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21"/>
  </p:notesMasterIdLst>
  <p:sldIdLst>
    <p:sldId id="835" r:id="rId2"/>
    <p:sldId id="852" r:id="rId3"/>
    <p:sldId id="1003" r:id="rId4"/>
    <p:sldId id="926" r:id="rId5"/>
    <p:sldId id="968" r:id="rId6"/>
    <p:sldId id="1018" r:id="rId7"/>
    <p:sldId id="845" r:id="rId8"/>
    <p:sldId id="884" r:id="rId9"/>
    <p:sldId id="1261" r:id="rId10"/>
    <p:sldId id="847" r:id="rId11"/>
    <p:sldId id="1006" r:id="rId12"/>
    <p:sldId id="1008" r:id="rId13"/>
    <p:sldId id="1262" r:id="rId14"/>
    <p:sldId id="1007" r:id="rId15"/>
    <p:sldId id="1254" r:id="rId16"/>
    <p:sldId id="1263" r:id="rId17"/>
    <p:sldId id="1258" r:id="rId18"/>
    <p:sldId id="910" r:id="rId19"/>
    <p:sldId id="981" r:id="rId20"/>
  </p:sldIdLst>
  <p:sldSz cx="9144000" cy="5143500" type="screen16x9"/>
  <p:notesSz cx="6858000" cy="9144000"/>
  <p:embeddedFontLst>
    <p:embeddedFont>
      <p:font typeface="Calisto MT" panose="02040603050505030304" pitchFamily="18" charset="0"/>
      <p:regular r:id="rId22"/>
      <p:bold r:id="rId23"/>
      <p:italic r:id="rId24"/>
      <p:boldItalic r:id="rId25"/>
    </p:embeddedFont>
    <p:embeddedFont>
      <p:font typeface="PMingLiU" panose="02020500000000000000" pitchFamily="18" charset="-120"/>
      <p:regular r:id="rId26"/>
    </p:embeddedFont>
    <p:embeddedFont>
      <p:font typeface="Tahoma" panose="020B0604030504040204" pitchFamily="34" charset="0"/>
      <p:regular r:id="rId27"/>
      <p:bold r:id="rId28"/>
    </p:embeddedFont>
    <p:embeddedFont>
      <p:font typeface="Wingdings 2" panose="05020102010507070707" pitchFamily="18" charset="2"/>
      <p:regular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83C0B6-5695-4C47-984C-E33B3587CD00}" v="31" dt="2021-07-17T00:29:00.1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36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2DE75E7-B2C1-4782-917A-6608067FDDEE}"/>
    <pc:docChg chg="undo redo custSel addSld delSld modSld">
      <pc:chgData name="Chunping Xu" userId="a5962ba47313b1f5" providerId="LiveId" clId="{62DE75E7-B2C1-4782-917A-6608067FDDEE}" dt="2021-03-12T19:35:48.051" v="235" actId="207"/>
      <pc:docMkLst>
        <pc:docMk/>
      </pc:docMkLst>
      <pc:sldChg chg="modSp mod">
        <pc:chgData name="Chunping Xu" userId="a5962ba47313b1f5" providerId="LiveId" clId="{62DE75E7-B2C1-4782-917A-6608067FDDEE}" dt="2021-03-12T18:14:02.698" v="4" actId="20577"/>
        <pc:sldMkLst>
          <pc:docMk/>
          <pc:sldMk cId="2574250617" sldId="835"/>
        </pc:sldMkLst>
        <pc:spChg chg="mod">
          <ac:chgData name="Chunping Xu" userId="a5962ba47313b1f5" providerId="LiveId" clId="{62DE75E7-B2C1-4782-917A-6608067FDDEE}" dt="2021-03-12T18:14:02.698" v="4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22:07.424" v="67" actId="20577"/>
        <pc:sldMkLst>
          <pc:docMk/>
          <pc:sldMk cId="96890483" sldId="845"/>
        </pc:sldMkLst>
        <pc:spChg chg="mod">
          <ac:chgData name="Chunping Xu" userId="a5962ba47313b1f5" providerId="LiveId" clId="{62DE75E7-B2C1-4782-917A-6608067FDDEE}" dt="2021-03-12T18:22:07.424" v="67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0:22.604" v="76"/>
        <pc:sldMkLst>
          <pc:docMk/>
          <pc:sldMk cId="3489066414" sldId="847"/>
        </pc:sldMkLst>
        <pc:spChg chg="mod">
          <ac:chgData name="Chunping Xu" userId="a5962ba47313b1f5" providerId="LiveId" clId="{62DE75E7-B2C1-4782-917A-6608067FDDEE}" dt="2021-03-12T18:30:22.604" v="7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4:55.419" v="10" actId="20577"/>
        <pc:sldMkLst>
          <pc:docMk/>
          <pc:sldMk cId="2814175321" sldId="852"/>
        </pc:sldMkLst>
        <pc:spChg chg="mod">
          <ac:chgData name="Chunping Xu" userId="a5962ba47313b1f5" providerId="LiveId" clId="{62DE75E7-B2C1-4782-917A-6608067FDDEE}" dt="2021-03-12T18:14:55.419" v="1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62DE75E7-B2C1-4782-917A-6608067FDDEE}" dt="2021-03-12T18:28:51.791" v="73" actId="20577"/>
        <pc:sldMkLst>
          <pc:docMk/>
          <pc:sldMk cId="4007757009" sldId="884"/>
        </pc:sldMkLst>
        <pc:spChg chg="mod">
          <ac:chgData name="Chunping Xu" userId="a5962ba47313b1f5" providerId="LiveId" clId="{62DE75E7-B2C1-4782-917A-6608067FDDEE}" dt="2021-03-12T18:28:51.791" v="7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1:02.678" v="79"/>
        <pc:sldMkLst>
          <pc:docMk/>
          <pc:sldMk cId="4019409665" sldId="910"/>
        </pc:sldMkLst>
        <pc:spChg chg="mod">
          <ac:chgData name="Chunping Xu" userId="a5962ba47313b1f5" providerId="LiveId" clId="{62DE75E7-B2C1-4782-917A-6608067FDDEE}" dt="2021-03-12T18:31:02.678" v="79"/>
          <ac:spMkLst>
            <pc:docMk/>
            <pc:sldMk cId="4019409665" sldId="910"/>
            <ac:spMk id="441" creationId="{00000000-0000-0000-0000-000000000000}"/>
          </ac:spMkLst>
        </pc:spChg>
      </pc:sldChg>
      <pc:sldChg chg="addSp delSp modSp mod">
        <pc:chgData name="Chunping Xu" userId="a5962ba47313b1f5" providerId="LiveId" clId="{62DE75E7-B2C1-4782-917A-6608067FDDEE}" dt="2021-03-12T18:33:48.530" v="86" actId="20577"/>
        <pc:sldMkLst>
          <pc:docMk/>
          <pc:sldMk cId="7925270" sldId="911"/>
        </pc:sldMkLst>
        <pc:spChg chg="add del">
          <ac:chgData name="Chunping Xu" userId="a5962ba47313b1f5" providerId="LiveId" clId="{62DE75E7-B2C1-4782-917A-6608067FDDEE}" dt="2021-03-12T18:33:20.227" v="84" actId="22"/>
          <ac:spMkLst>
            <pc:docMk/>
            <pc:sldMk cId="7925270" sldId="911"/>
            <ac:spMk id="4" creationId="{331CAE16-5276-4C03-B642-0516EC42EF35}"/>
          </ac:spMkLst>
        </pc:spChg>
        <pc:spChg chg="mod">
          <ac:chgData name="Chunping Xu" userId="a5962ba47313b1f5" providerId="LiveId" clId="{62DE75E7-B2C1-4782-917A-6608067FDDEE}" dt="2021-03-12T18:33:48.530" v="86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32.168" v="221" actId="20577"/>
        <pc:sldMkLst>
          <pc:docMk/>
          <pc:sldMk cId="1543919868" sldId="912"/>
        </pc:sldMkLst>
        <pc:spChg chg="mod">
          <ac:chgData name="Chunping Xu" userId="a5962ba47313b1f5" providerId="LiveId" clId="{62DE75E7-B2C1-4782-917A-6608067FDDEE}" dt="2021-03-12T19:32:32.168" v="221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736122814" sldId="913"/>
        </pc:sldMkLst>
      </pc:sldChg>
      <pc:sldChg chg="modSp mod">
        <pc:chgData name="Chunping Xu" userId="a5962ba47313b1f5" providerId="LiveId" clId="{62DE75E7-B2C1-4782-917A-6608067FDDEE}" dt="2021-03-12T19:20:32.744" v="182"/>
        <pc:sldMkLst>
          <pc:docMk/>
          <pc:sldMk cId="3565729517" sldId="915"/>
        </pc:sldMkLst>
        <pc:spChg chg="mod">
          <ac:chgData name="Chunping Xu" userId="a5962ba47313b1f5" providerId="LiveId" clId="{62DE75E7-B2C1-4782-917A-6608067FDDEE}" dt="2021-03-12T19:20:32.744" v="182"/>
          <ac:spMkLst>
            <pc:docMk/>
            <pc:sldMk cId="3565729517" sldId="91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02.864" v="218" actId="20577"/>
        <pc:sldMkLst>
          <pc:docMk/>
          <pc:sldMk cId="593414309" sldId="917"/>
        </pc:sldMkLst>
        <pc:spChg chg="mod">
          <ac:chgData name="Chunping Xu" userId="a5962ba47313b1f5" providerId="LiveId" clId="{62DE75E7-B2C1-4782-917A-6608067FDDEE}" dt="2021-03-12T19:32:02.864" v="218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36.241" v="210" actId="20577"/>
        <pc:sldMkLst>
          <pc:docMk/>
          <pc:sldMk cId="3702871186" sldId="918"/>
        </pc:sldMkLst>
        <pc:spChg chg="mod">
          <ac:chgData name="Chunping Xu" userId="a5962ba47313b1f5" providerId="LiveId" clId="{62DE75E7-B2C1-4782-917A-6608067FDDEE}" dt="2021-03-12T19:30:36.241" v="210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22.873" v="15"/>
        <pc:sldMkLst>
          <pc:docMk/>
          <pc:sldMk cId="2313262846" sldId="926"/>
        </pc:sldMkLst>
        <pc:spChg chg="mod">
          <ac:chgData name="Chunping Xu" userId="a5962ba47313b1f5" providerId="LiveId" clId="{62DE75E7-B2C1-4782-917A-6608067FDDEE}" dt="2021-03-12T18:15:22.873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40.076" v="20"/>
        <pc:sldMkLst>
          <pc:docMk/>
          <pc:sldMk cId="1721187573" sldId="927"/>
        </pc:sldMkLst>
        <pc:spChg chg="mod">
          <ac:chgData name="Chunping Xu" userId="a5962ba47313b1f5" providerId="LiveId" clId="{62DE75E7-B2C1-4782-917A-6608067FDDEE}" dt="2021-03-12T18:15:40.076" v="2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55.185" v="23"/>
        <pc:sldMkLst>
          <pc:docMk/>
          <pc:sldMk cId="3410243051" sldId="928"/>
        </pc:sldMkLst>
        <pc:spChg chg="mod">
          <ac:chgData name="Chunping Xu" userId="a5962ba47313b1f5" providerId="LiveId" clId="{62DE75E7-B2C1-4782-917A-6608067FDDEE}" dt="2021-03-12T18:15:55.185" v="23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1647251514" sldId="932"/>
        </pc:sldMkLst>
      </pc:sldChg>
      <pc:sldChg chg="modSp mod">
        <pc:chgData name="Chunping Xu" userId="a5962ba47313b1f5" providerId="LiveId" clId="{62DE75E7-B2C1-4782-917A-6608067FDDEE}" dt="2021-03-12T19:21:42.710" v="186" actId="20577"/>
        <pc:sldMkLst>
          <pc:docMk/>
          <pc:sldMk cId="1063652286" sldId="934"/>
        </pc:sldMkLst>
        <pc:spChg chg="mod">
          <ac:chgData name="Chunping Xu" userId="a5962ba47313b1f5" providerId="LiveId" clId="{62DE75E7-B2C1-4782-917A-6608067FDDEE}" dt="2021-03-12T19:21:42.710" v="186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01.080" v="206" actId="20577"/>
        <pc:sldMkLst>
          <pc:docMk/>
          <pc:sldMk cId="1184044065" sldId="935"/>
        </pc:sldMkLst>
        <pc:spChg chg="mod">
          <ac:chgData name="Chunping Xu" userId="a5962ba47313b1f5" providerId="LiveId" clId="{62DE75E7-B2C1-4782-917A-6608067FDDEE}" dt="2021-03-12T19:30:01.080" v="206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15:56.033" v="166" actId="47"/>
        <pc:sldMkLst>
          <pc:docMk/>
          <pc:sldMk cId="3801966939" sldId="937"/>
        </pc:sldMkLst>
      </pc:sldChg>
      <pc:sldChg chg="del">
        <pc:chgData name="Chunping Xu" userId="a5962ba47313b1f5" providerId="LiveId" clId="{62DE75E7-B2C1-4782-917A-6608067FDDEE}" dt="2021-03-12T19:27:10.122" v="196" actId="47"/>
        <pc:sldMkLst>
          <pc:docMk/>
          <pc:sldMk cId="1780014292" sldId="938"/>
        </pc:sldMkLst>
      </pc:sldChg>
      <pc:sldChg chg="modSp mod">
        <pc:chgData name="Chunping Xu" userId="a5962ba47313b1f5" providerId="LiveId" clId="{62DE75E7-B2C1-4782-917A-6608067FDDEE}" dt="2021-03-12T19:31:36.277" v="216" actId="14100"/>
        <pc:sldMkLst>
          <pc:docMk/>
          <pc:sldMk cId="3019284783" sldId="939"/>
        </pc:sldMkLst>
        <pc:spChg chg="mod">
          <ac:chgData name="Chunping Xu" userId="a5962ba47313b1f5" providerId="LiveId" clId="{62DE75E7-B2C1-4782-917A-6608067FDDEE}" dt="2021-03-12T19:31:36.277" v="216" actId="14100"/>
          <ac:spMkLst>
            <pc:docMk/>
            <pc:sldMk cId="3019284783" sldId="939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31:52.129" v="217" actId="47"/>
        <pc:sldMkLst>
          <pc:docMk/>
          <pc:sldMk cId="3082107956" sldId="940"/>
        </pc:sldMkLst>
      </pc:sldChg>
      <pc:sldChg chg="modSp add mod">
        <pc:chgData name="Chunping Xu" userId="a5962ba47313b1f5" providerId="LiveId" clId="{62DE75E7-B2C1-4782-917A-6608067FDDEE}" dt="2021-03-12T18:16:32.802" v="27" actId="20577"/>
        <pc:sldMkLst>
          <pc:docMk/>
          <pc:sldMk cId="4221993880" sldId="941"/>
        </pc:sldMkLst>
        <pc:spChg chg="mod">
          <ac:chgData name="Chunping Xu" userId="a5962ba47313b1f5" providerId="LiveId" clId="{62DE75E7-B2C1-4782-917A-6608067FDDEE}" dt="2021-03-12T18:16:32.802" v="27" actId="2057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19:47.699" v="38"/>
        <pc:sldMkLst>
          <pc:docMk/>
          <pc:sldMk cId="1638738310" sldId="942"/>
        </pc:sldMkLst>
        <pc:spChg chg="mod">
          <ac:chgData name="Chunping Xu" userId="a5962ba47313b1f5" providerId="LiveId" clId="{62DE75E7-B2C1-4782-917A-6608067FDDEE}" dt="2021-03-12T18:19:47.699" v="38"/>
          <ac:spMkLst>
            <pc:docMk/>
            <pc:sldMk cId="1638738310" sldId="9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01.550" v="41"/>
        <pc:sldMkLst>
          <pc:docMk/>
          <pc:sldMk cId="2984823333" sldId="943"/>
        </pc:sldMkLst>
        <pc:spChg chg="mod">
          <ac:chgData name="Chunping Xu" userId="a5962ba47313b1f5" providerId="LiveId" clId="{62DE75E7-B2C1-4782-917A-6608067FDDEE}" dt="2021-03-12T18:20:01.550" v="41"/>
          <ac:spMkLst>
            <pc:docMk/>
            <pc:sldMk cId="2984823333" sldId="9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25.057" v="46"/>
        <pc:sldMkLst>
          <pc:docMk/>
          <pc:sldMk cId="3832321435" sldId="944"/>
        </pc:sldMkLst>
        <pc:spChg chg="mod">
          <ac:chgData name="Chunping Xu" userId="a5962ba47313b1f5" providerId="LiveId" clId="{62DE75E7-B2C1-4782-917A-6608067FDDEE}" dt="2021-03-12T18:20:25.057" v="46"/>
          <ac:spMkLst>
            <pc:docMk/>
            <pc:sldMk cId="3832321435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45.626" v="49"/>
        <pc:sldMkLst>
          <pc:docMk/>
          <pc:sldMk cId="563369088" sldId="945"/>
        </pc:sldMkLst>
        <pc:spChg chg="mod">
          <ac:chgData name="Chunping Xu" userId="a5962ba47313b1f5" providerId="LiveId" clId="{62DE75E7-B2C1-4782-917A-6608067FDDEE}" dt="2021-03-12T18:20:45.626" v="49"/>
          <ac:spMkLst>
            <pc:docMk/>
            <pc:sldMk cId="563369088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1:13.741" v="53" actId="255"/>
        <pc:sldMkLst>
          <pc:docMk/>
          <pc:sldMk cId="3368839328" sldId="946"/>
        </pc:sldMkLst>
        <pc:spChg chg="mod">
          <ac:chgData name="Chunping Xu" userId="a5962ba47313b1f5" providerId="LiveId" clId="{62DE75E7-B2C1-4782-917A-6608067FDDEE}" dt="2021-03-12T18:21:13.741" v="53" actId="25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3:53.145" v="87" actId="20577"/>
        <pc:sldMkLst>
          <pc:docMk/>
          <pc:sldMk cId="2773052931" sldId="947"/>
        </pc:sldMkLst>
        <pc:spChg chg="mod">
          <ac:chgData name="Chunping Xu" userId="a5962ba47313b1f5" providerId="LiveId" clId="{62DE75E7-B2C1-4782-917A-6608067FDDEE}" dt="2021-03-12T18:33:53.145" v="8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985752125" sldId="947"/>
        </pc:sldMkLst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721592474" sldId="948"/>
        </pc:sldMkLst>
      </pc:sldChg>
      <pc:sldChg chg="modSp add mod">
        <pc:chgData name="Chunping Xu" userId="a5962ba47313b1f5" providerId="LiveId" clId="{62DE75E7-B2C1-4782-917A-6608067FDDEE}" dt="2021-03-12T19:32:28.946" v="220" actId="20577"/>
        <pc:sldMkLst>
          <pc:docMk/>
          <pc:sldMk cId="3246552041" sldId="948"/>
        </pc:sldMkLst>
        <pc:spChg chg="mod">
          <ac:chgData name="Chunping Xu" userId="a5962ba47313b1f5" providerId="LiveId" clId="{62DE75E7-B2C1-4782-917A-6608067FDDEE}" dt="2021-03-12T19:32:28.946" v="220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2:26.203" v="219" actId="20577"/>
        <pc:sldMkLst>
          <pc:docMk/>
          <pc:sldMk cId="3304690809" sldId="949"/>
        </pc:sldMkLst>
        <pc:spChg chg="mod">
          <ac:chgData name="Chunping Xu" userId="a5962ba47313b1f5" providerId="LiveId" clId="{62DE75E7-B2C1-4782-917A-6608067FDDEE}" dt="2021-03-12T19:32:26.203" v="219" actId="2057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8:35.777" v="104"/>
        <pc:sldMkLst>
          <pc:docMk/>
          <pc:sldMk cId="1535006336" sldId="950"/>
        </pc:sldMkLst>
        <pc:spChg chg="mod">
          <ac:chgData name="Chunping Xu" userId="a5962ba47313b1f5" providerId="LiveId" clId="{62DE75E7-B2C1-4782-917A-6608067FDDEE}" dt="2021-03-12T18:38:35.777" v="104"/>
          <ac:spMkLst>
            <pc:docMk/>
            <pc:sldMk cId="1535006336" sldId="9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1.398" v="230"/>
        <pc:sldMkLst>
          <pc:docMk/>
          <pc:sldMk cId="780877328" sldId="951"/>
        </pc:sldMkLst>
        <pc:spChg chg="mod">
          <ac:chgData name="Chunping Xu" userId="a5962ba47313b1f5" providerId="LiveId" clId="{62DE75E7-B2C1-4782-917A-6608067FDDEE}" dt="2021-03-12T19:35:21.398" v="230"/>
          <ac:spMkLst>
            <pc:docMk/>
            <pc:sldMk cId="780877328" sldId="9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6.720" v="232"/>
        <pc:sldMkLst>
          <pc:docMk/>
          <pc:sldMk cId="3930469402" sldId="952"/>
        </pc:sldMkLst>
        <pc:spChg chg="mod">
          <ac:chgData name="Chunping Xu" userId="a5962ba47313b1f5" providerId="LiveId" clId="{62DE75E7-B2C1-4782-917A-6608067FDDEE}" dt="2021-03-12T19:35:26.720" v="23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48.051" v="235" actId="207"/>
        <pc:sldMkLst>
          <pc:docMk/>
          <pc:sldMk cId="3429638334" sldId="953"/>
        </pc:sldMkLst>
        <pc:spChg chg="mod">
          <ac:chgData name="Chunping Xu" userId="a5962ba47313b1f5" providerId="LiveId" clId="{62DE75E7-B2C1-4782-917A-6608067FDDEE}" dt="2021-03-12T19:35:48.051" v="235" actId="207"/>
          <ac:spMkLst>
            <pc:docMk/>
            <pc:sldMk cId="3429638334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4:48.180" v="134" actId="20577"/>
        <pc:sldMkLst>
          <pc:docMk/>
          <pc:sldMk cId="2300784458" sldId="954"/>
        </pc:sldMkLst>
        <pc:spChg chg="mod">
          <ac:chgData name="Chunping Xu" userId="a5962ba47313b1f5" providerId="LiveId" clId="{62DE75E7-B2C1-4782-917A-6608067FDDEE}" dt="2021-03-12T18:54:48.180" v="134" actId="2057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20.363" v="151" actId="6549"/>
        <pc:sldMkLst>
          <pc:docMk/>
          <pc:sldMk cId="1136150031" sldId="955"/>
        </pc:sldMkLst>
        <pc:spChg chg="mod">
          <ac:chgData name="Chunping Xu" userId="a5962ba47313b1f5" providerId="LiveId" clId="{62DE75E7-B2C1-4782-917A-6608067FDDEE}" dt="2021-03-12T19:14:20.363" v="151" actId="6549"/>
          <ac:spMkLst>
            <pc:docMk/>
            <pc:sldMk cId="1136150031" sldId="95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45.996" v="154"/>
        <pc:sldMkLst>
          <pc:docMk/>
          <pc:sldMk cId="1460311642" sldId="956"/>
        </pc:sldMkLst>
        <pc:spChg chg="mod">
          <ac:chgData name="Chunping Xu" userId="a5962ba47313b1f5" providerId="LiveId" clId="{62DE75E7-B2C1-4782-917A-6608067FDDEE}" dt="2021-03-12T19:14:45.996" v="154"/>
          <ac:spMkLst>
            <pc:docMk/>
            <pc:sldMk cId="1460311642" sldId="95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5:49.410" v="165"/>
        <pc:sldMkLst>
          <pc:docMk/>
          <pc:sldMk cId="4206779045" sldId="957"/>
        </pc:sldMkLst>
        <pc:spChg chg="mod">
          <ac:chgData name="Chunping Xu" userId="a5962ba47313b1f5" providerId="LiveId" clId="{62DE75E7-B2C1-4782-917A-6608067FDDEE}" dt="2021-03-12T19:15:49.410" v="16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5:30.289" v="139"/>
        <pc:sldMkLst>
          <pc:docMk/>
          <pc:sldMk cId="2249131611" sldId="958"/>
        </pc:sldMkLst>
        <pc:spChg chg="mod">
          <ac:chgData name="Chunping Xu" userId="a5962ba47313b1f5" providerId="LiveId" clId="{62DE75E7-B2C1-4782-917A-6608067FDDEE}" dt="2021-03-12T18:55:30.289" v="139"/>
          <ac:spMkLst>
            <pc:docMk/>
            <pc:sldMk cId="2249131611" sldId="9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22:09.854" v="191"/>
        <pc:sldMkLst>
          <pc:docMk/>
          <pc:sldMk cId="2644246084" sldId="959"/>
        </pc:sldMkLst>
        <pc:spChg chg="mod">
          <ac:chgData name="Chunping Xu" userId="a5962ba47313b1f5" providerId="LiveId" clId="{62DE75E7-B2C1-4782-917A-6608067FDDEE}" dt="2021-03-12T19:22:09.854" v="191"/>
          <ac:spMkLst>
            <pc:docMk/>
            <pc:sldMk cId="2644246084" sldId="959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AB83C0B6-5695-4C47-984C-E33B3587CD00}"/>
    <pc:docChg chg="undo redo custSel addSld delSld modSld">
      <pc:chgData name="Chunping Xu" userId="a5962ba47313b1f5" providerId="LiveId" clId="{AB83C0B6-5695-4C47-984C-E33B3587CD00}" dt="2021-07-17T00:29:00.194" v="166"/>
      <pc:docMkLst>
        <pc:docMk/>
      </pc:docMkLst>
      <pc:sldChg chg="modSp mod">
        <pc:chgData name="Chunping Xu" userId="a5962ba47313b1f5" providerId="LiveId" clId="{AB83C0B6-5695-4C47-984C-E33B3587CD00}" dt="2021-07-16T23:47:23.768" v="2"/>
        <pc:sldMkLst>
          <pc:docMk/>
          <pc:sldMk cId="2574250617" sldId="835"/>
        </pc:sldMkLst>
        <pc:spChg chg="mod">
          <ac:chgData name="Chunping Xu" userId="a5962ba47313b1f5" providerId="LiveId" clId="{AB83C0B6-5695-4C47-984C-E33B3587CD00}" dt="2021-07-16T23:47:23.768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B83C0B6-5695-4C47-984C-E33B3587CD00}" dt="2021-07-16T23:50:29.459" v="21"/>
        <pc:sldMkLst>
          <pc:docMk/>
          <pc:sldMk cId="96890483" sldId="845"/>
        </pc:sldMkLst>
        <pc:spChg chg="mod">
          <ac:chgData name="Chunping Xu" userId="a5962ba47313b1f5" providerId="LiveId" clId="{AB83C0B6-5695-4C47-984C-E33B3587CD00}" dt="2021-07-16T23:50:29.459" v="21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B83C0B6-5695-4C47-984C-E33B3587CD00}" dt="2021-07-16T23:52:54.898" v="42"/>
        <pc:sldMkLst>
          <pc:docMk/>
          <pc:sldMk cId="3489066414" sldId="847"/>
        </pc:sldMkLst>
        <pc:spChg chg="mod">
          <ac:chgData name="Chunping Xu" userId="a5962ba47313b1f5" providerId="LiveId" clId="{AB83C0B6-5695-4C47-984C-E33B3587CD00}" dt="2021-07-16T23:52:54.898" v="4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B83C0B6-5695-4C47-984C-E33B3587CD00}" dt="2021-07-16T23:48:43.676" v="5"/>
        <pc:sldMkLst>
          <pc:docMk/>
          <pc:sldMk cId="2814175321" sldId="852"/>
        </pc:sldMkLst>
        <pc:spChg chg="mod">
          <ac:chgData name="Chunping Xu" userId="a5962ba47313b1f5" providerId="LiveId" clId="{AB83C0B6-5695-4C47-984C-E33B3587CD00}" dt="2021-07-16T23:48:43.676" v="5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B83C0B6-5695-4C47-984C-E33B3587CD00}" dt="2021-07-17T00:27:12.340" v="154" actId="20577"/>
        <pc:sldMkLst>
          <pc:docMk/>
          <pc:sldMk cId="4007757009" sldId="884"/>
        </pc:sldMkLst>
        <pc:spChg chg="mod">
          <ac:chgData name="Chunping Xu" userId="a5962ba47313b1f5" providerId="LiveId" clId="{AB83C0B6-5695-4C47-984C-E33B3587CD00}" dt="2021-07-17T00:27:12.340" v="154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AB83C0B6-5695-4C47-984C-E33B3587CD00}" dt="2021-07-17T00:28:43.477" v="164"/>
        <pc:sldMkLst>
          <pc:docMk/>
          <pc:sldMk cId="4019409665" sldId="910"/>
        </pc:sldMkLst>
        <pc:spChg chg="mod">
          <ac:chgData name="Chunping Xu" userId="a5962ba47313b1f5" providerId="LiveId" clId="{AB83C0B6-5695-4C47-984C-E33B3587CD00}" dt="2021-07-17T00:28:27.125" v="161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B83C0B6-5695-4C47-984C-E33B3587CD00}" dt="2021-07-16T23:49:15.441" v="11"/>
        <pc:sldMkLst>
          <pc:docMk/>
          <pc:sldMk cId="2313262846" sldId="926"/>
        </pc:sldMkLst>
        <pc:spChg chg="mod">
          <ac:chgData name="Chunping Xu" userId="a5962ba47313b1f5" providerId="LiveId" clId="{AB83C0B6-5695-4C47-984C-E33B3587CD00}" dt="2021-07-16T23:49:15.441" v="11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B83C0B6-5695-4C47-984C-E33B3587CD00}" dt="2021-07-16T23:49:30.608" v="14"/>
        <pc:sldMkLst>
          <pc:docMk/>
          <pc:sldMk cId="4238450721" sldId="968"/>
        </pc:sldMkLst>
        <pc:spChg chg="mod">
          <ac:chgData name="Chunping Xu" userId="a5962ba47313b1f5" providerId="LiveId" clId="{AB83C0B6-5695-4C47-984C-E33B3587CD00}" dt="2021-07-16T23:49:30.608" v="14"/>
          <ac:spMkLst>
            <pc:docMk/>
            <pc:sldMk cId="4238450721" sldId="968"/>
            <ac:spMk id="441" creationId="{00000000-0000-0000-0000-000000000000}"/>
          </ac:spMkLst>
        </pc:spChg>
      </pc:sldChg>
      <pc:sldChg chg="add del">
        <pc:chgData name="Chunping Xu" userId="a5962ba47313b1f5" providerId="LiveId" clId="{AB83C0B6-5695-4C47-984C-E33B3587CD00}" dt="2021-07-17T00:26:01.738" v="147" actId="47"/>
        <pc:sldMkLst>
          <pc:docMk/>
          <pc:sldMk cId="3254369469" sldId="980"/>
        </pc:sldMkLst>
      </pc:sldChg>
      <pc:sldChg chg="modSp add del modAnim">
        <pc:chgData name="Chunping Xu" userId="a5962ba47313b1f5" providerId="LiveId" clId="{AB83C0B6-5695-4C47-984C-E33B3587CD00}" dt="2021-07-17T00:29:00.194" v="166"/>
        <pc:sldMkLst>
          <pc:docMk/>
          <pc:sldMk cId="3856334315" sldId="981"/>
        </pc:sldMkLst>
        <pc:spChg chg="mod">
          <ac:chgData name="Chunping Xu" userId="a5962ba47313b1f5" providerId="LiveId" clId="{AB83C0B6-5695-4C47-984C-E33B3587CD00}" dt="2021-07-17T00:28:53.447" v="165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AB83C0B6-5695-4C47-984C-E33B3587CD00}" dt="2021-07-16T23:49:00.092" v="8"/>
        <pc:sldMkLst>
          <pc:docMk/>
          <pc:sldMk cId="3201041591" sldId="1003"/>
        </pc:sldMkLst>
        <pc:spChg chg="mod">
          <ac:chgData name="Chunping Xu" userId="a5962ba47313b1f5" providerId="LiveId" clId="{AB83C0B6-5695-4C47-984C-E33B3587CD00}" dt="2021-07-16T23:49:00.092" v="8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AB83C0B6-5695-4C47-984C-E33B3587CD00}" dt="2021-07-17T00:27:47.586" v="156"/>
        <pc:sldMkLst>
          <pc:docMk/>
          <pc:sldMk cId="2990906083" sldId="1006"/>
        </pc:sldMkLst>
        <pc:spChg chg="mod">
          <ac:chgData name="Chunping Xu" userId="a5962ba47313b1f5" providerId="LiveId" clId="{AB83C0B6-5695-4C47-984C-E33B3587CD00}" dt="2021-07-16T23:55:11.950" v="69" actId="20577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AB83C0B6-5695-4C47-984C-E33B3587CD00}" dt="2021-07-17T00:28:07.797" v="159"/>
        <pc:sldMkLst>
          <pc:docMk/>
          <pc:sldMk cId="211861969" sldId="1007"/>
        </pc:sldMkLst>
        <pc:spChg chg="mod">
          <ac:chgData name="Chunping Xu" userId="a5962ba47313b1f5" providerId="LiveId" clId="{AB83C0B6-5695-4C47-984C-E33B3587CD00}" dt="2021-07-17T00:21:25.158" v="109" actId="948"/>
          <ac:spMkLst>
            <pc:docMk/>
            <pc:sldMk cId="211861969" sldId="10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AB83C0B6-5695-4C47-984C-E33B3587CD00}" dt="2021-07-17T00:27:57.403" v="157"/>
        <pc:sldMkLst>
          <pc:docMk/>
          <pc:sldMk cId="1716615448" sldId="1008"/>
        </pc:sldMkLst>
        <pc:spChg chg="mod">
          <ac:chgData name="Chunping Xu" userId="a5962ba47313b1f5" providerId="LiveId" clId="{AB83C0B6-5695-4C47-984C-E33B3587CD00}" dt="2021-07-16T23:57:46.060" v="91" actId="20577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AB83C0B6-5695-4C47-984C-E33B3587CD00}" dt="2021-07-17T00:26:01.738" v="147" actId="47"/>
        <pc:sldMkLst>
          <pc:docMk/>
          <pc:sldMk cId="4153649678" sldId="1012"/>
        </pc:sldMkLst>
      </pc:sldChg>
      <pc:sldChg chg="modSp mod">
        <pc:chgData name="Chunping Xu" userId="a5962ba47313b1f5" providerId="LiveId" clId="{AB83C0B6-5695-4C47-984C-E33B3587CD00}" dt="2021-07-16T23:50:10.295" v="17"/>
        <pc:sldMkLst>
          <pc:docMk/>
          <pc:sldMk cId="3298337263" sldId="1018"/>
        </pc:sldMkLst>
        <pc:spChg chg="mod">
          <ac:chgData name="Chunping Xu" userId="a5962ba47313b1f5" providerId="LiveId" clId="{AB83C0B6-5695-4C47-984C-E33B3587CD00}" dt="2021-07-16T23:50:10.295" v="17"/>
          <ac:spMkLst>
            <pc:docMk/>
            <pc:sldMk cId="3298337263" sldId="1018"/>
            <ac:spMk id="441" creationId="{00000000-0000-0000-0000-000000000000}"/>
          </ac:spMkLst>
        </pc:spChg>
      </pc:sldChg>
      <pc:sldChg chg="del">
        <pc:chgData name="Chunping Xu" userId="a5962ba47313b1f5" providerId="LiveId" clId="{AB83C0B6-5695-4C47-984C-E33B3587CD00}" dt="2021-07-16T23:50:17.086" v="18" actId="47"/>
        <pc:sldMkLst>
          <pc:docMk/>
          <pc:sldMk cId="1412789514" sldId="1248"/>
        </pc:sldMkLst>
      </pc:sldChg>
      <pc:sldChg chg="del">
        <pc:chgData name="Chunping Xu" userId="a5962ba47313b1f5" providerId="LiveId" clId="{AB83C0B6-5695-4C47-984C-E33B3587CD00}" dt="2021-07-16T23:50:17.086" v="18" actId="47"/>
        <pc:sldMkLst>
          <pc:docMk/>
          <pc:sldMk cId="4072460004" sldId="1249"/>
        </pc:sldMkLst>
      </pc:sldChg>
      <pc:sldChg chg="del">
        <pc:chgData name="Chunping Xu" userId="a5962ba47313b1f5" providerId="LiveId" clId="{AB83C0B6-5695-4C47-984C-E33B3587CD00}" dt="2021-07-16T23:50:17.086" v="18" actId="47"/>
        <pc:sldMkLst>
          <pc:docMk/>
          <pc:sldMk cId="898158491" sldId="1250"/>
        </pc:sldMkLst>
      </pc:sldChg>
      <pc:sldChg chg="del">
        <pc:chgData name="Chunping Xu" userId="a5962ba47313b1f5" providerId="LiveId" clId="{AB83C0B6-5695-4C47-984C-E33B3587CD00}" dt="2021-07-16T23:50:17.086" v="18" actId="47"/>
        <pc:sldMkLst>
          <pc:docMk/>
          <pc:sldMk cId="1617062379" sldId="1251"/>
        </pc:sldMkLst>
      </pc:sldChg>
      <pc:sldChg chg="del">
        <pc:chgData name="Chunping Xu" userId="a5962ba47313b1f5" providerId="LiveId" clId="{AB83C0B6-5695-4C47-984C-E33B3587CD00}" dt="2021-07-16T23:50:17.086" v="18" actId="47"/>
        <pc:sldMkLst>
          <pc:docMk/>
          <pc:sldMk cId="281324475" sldId="1252"/>
        </pc:sldMkLst>
      </pc:sldChg>
      <pc:sldChg chg="del">
        <pc:chgData name="Chunping Xu" userId="a5962ba47313b1f5" providerId="LiveId" clId="{AB83C0B6-5695-4C47-984C-E33B3587CD00}" dt="2021-07-16T23:52:58.795" v="43" actId="47"/>
        <pc:sldMkLst>
          <pc:docMk/>
          <pc:sldMk cId="781669231" sldId="1253"/>
        </pc:sldMkLst>
      </pc:sldChg>
      <pc:sldChg chg="modSp mod modAnim">
        <pc:chgData name="Chunping Xu" userId="a5962ba47313b1f5" providerId="LiveId" clId="{AB83C0B6-5695-4C47-984C-E33B3587CD00}" dt="2021-07-17T00:28:15.415" v="160"/>
        <pc:sldMkLst>
          <pc:docMk/>
          <pc:sldMk cId="1970058662" sldId="1254"/>
        </pc:sldMkLst>
        <pc:spChg chg="mod">
          <ac:chgData name="Chunping Xu" userId="a5962ba47313b1f5" providerId="LiveId" clId="{AB83C0B6-5695-4C47-984C-E33B3587CD00}" dt="2021-07-17T00:23:05.810" v="121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del">
        <pc:chgData name="Chunping Xu" userId="a5962ba47313b1f5" providerId="LiveId" clId="{AB83C0B6-5695-4C47-984C-E33B3587CD00}" dt="2021-07-17T00:23:13.528" v="122" actId="47"/>
        <pc:sldMkLst>
          <pc:docMk/>
          <pc:sldMk cId="545884274" sldId="1255"/>
        </pc:sldMkLst>
      </pc:sldChg>
      <pc:sldChg chg="del">
        <pc:chgData name="Chunping Xu" userId="a5962ba47313b1f5" providerId="LiveId" clId="{AB83C0B6-5695-4C47-984C-E33B3587CD00}" dt="2021-07-17T00:23:13.528" v="122" actId="47"/>
        <pc:sldMkLst>
          <pc:docMk/>
          <pc:sldMk cId="2551683162" sldId="1256"/>
        </pc:sldMkLst>
      </pc:sldChg>
      <pc:sldChg chg="del">
        <pc:chgData name="Chunping Xu" userId="a5962ba47313b1f5" providerId="LiveId" clId="{AB83C0B6-5695-4C47-984C-E33B3587CD00}" dt="2021-07-17T00:24:46.314" v="132" actId="47"/>
        <pc:sldMkLst>
          <pc:docMk/>
          <pc:sldMk cId="925567581" sldId="1257"/>
        </pc:sldMkLst>
      </pc:sldChg>
      <pc:sldChg chg="modSp mod modAnim">
        <pc:chgData name="Chunping Xu" userId="a5962ba47313b1f5" providerId="LiveId" clId="{AB83C0B6-5695-4C47-984C-E33B3587CD00}" dt="2021-07-17T00:28:38.176" v="163"/>
        <pc:sldMkLst>
          <pc:docMk/>
          <pc:sldMk cId="2667130015" sldId="1258"/>
        </pc:sldMkLst>
        <pc:spChg chg="mod">
          <ac:chgData name="Chunping Xu" userId="a5962ba47313b1f5" providerId="LiveId" clId="{AB83C0B6-5695-4C47-984C-E33B3587CD00}" dt="2021-07-17T00:28:30.872" v="162" actId="20577"/>
          <ac:spMkLst>
            <pc:docMk/>
            <pc:sldMk cId="2667130015" sldId="1258"/>
            <ac:spMk id="441" creationId="{00000000-0000-0000-0000-000000000000}"/>
          </ac:spMkLst>
        </pc:spChg>
      </pc:sldChg>
      <pc:sldChg chg="del">
        <pc:chgData name="Chunping Xu" userId="a5962ba47313b1f5" providerId="LiveId" clId="{AB83C0B6-5695-4C47-984C-E33B3587CD00}" dt="2021-07-17T00:24:46.314" v="132" actId="47"/>
        <pc:sldMkLst>
          <pc:docMk/>
          <pc:sldMk cId="2720932955" sldId="1259"/>
        </pc:sldMkLst>
      </pc:sldChg>
      <pc:sldChg chg="add del">
        <pc:chgData name="Chunping Xu" userId="a5962ba47313b1f5" providerId="LiveId" clId="{AB83C0B6-5695-4C47-984C-E33B3587CD00}" dt="2021-07-17T00:26:01.738" v="147" actId="47"/>
        <pc:sldMkLst>
          <pc:docMk/>
          <pc:sldMk cId="3117774627" sldId="1260"/>
        </pc:sldMkLst>
      </pc:sldChg>
      <pc:sldChg chg="modSp add mod">
        <pc:chgData name="Chunping Xu" userId="a5962ba47313b1f5" providerId="LiveId" clId="{AB83C0B6-5695-4C47-984C-E33B3587CD00}" dt="2021-07-16T23:52:35.930" v="39"/>
        <pc:sldMkLst>
          <pc:docMk/>
          <pc:sldMk cId="1786062465" sldId="1261"/>
        </pc:sldMkLst>
        <pc:spChg chg="mod">
          <ac:chgData name="Chunping Xu" userId="a5962ba47313b1f5" providerId="LiveId" clId="{AB83C0B6-5695-4C47-984C-E33B3587CD00}" dt="2021-07-16T23:52:35.930" v="39"/>
          <ac:spMkLst>
            <pc:docMk/>
            <pc:sldMk cId="1786062465" sldId="126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B83C0B6-5695-4C47-984C-E33B3587CD00}" dt="2021-07-17T00:20:06.138" v="97"/>
        <pc:sldMkLst>
          <pc:docMk/>
          <pc:sldMk cId="1448210184" sldId="1262"/>
        </pc:sldMkLst>
        <pc:spChg chg="mod">
          <ac:chgData name="Chunping Xu" userId="a5962ba47313b1f5" providerId="LiveId" clId="{AB83C0B6-5695-4C47-984C-E33B3587CD00}" dt="2021-07-17T00:20:06.138" v="97"/>
          <ac:spMkLst>
            <pc:docMk/>
            <pc:sldMk cId="1448210184" sldId="126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B83C0B6-5695-4C47-984C-E33B3587CD00}" dt="2021-07-17T00:23:35.215" v="128"/>
        <pc:sldMkLst>
          <pc:docMk/>
          <pc:sldMk cId="2930990118" sldId="1263"/>
        </pc:sldMkLst>
        <pc:spChg chg="mod">
          <ac:chgData name="Chunping Xu" userId="a5962ba47313b1f5" providerId="LiveId" clId="{AB83C0B6-5695-4C47-984C-E33B3587CD00}" dt="2021-07-17T00:23:35.215" v="128"/>
          <ac:spMkLst>
            <pc:docMk/>
            <pc:sldMk cId="2930990118" sldId="1263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D606414D-A509-4115-B71C-94D8CE743CD9}"/>
    <pc:docChg chg="undo redo custSel addSld delSld modSld sldOrd delMainMaster">
      <pc:chgData name="Chunping Xu" userId="a5962ba47313b1f5" providerId="LiveId" clId="{D606414D-A509-4115-B71C-94D8CE743CD9}" dt="2021-06-12T05:00:30.851" v="179"/>
      <pc:docMkLst>
        <pc:docMk/>
      </pc:docMkLst>
      <pc:sldChg chg="del">
        <pc:chgData name="Chunping Xu" userId="a5962ba47313b1f5" providerId="LiveId" clId="{D606414D-A509-4115-B71C-94D8CE743CD9}" dt="2021-06-12T04:32:47.553" v="51" actId="47"/>
        <pc:sldMkLst>
          <pc:docMk/>
          <pc:sldMk cId="1689624443" sldId="416"/>
        </pc:sldMkLst>
      </pc:sldChg>
      <pc:sldChg chg="del">
        <pc:chgData name="Chunping Xu" userId="a5962ba47313b1f5" providerId="LiveId" clId="{D606414D-A509-4115-B71C-94D8CE743CD9}" dt="2021-06-12T04:33:21.254" v="57" actId="47"/>
        <pc:sldMkLst>
          <pc:docMk/>
          <pc:sldMk cId="4044760628" sldId="474"/>
        </pc:sldMkLst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1896615461" sldId="478"/>
        </pc:sldMkLst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590433211" sldId="479"/>
        </pc:sldMkLst>
      </pc:sldChg>
      <pc:sldChg chg="del">
        <pc:chgData name="Chunping Xu" userId="a5962ba47313b1f5" providerId="LiveId" clId="{D606414D-A509-4115-B71C-94D8CE743CD9}" dt="2021-06-12T04:34:17.072" v="65" actId="47"/>
        <pc:sldMkLst>
          <pc:docMk/>
          <pc:sldMk cId="2691340277" sldId="497"/>
        </pc:sldMkLst>
      </pc:sldChg>
      <pc:sldChg chg="add del">
        <pc:chgData name="Chunping Xu" userId="a5962ba47313b1f5" providerId="LiveId" clId="{D606414D-A509-4115-B71C-94D8CE743CD9}" dt="2021-06-12T04:51:54.512" v="150"/>
        <pc:sldMkLst>
          <pc:docMk/>
          <pc:sldMk cId="775238294" sldId="727"/>
        </pc:sldMkLst>
      </pc:sldChg>
      <pc:sldChg chg="modSp mod">
        <pc:chgData name="Chunping Xu" userId="a5962ba47313b1f5" providerId="LiveId" clId="{D606414D-A509-4115-B71C-94D8CE743CD9}" dt="2021-06-12T04:16:26.087" v="2"/>
        <pc:sldMkLst>
          <pc:docMk/>
          <pc:sldMk cId="2574250617" sldId="835"/>
        </pc:sldMkLst>
        <pc:spChg chg="mod">
          <ac:chgData name="Chunping Xu" userId="a5962ba47313b1f5" providerId="LiveId" clId="{D606414D-A509-4115-B71C-94D8CE743CD9}" dt="2021-06-12T04:16:26.087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16:50.731" v="5"/>
        <pc:sldMkLst>
          <pc:docMk/>
          <pc:sldMk cId="96890483" sldId="845"/>
        </pc:sldMkLst>
        <pc:spChg chg="mod">
          <ac:chgData name="Chunping Xu" userId="a5962ba47313b1f5" providerId="LiveId" clId="{D606414D-A509-4115-B71C-94D8CE743CD9}" dt="2021-06-12T04:16:50.731" v="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3:16.799" v="56"/>
        <pc:sldMkLst>
          <pc:docMk/>
          <pc:sldMk cId="3489066414" sldId="847"/>
        </pc:sldMkLst>
        <pc:spChg chg="mod">
          <ac:chgData name="Chunping Xu" userId="a5962ba47313b1f5" providerId="LiveId" clId="{D606414D-A509-4115-B71C-94D8CE743CD9}" dt="2021-06-12T04:33:16.799" v="5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17:25.780" v="8"/>
        <pc:sldMkLst>
          <pc:docMk/>
          <pc:sldMk cId="2814175321" sldId="852"/>
        </pc:sldMkLst>
        <pc:spChg chg="mod">
          <ac:chgData name="Chunping Xu" userId="a5962ba47313b1f5" providerId="LiveId" clId="{D606414D-A509-4115-B71C-94D8CE743CD9}" dt="2021-06-12T04:17:25.780" v="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606414D-A509-4115-B71C-94D8CE743CD9}" dt="2021-06-12T05:00:30.851" v="179"/>
        <pc:sldMkLst>
          <pc:docMk/>
          <pc:sldMk cId="4007757009" sldId="884"/>
        </pc:sldMkLst>
        <pc:spChg chg="mod">
          <ac:chgData name="Chunping Xu" userId="a5962ba47313b1f5" providerId="LiveId" clId="{D606414D-A509-4115-B71C-94D8CE743CD9}" dt="2021-06-12T04:20:28.551" v="40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D606414D-A509-4115-B71C-94D8CE743CD9}" dt="2021-06-12T04:36:31.444" v="83"/>
        <pc:sldMkLst>
          <pc:docMk/>
          <pc:sldMk cId="4019409665" sldId="910"/>
        </pc:sldMkLst>
        <pc:spChg chg="mod">
          <ac:chgData name="Chunping Xu" userId="a5962ba47313b1f5" providerId="LiveId" clId="{D606414D-A509-4115-B71C-94D8CE743CD9}" dt="2021-06-12T04:36:31.444" v="83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18:16.569" v="15"/>
        <pc:sldMkLst>
          <pc:docMk/>
          <pc:sldMk cId="2313262846" sldId="926"/>
        </pc:sldMkLst>
        <pc:spChg chg="mod">
          <ac:chgData name="Chunping Xu" userId="a5962ba47313b1f5" providerId="LiveId" clId="{D606414D-A509-4115-B71C-94D8CE743CD9}" dt="2021-06-12T04:18:16.569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2773052931" sldId="947"/>
        </pc:sldMkLst>
      </pc:sldChg>
      <pc:sldChg chg="add modAnim">
        <pc:chgData name="Chunping Xu" userId="a5962ba47313b1f5" providerId="LiveId" clId="{D606414D-A509-4115-B71C-94D8CE743CD9}" dt="2021-06-12T04:57:27.387" v="177"/>
        <pc:sldMkLst>
          <pc:docMk/>
          <pc:sldMk cId="3009489277" sldId="951"/>
        </pc:sldMkLst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4206779045" sldId="957"/>
        </pc:sldMkLst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1630062831" sldId="961"/>
        </pc:sldMkLst>
      </pc:sldChg>
      <pc:sldChg chg="modSp mod">
        <pc:chgData name="Chunping Xu" userId="a5962ba47313b1f5" providerId="LiveId" clId="{D606414D-A509-4115-B71C-94D8CE743CD9}" dt="2021-06-12T04:18:33.378" v="18"/>
        <pc:sldMkLst>
          <pc:docMk/>
          <pc:sldMk cId="4238450721" sldId="968"/>
        </pc:sldMkLst>
        <pc:spChg chg="mod">
          <ac:chgData name="Chunping Xu" userId="a5962ba47313b1f5" providerId="LiveId" clId="{D606414D-A509-4115-B71C-94D8CE743CD9}" dt="2021-06-12T04:18:33.378" v="18"/>
          <ac:spMkLst>
            <pc:docMk/>
            <pc:sldMk cId="4238450721" sldId="968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9:17.835" v="120"/>
        <pc:sldMkLst>
          <pc:docMk/>
          <pc:sldMk cId="1442548686" sldId="979"/>
        </pc:sldMkLst>
        <pc:spChg chg="mod">
          <ac:chgData name="Chunping Xu" userId="a5962ba47313b1f5" providerId="LiveId" clId="{D606414D-A509-4115-B71C-94D8CE743CD9}" dt="2021-06-12T04:39:17.835" v="120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7:30.127" v="91"/>
        <pc:sldMkLst>
          <pc:docMk/>
          <pc:sldMk cId="3254369469" sldId="980"/>
        </pc:sldMkLst>
        <pc:spChg chg="mod">
          <ac:chgData name="Chunping Xu" userId="a5962ba47313b1f5" providerId="LiveId" clId="{D606414D-A509-4115-B71C-94D8CE743CD9}" dt="2021-06-12T04:37:30.127" v="91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8:52.479" v="117"/>
        <pc:sldMkLst>
          <pc:docMk/>
          <pc:sldMk cId="3856334315" sldId="981"/>
        </pc:sldMkLst>
        <pc:spChg chg="mod">
          <ac:chgData name="Chunping Xu" userId="a5962ba47313b1f5" providerId="LiveId" clId="{D606414D-A509-4115-B71C-94D8CE743CD9}" dt="2021-06-12T04:38:52.479" v="117"/>
          <ac:spMkLst>
            <pc:docMk/>
            <pc:sldMk cId="3856334315" sldId="981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1142770723" sldId="982"/>
        </pc:sldMkLst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363015128" sldId="984"/>
        </pc:sldMkLst>
      </pc:sldChg>
      <pc:sldChg chg="del">
        <pc:chgData name="Chunping Xu" userId="a5962ba47313b1f5" providerId="LiveId" clId="{D606414D-A509-4115-B71C-94D8CE743CD9}" dt="2021-06-12T04:32:50.661" v="53" actId="47"/>
        <pc:sldMkLst>
          <pc:docMk/>
          <pc:sldMk cId="4221458163" sldId="996"/>
        </pc:sldMkLst>
      </pc:sldChg>
      <pc:sldChg chg="modSp mod">
        <pc:chgData name="Chunping Xu" userId="a5962ba47313b1f5" providerId="LiveId" clId="{D606414D-A509-4115-B71C-94D8CE743CD9}" dt="2021-06-12T04:41:16.241" v="143" actId="20577"/>
        <pc:sldMkLst>
          <pc:docMk/>
          <pc:sldMk cId="3674741535" sldId="998"/>
        </pc:sldMkLst>
        <pc:spChg chg="mod">
          <ac:chgData name="Chunping Xu" userId="a5962ba47313b1f5" providerId="LiveId" clId="{D606414D-A509-4115-B71C-94D8CE743CD9}" dt="2021-06-12T04:41:16.241" v="143" actId="20577"/>
          <ac:spMkLst>
            <pc:docMk/>
            <pc:sldMk cId="3674741535" sldId="998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2362234344" sldId="999"/>
        </pc:sldMkLst>
      </pc:sldChg>
      <pc:sldChg chg="modSp mod">
        <pc:chgData name="Chunping Xu" userId="a5962ba47313b1f5" providerId="LiveId" clId="{D606414D-A509-4115-B71C-94D8CE743CD9}" dt="2021-06-12T04:17:46.493" v="12" actId="20577"/>
        <pc:sldMkLst>
          <pc:docMk/>
          <pc:sldMk cId="3201041591" sldId="1003"/>
        </pc:sldMkLst>
        <pc:spChg chg="mod">
          <ac:chgData name="Chunping Xu" userId="a5962ba47313b1f5" providerId="LiveId" clId="{D606414D-A509-4115-B71C-94D8CE743CD9}" dt="2021-06-12T04:17:46.493" v="12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32:49.240" v="52" actId="47"/>
        <pc:sldMkLst>
          <pc:docMk/>
          <pc:sldMk cId="1348238168" sldId="1005"/>
        </pc:sldMkLst>
      </pc:sldChg>
      <pc:sldChg chg="modSp mod">
        <pc:chgData name="Chunping Xu" userId="a5962ba47313b1f5" providerId="LiveId" clId="{D606414D-A509-4115-B71C-94D8CE743CD9}" dt="2021-06-12T04:33:57.116" v="61" actId="20577"/>
        <pc:sldMkLst>
          <pc:docMk/>
          <pc:sldMk cId="2990906083" sldId="1006"/>
        </pc:sldMkLst>
        <pc:spChg chg="mod">
          <ac:chgData name="Chunping Xu" userId="a5962ba47313b1f5" providerId="LiveId" clId="{D606414D-A509-4115-B71C-94D8CE743CD9}" dt="2021-06-12T04:33:57.116" v="61" actId="20577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5:00.209" v="73"/>
        <pc:sldMkLst>
          <pc:docMk/>
          <pc:sldMk cId="211861969" sldId="1007"/>
        </pc:sldMkLst>
        <pc:spChg chg="mod">
          <ac:chgData name="Chunping Xu" userId="a5962ba47313b1f5" providerId="LiveId" clId="{D606414D-A509-4115-B71C-94D8CE743CD9}" dt="2021-06-12T04:35:00.209" v="73"/>
          <ac:spMkLst>
            <pc:docMk/>
            <pc:sldMk cId="211861969" sldId="1007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4:42.184" v="70"/>
        <pc:sldMkLst>
          <pc:docMk/>
          <pc:sldMk cId="1716615448" sldId="1008"/>
        </pc:sldMkLst>
        <pc:spChg chg="mod">
          <ac:chgData name="Chunping Xu" userId="a5962ba47313b1f5" providerId="LiveId" clId="{D606414D-A509-4115-B71C-94D8CE743CD9}" dt="2021-06-12T04:34:42.184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34:17.072" v="65" actId="47"/>
        <pc:sldMkLst>
          <pc:docMk/>
          <pc:sldMk cId="2460536161" sldId="1009"/>
        </pc:sldMkLst>
      </pc:sldChg>
      <pc:sldChg chg="modSp mod">
        <pc:chgData name="Chunping Xu" userId="a5962ba47313b1f5" providerId="LiveId" clId="{D606414D-A509-4115-B71C-94D8CE743CD9}" dt="2021-06-12T04:34:12.634" v="64"/>
        <pc:sldMkLst>
          <pc:docMk/>
          <pc:sldMk cId="410718810" sldId="1011"/>
        </pc:sldMkLst>
        <pc:spChg chg="mod">
          <ac:chgData name="Chunping Xu" userId="a5962ba47313b1f5" providerId="LiveId" clId="{D606414D-A509-4115-B71C-94D8CE743CD9}" dt="2021-06-12T04:34:12.634" v="64"/>
          <ac:spMkLst>
            <pc:docMk/>
            <pc:sldMk cId="410718810" sldId="1011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7:52.534" v="112" actId="20577"/>
        <pc:sldMkLst>
          <pc:docMk/>
          <pc:sldMk cId="4153649678" sldId="1012"/>
        </pc:sldMkLst>
        <pc:spChg chg="mod">
          <ac:chgData name="Chunping Xu" userId="a5962ba47313b1f5" providerId="LiveId" clId="{D606414D-A509-4115-B71C-94D8CE743CD9}" dt="2021-06-12T04:37:52.534" v="112" actId="20577"/>
          <ac:spMkLst>
            <pc:docMk/>
            <pc:sldMk cId="4153649678" sldId="1012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9:59.535" v="129"/>
        <pc:sldMkLst>
          <pc:docMk/>
          <pc:sldMk cId="2255997113" sldId="1013"/>
        </pc:sldMkLst>
        <pc:spChg chg="mod">
          <ac:chgData name="Chunping Xu" userId="a5962ba47313b1f5" providerId="LiveId" clId="{D606414D-A509-4115-B71C-94D8CE743CD9}" dt="2021-06-12T04:39:59.535" v="129"/>
          <ac:spMkLst>
            <pc:docMk/>
            <pc:sldMk cId="2255997113" sldId="1013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1189644586" sldId="1014"/>
        </pc:sldMkLst>
      </pc:sldChg>
      <pc:sldChg chg="modSp mod">
        <pc:chgData name="Chunping Xu" userId="a5962ba47313b1f5" providerId="LiveId" clId="{D606414D-A509-4115-B71C-94D8CE743CD9}" dt="2021-06-12T04:41:33.454" v="147"/>
        <pc:sldMkLst>
          <pc:docMk/>
          <pc:sldMk cId="3500347589" sldId="1015"/>
        </pc:sldMkLst>
        <pc:spChg chg="mod">
          <ac:chgData name="Chunping Xu" userId="a5962ba47313b1f5" providerId="LiveId" clId="{D606414D-A509-4115-B71C-94D8CE743CD9}" dt="2021-06-12T04:41:33.454" v="147"/>
          <ac:spMkLst>
            <pc:docMk/>
            <pc:sldMk cId="3500347589" sldId="1015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41:21.647" v="144" actId="47"/>
        <pc:sldMkLst>
          <pc:docMk/>
          <pc:sldMk cId="2189125166" sldId="1016"/>
        </pc:sldMkLst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2048962796" sldId="1017"/>
        </pc:sldMkLst>
      </pc:sldChg>
      <pc:sldChg chg="modSp add mod">
        <pc:chgData name="Chunping Xu" userId="a5962ba47313b1f5" providerId="LiveId" clId="{D606414D-A509-4115-B71C-94D8CE743CD9}" dt="2021-06-12T04:18:51.298" v="22"/>
        <pc:sldMkLst>
          <pc:docMk/>
          <pc:sldMk cId="3298337263" sldId="1018"/>
        </pc:sldMkLst>
        <pc:spChg chg="mod">
          <ac:chgData name="Chunping Xu" userId="a5962ba47313b1f5" providerId="LiveId" clId="{D606414D-A509-4115-B71C-94D8CE743CD9}" dt="2021-06-12T04:18:51.298" v="22"/>
          <ac:spMkLst>
            <pc:docMk/>
            <pc:sldMk cId="3298337263" sldId="1018"/>
            <ac:spMk id="441" creationId="{00000000-0000-0000-0000-000000000000}"/>
          </ac:spMkLst>
        </pc:spChg>
      </pc:sldChg>
      <pc:sldChg chg="addSp delSp modSp new mod ord">
        <pc:chgData name="Chunping Xu" userId="a5962ba47313b1f5" providerId="LiveId" clId="{D606414D-A509-4115-B71C-94D8CE743CD9}" dt="2021-06-12T04:35:45.785" v="78"/>
        <pc:sldMkLst>
          <pc:docMk/>
          <pc:sldMk cId="2265744322" sldId="1019"/>
        </pc:sldMkLst>
        <pc:picChg chg="add del mod">
          <ac:chgData name="Chunping Xu" userId="a5962ba47313b1f5" providerId="LiveId" clId="{D606414D-A509-4115-B71C-94D8CE743CD9}" dt="2021-06-12T04:29:31.704" v="47"/>
          <ac:picMkLst>
            <pc:docMk/>
            <pc:sldMk cId="2265744322" sldId="1019"/>
            <ac:picMk id="4" creationId="{61E39E49-BC6F-4FAB-AF8B-EB016FFC8F6E}"/>
          </ac:picMkLst>
        </pc:picChg>
        <pc:picChg chg="add">
          <ac:chgData name="Chunping Xu" userId="a5962ba47313b1f5" providerId="LiveId" clId="{D606414D-A509-4115-B71C-94D8CE743CD9}" dt="2021-06-12T04:29:55.731" v="48"/>
          <ac:picMkLst>
            <pc:docMk/>
            <pc:sldMk cId="2265744322" sldId="1019"/>
            <ac:picMk id="5" creationId="{BA0A983B-E7A0-4C45-A6DD-591D11220F41}"/>
          </ac:picMkLst>
        </pc:picChg>
      </pc:sldChg>
      <pc:sldChg chg="addSp new">
        <pc:chgData name="Chunping Xu" userId="a5962ba47313b1f5" providerId="LiveId" clId="{D606414D-A509-4115-B71C-94D8CE743CD9}" dt="2021-06-12T04:32:28.423" v="50"/>
        <pc:sldMkLst>
          <pc:docMk/>
          <pc:sldMk cId="2854070122" sldId="1020"/>
        </pc:sldMkLst>
        <pc:picChg chg="add">
          <ac:chgData name="Chunping Xu" userId="a5962ba47313b1f5" providerId="LiveId" clId="{D606414D-A509-4115-B71C-94D8CE743CD9}" dt="2021-06-12T04:32:28.423" v="50"/>
          <ac:picMkLst>
            <pc:docMk/>
            <pc:sldMk cId="2854070122" sldId="1020"/>
            <ac:picMk id="4" creationId="{FD2D5CFC-00EB-4B05-91D5-7B06B94CEE07}"/>
          </ac:picMkLst>
        </pc:picChg>
      </pc:sldChg>
      <pc:sldChg chg="modSp add mod">
        <pc:chgData name="Chunping Xu" userId="a5962ba47313b1f5" providerId="LiveId" clId="{D606414D-A509-4115-B71C-94D8CE743CD9}" dt="2021-06-12T04:37:16.539" v="88"/>
        <pc:sldMkLst>
          <pc:docMk/>
          <pc:sldMk cId="3452570198" sldId="1021"/>
        </pc:sldMkLst>
        <pc:spChg chg="mod">
          <ac:chgData name="Chunping Xu" userId="a5962ba47313b1f5" providerId="LiveId" clId="{D606414D-A509-4115-B71C-94D8CE743CD9}" dt="2021-06-12T04:37:16.539" v="88"/>
          <ac:spMkLst>
            <pc:docMk/>
            <pc:sldMk cId="3452570198" sldId="102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606414D-A509-4115-B71C-94D8CE743CD9}" dt="2021-06-12T04:40:47.238" v="138"/>
        <pc:sldMkLst>
          <pc:docMk/>
          <pc:sldMk cId="4172228954" sldId="1022"/>
        </pc:sldMkLst>
        <pc:spChg chg="mod">
          <ac:chgData name="Chunping Xu" userId="a5962ba47313b1f5" providerId="LiveId" clId="{D606414D-A509-4115-B71C-94D8CE743CD9}" dt="2021-06-12T04:40:47.238" v="138"/>
          <ac:spMkLst>
            <pc:docMk/>
            <pc:sldMk cId="4172228954" sldId="1022"/>
            <ac:spMk id="441" creationId="{00000000-0000-0000-0000-000000000000}"/>
          </ac:spMkLst>
        </pc:spChg>
      </pc:sldChg>
      <pc:sldChg chg="add">
        <pc:chgData name="Chunping Xu" userId="a5962ba47313b1f5" providerId="LiveId" clId="{D606414D-A509-4115-B71C-94D8CE743CD9}" dt="2021-06-12T04:52:13.177" v="151"/>
        <pc:sldMkLst>
          <pc:docMk/>
          <pc:sldMk cId="3995479944" sldId="1246"/>
        </pc:sldMkLst>
      </pc:sldChg>
      <pc:sldChg chg="addSp delSp modSp new mod">
        <pc:chgData name="Chunping Xu" userId="a5962ba47313b1f5" providerId="LiveId" clId="{D606414D-A509-4115-B71C-94D8CE743CD9}" dt="2021-06-12T04:56:22.647" v="175" actId="113"/>
        <pc:sldMkLst>
          <pc:docMk/>
          <pc:sldMk cId="1058388710" sldId="1247"/>
        </pc:sldMkLst>
        <pc:spChg chg="del">
          <ac:chgData name="Chunping Xu" userId="a5962ba47313b1f5" providerId="LiveId" clId="{D606414D-A509-4115-B71C-94D8CE743CD9}" dt="2021-06-12T04:54:50.127" v="153"/>
          <ac:spMkLst>
            <pc:docMk/>
            <pc:sldMk cId="1058388710" sldId="1247"/>
            <ac:spMk id="3" creationId="{306D5ACF-2128-45D9-86F9-D83145691DCE}"/>
          </ac:spMkLst>
        </pc:spChg>
        <pc:graphicFrameChg chg="add mod modGraphic">
          <ac:chgData name="Chunping Xu" userId="a5962ba47313b1f5" providerId="LiveId" clId="{D606414D-A509-4115-B71C-94D8CE743CD9}" dt="2021-06-12T04:56:22.647" v="175" actId="113"/>
          <ac:graphicFrameMkLst>
            <pc:docMk/>
            <pc:sldMk cId="1058388710" sldId="1247"/>
            <ac:graphicFrameMk id="4" creationId="{E6522246-5ABC-46A4-81BC-CAC8FA2E022A}"/>
          </ac:graphicFrameMkLst>
        </pc:graphicFrameChg>
      </pc:sldChg>
      <pc:sldMasterChg chg="del delSldLayout">
        <pc:chgData name="Chunping Xu" userId="a5962ba47313b1f5" providerId="LiveId" clId="{D606414D-A509-4115-B71C-94D8CE743CD9}" dt="2021-06-12T04:40:17.291" v="130" actId="47"/>
        <pc:sldMasterMkLst>
          <pc:docMk/>
          <pc:sldMasterMk cId="1671917885" sldId="2147483727"/>
        </pc:sldMasterMkLst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3368025689" sldId="2147483728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3587538566" sldId="2147483729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3253878566" sldId="2147483730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1360590750" sldId="2147483731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1939130557" sldId="2147483732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4136574122" sldId="2147483733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730846124" sldId="2147483734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2148742073" sldId="2147483735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2675798531" sldId="2147483736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4268849650" sldId="2147483737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2273807523" sldId="2147483738"/>
          </pc:sldLayoutMkLst>
        </pc:sldLayoutChg>
      </pc:sldMasterChg>
    </pc:docChg>
  </pc:docChgLst>
  <pc:docChgLst>
    <pc:chgData name="Chunping Xu" userId="a5962ba47313b1f5" providerId="LiveId" clId="{DB1B5518-7A50-4FB9-A963-50B23E797347}"/>
    <pc:docChg chg="undo redo custSel addSld delSld modSld sldOrd">
      <pc:chgData name="Chunping Xu" userId="a5962ba47313b1f5" providerId="LiveId" clId="{DB1B5518-7A50-4FB9-A963-50B23E797347}" dt="2021-05-08T17:01:57.787" v="389" actId="20577"/>
      <pc:docMkLst>
        <pc:docMk/>
      </pc:docMkLst>
      <pc:sldChg chg="modSp add mod">
        <pc:chgData name="Chunping Xu" userId="a5962ba47313b1f5" providerId="LiveId" clId="{DB1B5518-7A50-4FB9-A963-50B23E797347}" dt="2021-05-07T03:30:03.102" v="78" actId="1076"/>
        <pc:sldMkLst>
          <pc:docMk/>
          <pc:sldMk cId="1234540451" sldId="400"/>
        </pc:sldMkLst>
        <pc:spChg chg="mod">
          <ac:chgData name="Chunping Xu" userId="a5962ba47313b1f5" providerId="LiveId" clId="{DB1B5518-7A50-4FB9-A963-50B23E797347}" dt="2021-05-07T03:29:56.385" v="77" actId="1076"/>
          <ac:spMkLst>
            <pc:docMk/>
            <pc:sldMk cId="1234540451" sldId="400"/>
            <ac:spMk id="2" creationId="{00000000-0000-0000-0000-000000000000}"/>
          </ac:spMkLst>
        </pc:spChg>
        <pc:picChg chg="mod">
          <ac:chgData name="Chunping Xu" userId="a5962ba47313b1f5" providerId="LiveId" clId="{DB1B5518-7A50-4FB9-A963-50B23E797347}" dt="2021-05-07T03:30:03.102" v="78" actId="1076"/>
          <ac:picMkLst>
            <pc:docMk/>
            <pc:sldMk cId="1234540451" sldId="400"/>
            <ac:picMk id="3074" creationId="{00000000-0000-0000-0000-000000000000}"/>
          </ac:picMkLst>
        </pc:picChg>
      </pc:sldChg>
      <pc:sldChg chg="modSp add">
        <pc:chgData name="Chunping Xu" userId="a5962ba47313b1f5" providerId="LiveId" clId="{DB1B5518-7A50-4FB9-A963-50B23E797347}" dt="2021-05-07T04:40:45.528" v="265" actId="14100"/>
        <pc:sldMkLst>
          <pc:docMk/>
          <pc:sldMk cId="1689624443" sldId="416"/>
        </pc:sldMkLst>
        <pc:picChg chg="mod">
          <ac:chgData name="Chunping Xu" userId="a5962ba47313b1f5" providerId="LiveId" clId="{DB1B5518-7A50-4FB9-A963-50B23E797347}" dt="2021-05-07T04:40:45.528" v="265" actId="14100"/>
          <ac:picMkLst>
            <pc:docMk/>
            <pc:sldMk cId="1689624443" sldId="416"/>
            <ac:picMk id="19458" creationId="{00000000-0000-0000-0000-000000000000}"/>
          </ac:picMkLst>
        </pc:picChg>
      </pc:sldChg>
      <pc:sldChg chg="modSp add ord">
        <pc:chgData name="Chunping Xu" userId="a5962ba47313b1f5" providerId="LiveId" clId="{DB1B5518-7A50-4FB9-A963-50B23E797347}" dt="2021-05-07T04:41:35.228" v="271"/>
        <pc:sldMkLst>
          <pc:docMk/>
          <pc:sldMk cId="1480836367" sldId="418"/>
        </pc:sldMkLst>
        <pc:picChg chg="mod">
          <ac:chgData name="Chunping Xu" userId="a5962ba47313b1f5" providerId="LiveId" clId="{DB1B5518-7A50-4FB9-A963-50B23E797347}" dt="2021-05-07T04:41:32.761" v="269" actId="1076"/>
          <ac:picMkLst>
            <pc:docMk/>
            <pc:sldMk cId="1480836367" sldId="418"/>
            <ac:picMk id="13314" creationId="{00000000-0000-0000-0000-000000000000}"/>
          </ac:picMkLst>
        </pc:picChg>
      </pc:sldChg>
      <pc:sldChg chg="modSp mod">
        <pc:chgData name="Chunping Xu" userId="a5962ba47313b1f5" providerId="LiveId" clId="{DB1B5518-7A50-4FB9-A963-50B23E797347}" dt="2021-05-07T03:19:15.624" v="3" actId="20577"/>
        <pc:sldMkLst>
          <pc:docMk/>
          <pc:sldMk cId="2574250617" sldId="835"/>
        </pc:sldMkLst>
        <pc:spChg chg="mod">
          <ac:chgData name="Chunping Xu" userId="a5962ba47313b1f5" providerId="LiveId" clId="{DB1B5518-7A50-4FB9-A963-50B23E797347}" dt="2021-05-07T03:19:15.624" v="3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5:59.909" v="28" actId="20577"/>
        <pc:sldMkLst>
          <pc:docMk/>
          <pc:sldMk cId="96890483" sldId="845"/>
        </pc:sldMkLst>
        <pc:spChg chg="mod">
          <ac:chgData name="Chunping Xu" userId="a5962ba47313b1f5" providerId="LiveId" clId="{DB1B5518-7A50-4FB9-A963-50B23E797347}" dt="2021-05-07T03:25:59.909" v="28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1:59.797" v="89"/>
        <pc:sldMkLst>
          <pc:docMk/>
          <pc:sldMk cId="3489066414" sldId="847"/>
        </pc:sldMkLst>
        <pc:spChg chg="mod">
          <ac:chgData name="Chunping Xu" userId="a5962ba47313b1f5" providerId="LiveId" clId="{DB1B5518-7A50-4FB9-A963-50B23E797347}" dt="2021-05-07T04:11:59.797" v="8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07.935" v="6"/>
        <pc:sldMkLst>
          <pc:docMk/>
          <pc:sldMk cId="2814175321" sldId="852"/>
        </pc:sldMkLst>
        <pc:spChg chg="mod">
          <ac:chgData name="Chunping Xu" userId="a5962ba47313b1f5" providerId="LiveId" clId="{DB1B5518-7A50-4FB9-A963-50B23E797347}" dt="2021-05-07T03:20:07.935" v="6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31:15.773" v="83" actId="12"/>
        <pc:sldMkLst>
          <pc:docMk/>
          <pc:sldMk cId="4007757009" sldId="884"/>
        </pc:sldMkLst>
        <pc:spChg chg="mod">
          <ac:chgData name="Chunping Xu" userId="a5962ba47313b1f5" providerId="LiveId" clId="{DB1B5518-7A50-4FB9-A963-50B23E797347}" dt="2021-05-07T03:31:15.773" v="83" actId="1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2:30.435" v="93" actId="255"/>
        <pc:sldMkLst>
          <pc:docMk/>
          <pc:sldMk cId="4019409665" sldId="910"/>
        </pc:sldMkLst>
        <pc:spChg chg="mod">
          <ac:chgData name="Chunping Xu" userId="a5962ba47313b1f5" providerId="LiveId" clId="{DB1B5518-7A50-4FB9-A963-50B23E797347}" dt="2021-05-07T04:12:30.435" v="93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5:59:03.906" v="343"/>
        <pc:sldMkLst>
          <pc:docMk/>
          <pc:sldMk cId="7925270" sldId="911"/>
        </pc:sldMkLst>
        <pc:spChg chg="mod">
          <ac:chgData name="Chunping Xu" userId="a5962ba47313b1f5" providerId="LiveId" clId="{DB1B5518-7A50-4FB9-A963-50B23E797347}" dt="2021-05-07T04:16:32.872" v="100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16:02:14.779" v="347" actId="6549"/>
        <pc:sldMkLst>
          <pc:docMk/>
          <pc:sldMk cId="1543919868" sldId="912"/>
        </pc:sldMkLst>
        <pc:spChg chg="mod">
          <ac:chgData name="Chunping Xu" userId="a5962ba47313b1f5" providerId="LiveId" clId="{DB1B5518-7A50-4FB9-A963-50B23E797347}" dt="2021-05-07T16:02:14.779" v="347" actId="6549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29.202" v="10" actId="14100"/>
        <pc:sldMkLst>
          <pc:docMk/>
          <pc:sldMk cId="2313262846" sldId="926"/>
        </pc:sldMkLst>
        <pc:spChg chg="mod">
          <ac:chgData name="Chunping Xu" userId="a5962ba47313b1f5" providerId="LiveId" clId="{DB1B5518-7A50-4FB9-A963-50B23E797347}" dt="2021-05-07T03:20:29.202" v="10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1:03.120" v="17"/>
        <pc:sldMkLst>
          <pc:docMk/>
          <pc:sldMk cId="1721187573" sldId="927"/>
        </pc:sldMkLst>
        <pc:spChg chg="mod">
          <ac:chgData name="Chunping Xu" userId="a5962ba47313b1f5" providerId="LiveId" clId="{DB1B5518-7A50-4FB9-A963-50B23E797347}" dt="2021-05-07T03:21:03.120" v="17"/>
          <ac:spMkLst>
            <pc:docMk/>
            <pc:sldMk cId="1721187573" sldId="927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410243051" sldId="928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4221993880" sldId="941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1638738310" sldId="942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2984823333" sldId="943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832321435" sldId="944"/>
        </pc:sldMkLst>
      </pc:sldChg>
      <pc:sldChg chg="modSp mod">
        <pc:chgData name="Chunping Xu" userId="a5962ba47313b1f5" providerId="LiveId" clId="{DB1B5518-7A50-4FB9-A963-50B23E797347}" dt="2021-05-07T04:28:54.240" v="180" actId="20577"/>
        <pc:sldMkLst>
          <pc:docMk/>
          <pc:sldMk cId="2773052931" sldId="947"/>
        </pc:sldMkLst>
        <pc:spChg chg="mod">
          <ac:chgData name="Chunping Xu" userId="a5962ba47313b1f5" providerId="LiveId" clId="{DB1B5518-7A50-4FB9-A963-50B23E797347}" dt="2021-05-07T04:28:54.240" v="180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6:02:43.597" v="349"/>
        <pc:sldMkLst>
          <pc:docMk/>
          <pc:sldMk cId="3246552041" sldId="948"/>
        </pc:sldMkLst>
        <pc:spChg chg="mod">
          <ac:chgData name="Chunping Xu" userId="a5962ba47313b1f5" providerId="LiveId" clId="{DB1B5518-7A50-4FB9-A963-50B23E797347}" dt="2021-05-07T04:38:34.522" v="25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1:52.751" v="272" actId="47"/>
        <pc:sldMkLst>
          <pc:docMk/>
          <pc:sldMk cId="3304690809" sldId="949"/>
        </pc:sldMkLst>
      </pc:sldChg>
      <pc:sldChg chg="modSp mod">
        <pc:chgData name="Chunping Xu" userId="a5962ba47313b1f5" providerId="LiveId" clId="{DB1B5518-7A50-4FB9-A963-50B23E797347}" dt="2021-05-07T04:44:43.903" v="292" actId="20577"/>
        <pc:sldMkLst>
          <pc:docMk/>
          <pc:sldMk cId="1535006336" sldId="950"/>
        </pc:sldMkLst>
        <pc:spChg chg="mod">
          <ac:chgData name="Chunping Xu" userId="a5962ba47313b1f5" providerId="LiveId" clId="{DB1B5518-7A50-4FB9-A963-50B23E797347}" dt="2021-05-07T04:44:43.903" v="292" actId="20577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53:01" v="335" actId="255"/>
        <pc:sldMkLst>
          <pc:docMk/>
          <pc:sldMk cId="780877328" sldId="951"/>
        </pc:sldMkLst>
        <pc:spChg chg="mod">
          <ac:chgData name="Chunping Xu" userId="a5962ba47313b1f5" providerId="LiveId" clId="{DB1B5518-7A50-4FB9-A963-50B23E797347}" dt="2021-05-07T04:53:01" v="335" actId="255"/>
          <ac:spMkLst>
            <pc:docMk/>
            <pc:sldMk cId="780877328" sldId="951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930469402" sldId="952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429638334" sldId="953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2300784458" sldId="954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1136150031" sldId="955"/>
        </pc:sldMkLst>
      </pc:sldChg>
      <pc:sldChg chg="modSp mod">
        <pc:chgData name="Chunping Xu" userId="a5962ba47313b1f5" providerId="LiveId" clId="{DB1B5518-7A50-4FB9-A963-50B23E797347}" dt="2021-05-07T04:57:44.075" v="342" actId="255"/>
        <pc:sldMkLst>
          <pc:docMk/>
          <pc:sldMk cId="4206779045" sldId="957"/>
        </pc:sldMkLst>
        <pc:spChg chg="mod">
          <ac:chgData name="Chunping Xu" userId="a5962ba47313b1f5" providerId="LiveId" clId="{DB1B5518-7A50-4FB9-A963-50B23E797347}" dt="2021-05-07T04:57:44.075" v="342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31:10.585" v="193" actId="20577"/>
        <pc:sldMkLst>
          <pc:docMk/>
          <pc:sldMk cId="1630062831" sldId="961"/>
        </pc:sldMkLst>
        <pc:spChg chg="mod">
          <ac:chgData name="Chunping Xu" userId="a5962ba47313b1f5" providerId="LiveId" clId="{DB1B5518-7A50-4FB9-A963-50B23E797347}" dt="2021-05-07T04:31:10.585" v="193" actId="20577"/>
          <ac:spMkLst>
            <pc:docMk/>
            <pc:sldMk cId="1630062831" sldId="96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43:17.171" v="285" actId="20577"/>
        <pc:sldMkLst>
          <pc:docMk/>
          <pc:sldMk cId="1780976206" sldId="963"/>
        </pc:sldMkLst>
        <pc:spChg chg="mod">
          <ac:chgData name="Chunping Xu" userId="a5962ba47313b1f5" providerId="LiveId" clId="{DB1B5518-7A50-4FB9-A963-50B23E797347}" dt="2021-05-07T04:43:17.171" v="285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8:31.818" v="298" actId="47"/>
        <pc:sldMkLst>
          <pc:docMk/>
          <pc:sldMk cId="1669701034" sldId="964"/>
        </pc:sldMkLst>
      </pc:sldChg>
      <pc:sldChg chg="modSp mod">
        <pc:chgData name="Chunping Xu" userId="a5962ba47313b1f5" providerId="LiveId" clId="{DB1B5518-7A50-4FB9-A963-50B23E797347}" dt="2021-05-07T04:51:56.552" v="325" actId="255"/>
        <pc:sldMkLst>
          <pc:docMk/>
          <pc:sldMk cId="3510231765" sldId="965"/>
        </pc:sldMkLst>
        <pc:spChg chg="mod">
          <ac:chgData name="Chunping Xu" userId="a5962ba47313b1f5" providerId="LiveId" clId="{DB1B5518-7A50-4FB9-A963-50B23E797347}" dt="2021-05-07T04:51:56.552" v="325" actId="255"/>
          <ac:spMkLst>
            <pc:docMk/>
            <pc:sldMk cId="3510231765" sldId="96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134916311" sldId="966"/>
        </pc:sldMkLst>
      </pc:sldChg>
      <pc:sldChg chg="modSp mod">
        <pc:chgData name="Chunping Xu" userId="a5962ba47313b1f5" providerId="LiveId" clId="{DB1B5518-7A50-4FB9-A963-50B23E797347}" dt="2021-05-07T03:20:48.068" v="14" actId="14100"/>
        <pc:sldMkLst>
          <pc:docMk/>
          <pc:sldMk cId="4238450721" sldId="968"/>
        </pc:sldMkLst>
        <pc:spChg chg="mod">
          <ac:chgData name="Chunping Xu" userId="a5962ba47313b1f5" providerId="LiveId" clId="{DB1B5518-7A50-4FB9-A963-50B23E797347}" dt="2021-05-07T03:20:48.068" v="14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135793589" sldId="969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042440430" sldId="970"/>
        </pc:sldMkLst>
      </pc:sldChg>
      <pc:sldChg chg="del">
        <pc:chgData name="Chunping Xu" userId="a5962ba47313b1f5" providerId="LiveId" clId="{DB1B5518-7A50-4FB9-A963-50B23E797347}" dt="2021-05-07T03:31:34.447" v="86" actId="47"/>
        <pc:sldMkLst>
          <pc:docMk/>
          <pc:sldMk cId="2863991435" sldId="971"/>
        </pc:sldMkLst>
      </pc:sldChg>
      <pc:sldChg chg="modSp mod ord">
        <pc:chgData name="Chunping Xu" userId="a5962ba47313b1f5" providerId="LiveId" clId="{DB1B5518-7A50-4FB9-A963-50B23E797347}" dt="2021-05-07T16:04:02.218" v="376" actId="20577"/>
        <pc:sldMkLst>
          <pc:docMk/>
          <pc:sldMk cId="2690793810" sldId="972"/>
        </pc:sldMkLst>
        <pc:spChg chg="mod">
          <ac:chgData name="Chunping Xu" userId="a5962ba47313b1f5" providerId="LiveId" clId="{DB1B5518-7A50-4FB9-A963-50B23E797347}" dt="2021-05-07T16:04:02.218" v="376" actId="20577"/>
          <ac:spMkLst>
            <pc:docMk/>
            <pc:sldMk cId="2690793810" sldId="97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8T17:01:57.787" v="389" actId="20577"/>
        <pc:sldMkLst>
          <pc:docMk/>
          <pc:sldMk cId="2452678206" sldId="973"/>
        </pc:sldMkLst>
        <pc:spChg chg="mod">
          <ac:chgData name="Chunping Xu" userId="a5962ba47313b1f5" providerId="LiveId" clId="{DB1B5518-7A50-4FB9-A963-50B23E797347}" dt="2021-05-08T17:01:57.787" v="389" actId="20577"/>
          <ac:spMkLst>
            <pc:docMk/>
            <pc:sldMk cId="2452678206" sldId="97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2:43.383" v="277" actId="47"/>
        <pc:sldMkLst>
          <pc:docMk/>
          <pc:sldMk cId="2566375676" sldId="974"/>
        </pc:sldMkLst>
      </pc:sldChg>
      <pc:sldChg chg="modSp mod">
        <pc:chgData name="Chunping Xu" userId="a5962ba47313b1f5" providerId="LiveId" clId="{DB1B5518-7A50-4FB9-A963-50B23E797347}" dt="2021-05-07T04:50:08.743" v="312" actId="20577"/>
        <pc:sldMkLst>
          <pc:docMk/>
          <pc:sldMk cId="3786570020" sldId="975"/>
        </pc:sldMkLst>
        <pc:spChg chg="mod">
          <ac:chgData name="Chunping Xu" userId="a5962ba47313b1f5" providerId="LiveId" clId="{DB1B5518-7A50-4FB9-A963-50B23E797347}" dt="2021-05-07T04:50:08.743" v="312" actId="20577"/>
          <ac:spMkLst>
            <pc:docMk/>
            <pc:sldMk cId="3786570020" sldId="97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859328378" sldId="976"/>
        </pc:sldMkLst>
      </pc:sldChg>
      <pc:sldChg chg="add">
        <pc:chgData name="Chunping Xu" userId="a5962ba47313b1f5" providerId="LiveId" clId="{DB1B5518-7A50-4FB9-A963-50B23E797347}" dt="2021-05-07T03:27:05.118" v="31"/>
        <pc:sldMkLst>
          <pc:docMk/>
          <pc:sldMk cId="762237541" sldId="977"/>
        </pc:sldMkLst>
      </pc:sldChg>
      <pc:sldChg chg="modSp add mod">
        <pc:chgData name="Chunping Xu" userId="a5962ba47313b1f5" providerId="LiveId" clId="{DB1B5518-7A50-4FB9-A963-50B23E797347}" dt="2021-05-07T03:31:25.626" v="85" actId="12"/>
        <pc:sldMkLst>
          <pc:docMk/>
          <pc:sldMk cId="1733535822" sldId="978"/>
        </pc:sldMkLst>
        <pc:spChg chg="mod">
          <ac:chgData name="Chunping Xu" userId="a5962ba47313b1f5" providerId="LiveId" clId="{DB1B5518-7A50-4FB9-A963-50B23E797347}" dt="2021-05-07T03:31:25.626" v="85" actId="12"/>
          <ac:spMkLst>
            <pc:docMk/>
            <pc:sldMk cId="1733535822" sldId="97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5:28.560" v="157" actId="20577"/>
        <pc:sldMkLst>
          <pc:docMk/>
          <pc:sldMk cId="1442548686" sldId="979"/>
        </pc:sldMkLst>
        <pc:spChg chg="mod">
          <ac:chgData name="Chunping Xu" userId="a5962ba47313b1f5" providerId="LiveId" clId="{DB1B5518-7A50-4FB9-A963-50B23E797347}" dt="2021-05-07T04:25:28.560" v="157" actId="20577"/>
          <ac:spMkLst>
            <pc:docMk/>
            <pc:sldMk cId="1442548686" sldId="979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DB1B5518-7A50-4FB9-A963-50B23E797347}" dt="2021-05-07T04:22:15.853" v="143"/>
        <pc:sldMkLst>
          <pc:docMk/>
          <pc:sldMk cId="3254369469" sldId="980"/>
        </pc:sldMkLst>
        <pc:spChg chg="mod">
          <ac:chgData name="Chunping Xu" userId="a5962ba47313b1f5" providerId="LiveId" clId="{DB1B5518-7A50-4FB9-A963-50B23E797347}" dt="2021-05-07T04:21:59.418" v="141" actId="20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3:08.370" v="150" actId="207"/>
        <pc:sldMkLst>
          <pc:docMk/>
          <pc:sldMk cId="3856334315" sldId="981"/>
        </pc:sldMkLst>
        <pc:spChg chg="mod">
          <ac:chgData name="Chunping Xu" userId="a5962ba47313b1f5" providerId="LiveId" clId="{DB1B5518-7A50-4FB9-A963-50B23E797347}" dt="2021-05-07T04:23:08.370" v="150" actId="20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7:04.924" v="170" actId="207"/>
        <pc:sldMkLst>
          <pc:docMk/>
          <pc:sldMk cId="1142770723" sldId="982"/>
        </pc:sldMkLst>
        <pc:spChg chg="mod">
          <ac:chgData name="Chunping Xu" userId="a5962ba47313b1f5" providerId="LiveId" clId="{DB1B5518-7A50-4FB9-A963-50B23E797347}" dt="2021-05-07T04:27:04.924" v="170" actId="207"/>
          <ac:spMkLst>
            <pc:docMk/>
            <pc:sldMk cId="1142770723" sldId="98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3:03.946" v="204"/>
        <pc:sldMkLst>
          <pc:docMk/>
          <pc:sldMk cId="3799018530" sldId="983"/>
        </pc:sldMkLst>
        <pc:spChg chg="mod">
          <ac:chgData name="Chunping Xu" userId="a5962ba47313b1f5" providerId="LiveId" clId="{DB1B5518-7A50-4FB9-A963-50B23E797347}" dt="2021-05-07T04:33:03.946" v="204"/>
          <ac:spMkLst>
            <pc:docMk/>
            <pc:sldMk cId="3799018530" sldId="98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2:15.387" v="201" actId="255"/>
        <pc:sldMkLst>
          <pc:docMk/>
          <pc:sldMk cId="363015128" sldId="984"/>
        </pc:sldMkLst>
        <pc:spChg chg="mod">
          <ac:chgData name="Chunping Xu" userId="a5962ba47313b1f5" providerId="LiveId" clId="{DB1B5518-7A50-4FB9-A963-50B23E797347}" dt="2021-05-07T04:32:15.387" v="201" actId="255"/>
          <ac:spMkLst>
            <pc:docMk/>
            <pc:sldMk cId="363015128" sldId="98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44:48.971" v="293" actId="20577"/>
        <pc:sldMkLst>
          <pc:docMk/>
          <pc:sldMk cId="1029917047" sldId="985"/>
        </pc:sldMkLst>
        <pc:spChg chg="mod">
          <ac:chgData name="Chunping Xu" userId="a5962ba47313b1f5" providerId="LiveId" clId="{DB1B5518-7A50-4FB9-A963-50B23E797347}" dt="2021-05-07T04:44:48.971" v="293" actId="20577"/>
          <ac:spMkLst>
            <pc:docMk/>
            <pc:sldMk cId="1029917047" sldId="985"/>
            <ac:spMk id="441" creationId="{00000000-0000-0000-0000-000000000000}"/>
          </ac:spMkLst>
        </pc:spChg>
      </pc:sldChg>
      <pc:sldChg chg="addSp modSp new mod">
        <pc:chgData name="Chunping Xu" userId="a5962ba47313b1f5" providerId="LiveId" clId="{DB1B5518-7A50-4FB9-A963-50B23E797347}" dt="2021-05-07T04:48:16.203" v="297" actId="14100"/>
        <pc:sldMkLst>
          <pc:docMk/>
          <pc:sldMk cId="777997133" sldId="986"/>
        </pc:sldMkLst>
        <pc:picChg chg="add mod">
          <ac:chgData name="Chunping Xu" userId="a5962ba47313b1f5" providerId="LiveId" clId="{DB1B5518-7A50-4FB9-A963-50B23E797347}" dt="2021-05-07T04:48:16.203" v="297" actId="14100"/>
          <ac:picMkLst>
            <pc:docMk/>
            <pc:sldMk cId="777997133" sldId="986"/>
            <ac:picMk id="4" creationId="{0C7F5E12-BCC3-400E-9E9F-DB795AD08A9A}"/>
          </ac:picMkLst>
        </pc:picChg>
      </pc:sldChg>
      <pc:sldChg chg="modSp add mod">
        <pc:chgData name="Chunping Xu" userId="a5962ba47313b1f5" providerId="LiveId" clId="{DB1B5518-7A50-4FB9-A963-50B23E797347}" dt="2021-05-07T04:49:03.830" v="304"/>
        <pc:sldMkLst>
          <pc:docMk/>
          <pc:sldMk cId="3076449922" sldId="987"/>
        </pc:sldMkLst>
        <pc:spChg chg="mod">
          <ac:chgData name="Chunping Xu" userId="a5962ba47313b1f5" providerId="LiveId" clId="{DB1B5518-7A50-4FB9-A963-50B23E797347}" dt="2021-05-07T04:49:03.830" v="304"/>
          <ac:spMkLst>
            <pc:docMk/>
            <pc:sldMk cId="3076449922" sldId="98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1:31.153" v="323" actId="20577"/>
        <pc:sldMkLst>
          <pc:docMk/>
          <pc:sldMk cId="2580099837" sldId="988"/>
        </pc:sldMkLst>
        <pc:spChg chg="mod">
          <ac:chgData name="Chunping Xu" userId="a5962ba47313b1f5" providerId="LiveId" clId="{DB1B5518-7A50-4FB9-A963-50B23E797347}" dt="2021-05-07T04:51:31.153" v="323" actId="20577"/>
          <ac:spMkLst>
            <pc:docMk/>
            <pc:sldMk cId="2580099837" sldId="98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2:26.178" v="331"/>
        <pc:sldMkLst>
          <pc:docMk/>
          <pc:sldMk cId="2378141287" sldId="989"/>
        </pc:sldMkLst>
        <pc:spChg chg="mod">
          <ac:chgData name="Chunping Xu" userId="a5962ba47313b1f5" providerId="LiveId" clId="{DB1B5518-7A50-4FB9-A963-50B23E797347}" dt="2021-05-07T04:52:26.178" v="331"/>
          <ac:spMkLst>
            <pc:docMk/>
            <pc:sldMk cId="2378141287" sldId="98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16:05:32.857" v="383" actId="20577"/>
        <pc:sldMkLst>
          <pc:docMk/>
          <pc:sldMk cId="690091851" sldId="990"/>
        </pc:sldMkLst>
        <pc:spChg chg="mod">
          <ac:chgData name="Chunping Xu" userId="a5962ba47313b1f5" providerId="LiveId" clId="{DB1B5518-7A50-4FB9-A963-50B23E797347}" dt="2021-05-07T16:05:32.857" v="383" actId="20577"/>
          <ac:spMkLst>
            <pc:docMk/>
            <pc:sldMk cId="690091851" sldId="99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8T16:41:55.746" v="386"/>
        <pc:sldMkLst>
          <pc:docMk/>
          <pc:sldMk cId="3677505589" sldId="991"/>
        </pc:sldMkLst>
        <pc:spChg chg="mod">
          <ac:chgData name="Chunping Xu" userId="a5962ba47313b1f5" providerId="LiveId" clId="{DB1B5518-7A50-4FB9-A963-50B23E797347}" dt="2021-05-08T16:41:55.746" v="386"/>
          <ac:spMkLst>
            <pc:docMk/>
            <pc:sldMk cId="3677505589" sldId="991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AC1DFE6B-A8F9-4ADB-9466-431D5AB7BD04}"/>
    <pc:docChg chg="undo custSel addSld delSld modSld sldOrd">
      <pc:chgData name="Chunping Xu" userId="a5962ba47313b1f5" providerId="LiveId" clId="{AC1DFE6B-A8F9-4ADB-9466-431D5AB7BD04}" dt="2021-03-06T16:24:10.321" v="183" actId="20577"/>
      <pc:docMkLst>
        <pc:docMk/>
      </pc:docMkLst>
      <pc:sldChg chg="modSp mod">
        <pc:chgData name="Chunping Xu" userId="a5962ba47313b1f5" providerId="LiveId" clId="{AC1DFE6B-A8F9-4ADB-9466-431D5AB7BD04}" dt="2021-03-05T19:22:33.113" v="14"/>
        <pc:sldMkLst>
          <pc:docMk/>
          <pc:sldMk cId="2574250617" sldId="835"/>
        </pc:sldMkLst>
        <pc:spChg chg="mod">
          <ac:chgData name="Chunping Xu" userId="a5962ba47313b1f5" providerId="LiveId" clId="{AC1DFE6B-A8F9-4ADB-9466-431D5AB7BD04}" dt="2021-03-05T19:22:33.113" v="14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49.618" v="32"/>
        <pc:sldMkLst>
          <pc:docMk/>
          <pc:sldMk cId="96890483" sldId="845"/>
        </pc:sldMkLst>
        <pc:spChg chg="mod">
          <ac:chgData name="Chunping Xu" userId="a5962ba47313b1f5" providerId="LiveId" clId="{AC1DFE6B-A8F9-4ADB-9466-431D5AB7BD04}" dt="2021-03-05T19:25:49.618" v="3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7:06.220" v="44"/>
        <pc:sldMkLst>
          <pc:docMk/>
          <pc:sldMk cId="3489066414" sldId="847"/>
        </pc:sldMkLst>
        <pc:spChg chg="mod">
          <ac:chgData name="Chunping Xu" userId="a5962ba47313b1f5" providerId="LiveId" clId="{AC1DFE6B-A8F9-4ADB-9466-431D5AB7BD04}" dt="2021-03-05T19:27:06.220" v="44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3:03.483" v="17"/>
        <pc:sldMkLst>
          <pc:docMk/>
          <pc:sldMk cId="2814175321" sldId="852"/>
        </pc:sldMkLst>
        <pc:spChg chg="mod">
          <ac:chgData name="Chunping Xu" userId="a5962ba47313b1f5" providerId="LiveId" clId="{AC1DFE6B-A8F9-4ADB-9466-431D5AB7BD04}" dt="2021-03-05T19:23:03.483" v="1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26:43.239" v="39"/>
        <pc:sldMkLst>
          <pc:docMk/>
          <pc:sldMk cId="4007757009" sldId="884"/>
        </pc:sldMkLst>
        <pc:spChg chg="mod">
          <ac:chgData name="Chunping Xu" userId="a5962ba47313b1f5" providerId="LiveId" clId="{AC1DFE6B-A8F9-4ADB-9466-431D5AB7BD04}" dt="2021-03-05T19:26:43.239" v="3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27:10.610" v="45" actId="47"/>
        <pc:sldMkLst>
          <pc:docMk/>
          <pc:sldMk cId="176347072" sldId="906"/>
        </pc:sldMkLst>
      </pc:sldChg>
      <pc:sldChg chg="del">
        <pc:chgData name="Chunping Xu" userId="a5962ba47313b1f5" providerId="LiveId" clId="{AC1DFE6B-A8F9-4ADB-9466-431D5AB7BD04}" dt="2021-03-05T19:27:12.519" v="46" actId="47"/>
        <pc:sldMkLst>
          <pc:docMk/>
          <pc:sldMk cId="2727964911" sldId="907"/>
        </pc:sldMkLst>
      </pc:sldChg>
      <pc:sldChg chg="del">
        <pc:chgData name="Chunping Xu" userId="a5962ba47313b1f5" providerId="LiveId" clId="{AC1DFE6B-A8F9-4ADB-9466-431D5AB7BD04}" dt="2021-03-05T19:27:14.642" v="47" actId="47"/>
        <pc:sldMkLst>
          <pc:docMk/>
          <pc:sldMk cId="1128984360" sldId="908"/>
        </pc:sldMkLst>
      </pc:sldChg>
      <pc:sldChg chg="modSp mod">
        <pc:chgData name="Chunping Xu" userId="a5962ba47313b1f5" providerId="LiveId" clId="{AC1DFE6B-A8F9-4ADB-9466-431D5AB7BD04}" dt="2021-03-05T19:27:38.258" v="50"/>
        <pc:sldMkLst>
          <pc:docMk/>
          <pc:sldMk cId="4019409665" sldId="910"/>
        </pc:sldMkLst>
        <pc:spChg chg="mod">
          <ac:chgData name="Chunping Xu" userId="a5962ba47313b1f5" providerId="LiveId" clId="{AC1DFE6B-A8F9-4ADB-9466-431D5AB7BD04}" dt="2021-03-05T19:27:38.258" v="5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8:31.148" v="55" actId="255"/>
        <pc:sldMkLst>
          <pc:docMk/>
          <pc:sldMk cId="7925270" sldId="911"/>
        </pc:sldMkLst>
        <pc:spChg chg="mod">
          <ac:chgData name="Chunping Xu" userId="a5962ba47313b1f5" providerId="LiveId" clId="{AC1DFE6B-A8F9-4ADB-9466-431D5AB7BD04}" dt="2021-03-05T19:28:31.148" v="55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9:15.295" v="60" actId="20577"/>
        <pc:sldMkLst>
          <pc:docMk/>
          <pc:sldMk cId="1543919868" sldId="912"/>
        </pc:sldMkLst>
        <pc:spChg chg="mod">
          <ac:chgData name="Chunping Xu" userId="a5962ba47313b1f5" providerId="LiveId" clId="{AC1DFE6B-A8F9-4ADB-9466-431D5AB7BD04}" dt="2021-03-05T19:29:15.295" v="60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22:56:44.205" v="167" actId="20577"/>
        <pc:sldMkLst>
          <pc:docMk/>
          <pc:sldMk cId="736122814" sldId="913"/>
        </pc:sldMkLst>
        <pc:spChg chg="mod">
          <ac:chgData name="Chunping Xu" userId="a5962ba47313b1f5" providerId="LiveId" clId="{AC1DFE6B-A8F9-4ADB-9466-431D5AB7BD04}" dt="2021-03-05T22:56:44.205" v="167" actId="20577"/>
          <ac:spMkLst>
            <pc:docMk/>
            <pc:sldMk cId="736122814" sldId="913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5:08.321" v="115" actId="20577"/>
        <pc:sldMkLst>
          <pc:docMk/>
          <pc:sldMk cId="3565729517" sldId="915"/>
        </pc:sldMkLst>
        <pc:spChg chg="mod">
          <ac:chgData name="Chunping Xu" userId="a5962ba47313b1f5" providerId="LiveId" clId="{AC1DFE6B-A8F9-4ADB-9466-431D5AB7BD04}" dt="2021-03-05T19:35:08.321" v="115" actId="20577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1161140011" sldId="916"/>
        </pc:sldMkLst>
      </pc:sldChg>
      <pc:sldChg chg="modSp mod modAnim">
        <pc:chgData name="Chunping Xu" userId="a5962ba47313b1f5" providerId="LiveId" clId="{AC1DFE6B-A8F9-4ADB-9466-431D5AB7BD04}" dt="2021-03-06T16:24:10.321" v="183" actId="20577"/>
        <pc:sldMkLst>
          <pc:docMk/>
          <pc:sldMk cId="593414309" sldId="917"/>
        </pc:sldMkLst>
        <pc:spChg chg="mod">
          <ac:chgData name="Chunping Xu" userId="a5962ba47313b1f5" providerId="LiveId" clId="{AC1DFE6B-A8F9-4ADB-9466-431D5AB7BD04}" dt="2021-03-06T16:24:10.321" v="18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39:19.750" v="135"/>
        <pc:sldMkLst>
          <pc:docMk/>
          <pc:sldMk cId="3702871186" sldId="918"/>
        </pc:sldMkLst>
        <pc:spChg chg="mod">
          <ac:chgData name="Chunping Xu" userId="a5962ba47313b1f5" providerId="LiveId" clId="{AC1DFE6B-A8F9-4ADB-9466-431D5AB7BD04}" dt="2021-03-05T19:39:19.750" v="135"/>
          <ac:spMkLst>
            <pc:docMk/>
            <pc:sldMk cId="3702871186" sldId="91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4.546" v="140" actId="47"/>
        <pc:sldMkLst>
          <pc:docMk/>
          <pc:sldMk cId="3860091092" sldId="919"/>
        </pc:sldMkLst>
      </pc:sldChg>
      <pc:sldChg chg="del">
        <pc:chgData name="Chunping Xu" userId="a5962ba47313b1f5" providerId="LiveId" clId="{AC1DFE6B-A8F9-4ADB-9466-431D5AB7BD04}" dt="2021-03-05T19:39:35.204" v="141" actId="47"/>
        <pc:sldMkLst>
          <pc:docMk/>
          <pc:sldMk cId="3255214020" sldId="920"/>
        </pc:sldMkLst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3813381490" sldId="924"/>
        </pc:sldMkLst>
      </pc:sldChg>
      <pc:sldChg chg="modSp mod">
        <pc:chgData name="Chunping Xu" userId="a5962ba47313b1f5" providerId="LiveId" clId="{AC1DFE6B-A8F9-4ADB-9466-431D5AB7BD04}" dt="2021-03-05T19:23:51.594" v="21" actId="20577"/>
        <pc:sldMkLst>
          <pc:docMk/>
          <pc:sldMk cId="2313262846" sldId="926"/>
        </pc:sldMkLst>
        <pc:spChg chg="mod">
          <ac:chgData name="Chunping Xu" userId="a5962ba47313b1f5" providerId="LiveId" clId="{AC1DFE6B-A8F9-4ADB-9466-431D5AB7BD04}" dt="2021-03-05T19:23:51.594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4:46.987" v="24"/>
        <pc:sldMkLst>
          <pc:docMk/>
          <pc:sldMk cId="1721187573" sldId="927"/>
        </pc:sldMkLst>
        <pc:spChg chg="mod">
          <ac:chgData name="Chunping Xu" userId="a5962ba47313b1f5" providerId="LiveId" clId="{AC1DFE6B-A8F9-4ADB-9466-431D5AB7BD04}" dt="2021-03-05T19:24:46.987" v="24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01.408" v="27"/>
        <pc:sldMkLst>
          <pc:docMk/>
          <pc:sldMk cId="3410243051" sldId="928"/>
        </pc:sldMkLst>
        <pc:spChg chg="mod">
          <ac:chgData name="Chunping Xu" userId="a5962ba47313b1f5" providerId="LiveId" clId="{AC1DFE6B-A8F9-4ADB-9466-431D5AB7BD04}" dt="2021-03-05T19:25:01.408" v="2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3.361" v="139" actId="47"/>
        <pc:sldMkLst>
          <pc:docMk/>
          <pc:sldMk cId="3723240772" sldId="929"/>
        </pc:sldMkLst>
      </pc:sldChg>
      <pc:sldChg chg="del">
        <pc:chgData name="Chunping Xu" userId="a5962ba47313b1f5" providerId="LiveId" clId="{AC1DFE6B-A8F9-4ADB-9466-431D5AB7BD04}" dt="2021-03-05T19:29:20.228" v="61" actId="47"/>
        <pc:sldMkLst>
          <pc:docMk/>
          <pc:sldMk cId="622414443" sldId="930"/>
        </pc:sldMkLst>
      </pc:sldChg>
      <pc:sldChg chg="del">
        <pc:chgData name="Chunping Xu" userId="a5962ba47313b1f5" providerId="LiveId" clId="{AC1DFE6B-A8F9-4ADB-9466-431D5AB7BD04}" dt="2021-03-05T19:29:21.264" v="62" actId="47"/>
        <pc:sldMkLst>
          <pc:docMk/>
          <pc:sldMk cId="2614606435" sldId="931"/>
        </pc:sldMkLst>
      </pc:sldChg>
      <pc:sldChg chg="modSp mod">
        <pc:chgData name="Chunping Xu" userId="a5962ba47313b1f5" providerId="LiveId" clId="{AC1DFE6B-A8F9-4ADB-9466-431D5AB7BD04}" dt="2021-03-05T19:31:58.853" v="91" actId="6549"/>
        <pc:sldMkLst>
          <pc:docMk/>
          <pc:sldMk cId="1647251514" sldId="932"/>
        </pc:sldMkLst>
        <pc:spChg chg="mod">
          <ac:chgData name="Chunping Xu" userId="a5962ba47313b1f5" providerId="LiveId" clId="{AC1DFE6B-A8F9-4ADB-9466-431D5AB7BD04}" dt="2021-03-05T19:31:58.853" v="91" actId="6549"/>
          <ac:spMkLst>
            <pc:docMk/>
            <pc:sldMk cId="1647251514" sldId="932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2289486019" sldId="933"/>
        </pc:sldMkLst>
      </pc:sldChg>
      <pc:sldChg chg="modSp mod">
        <pc:chgData name="Chunping Xu" userId="a5962ba47313b1f5" providerId="LiveId" clId="{AC1DFE6B-A8F9-4ADB-9466-431D5AB7BD04}" dt="2021-03-05T19:46:37.016" v="164" actId="20577"/>
        <pc:sldMkLst>
          <pc:docMk/>
          <pc:sldMk cId="1063652286" sldId="934"/>
        </pc:sldMkLst>
        <pc:spChg chg="mod">
          <ac:chgData name="Chunping Xu" userId="a5962ba47313b1f5" providerId="LiveId" clId="{AC1DFE6B-A8F9-4ADB-9466-431D5AB7BD04}" dt="2021-03-05T19:46:37.016" v="164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8:58.600" v="132" actId="20577"/>
        <pc:sldMkLst>
          <pc:docMk/>
          <pc:sldMk cId="1184044065" sldId="935"/>
        </pc:sldMkLst>
        <pc:spChg chg="mod">
          <ac:chgData name="Chunping Xu" userId="a5962ba47313b1f5" providerId="LiveId" clId="{AC1DFE6B-A8F9-4ADB-9466-431D5AB7BD04}" dt="2021-03-05T19:38:58.600" v="132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 ord">
        <pc:chgData name="Chunping Xu" userId="a5962ba47313b1f5" providerId="LiveId" clId="{AC1DFE6B-A8F9-4ADB-9466-431D5AB7BD04}" dt="2021-03-05T19:39:31.990" v="138" actId="47"/>
        <pc:sldMkLst>
          <pc:docMk/>
          <pc:sldMk cId="3566751660" sldId="936"/>
        </pc:sldMkLst>
      </pc:sldChg>
      <pc:sldChg chg="modSp add mod">
        <pc:chgData name="Chunping Xu" userId="a5962ba47313b1f5" providerId="LiveId" clId="{AC1DFE6B-A8F9-4ADB-9466-431D5AB7BD04}" dt="2021-03-05T19:34:38.860" v="111"/>
        <pc:sldMkLst>
          <pc:docMk/>
          <pc:sldMk cId="3801966939" sldId="937"/>
        </pc:sldMkLst>
        <pc:spChg chg="mod">
          <ac:chgData name="Chunping Xu" userId="a5962ba47313b1f5" providerId="LiveId" clId="{AC1DFE6B-A8F9-4ADB-9466-431D5AB7BD04}" dt="2021-03-05T19:34:38.860" v="111"/>
          <ac:spMkLst>
            <pc:docMk/>
            <pc:sldMk cId="3801966939" sldId="9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37:38.354" v="126"/>
        <pc:sldMkLst>
          <pc:docMk/>
          <pc:sldMk cId="1780014292" sldId="938"/>
        </pc:sldMkLst>
        <pc:spChg chg="mod">
          <ac:chgData name="Chunping Xu" userId="a5962ba47313b1f5" providerId="LiveId" clId="{AC1DFE6B-A8F9-4ADB-9466-431D5AB7BD04}" dt="2021-03-05T19:37:38.354" v="126"/>
          <ac:spMkLst>
            <pc:docMk/>
            <pc:sldMk cId="1780014292" sldId="9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0:05.287" v="146"/>
        <pc:sldMkLst>
          <pc:docMk/>
          <pc:sldMk cId="3019284783" sldId="939"/>
        </pc:sldMkLst>
        <pc:spChg chg="mod">
          <ac:chgData name="Chunping Xu" userId="a5962ba47313b1f5" providerId="LiveId" clId="{AC1DFE6B-A8F9-4ADB-9466-431D5AB7BD04}" dt="2021-03-05T19:40:05.287" v="146"/>
          <ac:spMkLst>
            <pc:docMk/>
            <pc:sldMk cId="3019284783" sldId="93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1:44.470" v="162" actId="948"/>
        <pc:sldMkLst>
          <pc:docMk/>
          <pc:sldMk cId="3082107956" sldId="940"/>
        </pc:sldMkLst>
        <pc:spChg chg="mod">
          <ac:chgData name="Chunping Xu" userId="a5962ba47313b1f5" providerId="LiveId" clId="{AC1DFE6B-A8F9-4ADB-9466-431D5AB7BD04}" dt="2021-03-05T19:41:44.470" v="162" actId="948"/>
          <ac:spMkLst>
            <pc:docMk/>
            <pc:sldMk cId="3082107956" sldId="94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F3EA9B08-B9C6-4EED-939A-0034F4808D84}"/>
    <pc:docChg chg="undo redo custSel addSld delSld modSld sldOrd">
      <pc:chgData name="Chunping Xu" userId="a5962ba47313b1f5" providerId="LiveId" clId="{F3EA9B08-B9C6-4EED-939A-0034F4808D84}" dt="2021-05-02T05:06:10.236" v="285"/>
      <pc:docMkLst>
        <pc:docMk/>
      </pc:docMkLst>
      <pc:sldChg chg="del">
        <pc:chgData name="Chunping Xu" userId="a5962ba47313b1f5" providerId="LiveId" clId="{F3EA9B08-B9C6-4EED-939A-0034F4808D84}" dt="2021-04-30T17:00:15.278" v="231" actId="47"/>
        <pc:sldMkLst>
          <pc:docMk/>
          <pc:sldMk cId="0" sldId="548"/>
        </pc:sldMkLst>
      </pc:sldChg>
      <pc:sldChg chg="modSp mod">
        <pc:chgData name="Chunping Xu" userId="a5962ba47313b1f5" providerId="LiveId" clId="{F3EA9B08-B9C6-4EED-939A-0034F4808D84}" dt="2021-04-29T18:23:47.180" v="5" actId="20577"/>
        <pc:sldMkLst>
          <pc:docMk/>
          <pc:sldMk cId="2574250617" sldId="835"/>
        </pc:sldMkLst>
        <pc:spChg chg="mod">
          <ac:chgData name="Chunping Xu" userId="a5962ba47313b1f5" providerId="LiveId" clId="{F3EA9B08-B9C6-4EED-939A-0034F4808D84}" dt="2021-04-29T18:23:47.180" v="5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9:57.012" v="56" actId="255"/>
        <pc:sldMkLst>
          <pc:docMk/>
          <pc:sldMk cId="96890483" sldId="845"/>
        </pc:sldMkLst>
        <pc:spChg chg="mod">
          <ac:chgData name="Chunping Xu" userId="a5962ba47313b1f5" providerId="LiveId" clId="{F3EA9B08-B9C6-4EED-939A-0034F4808D84}" dt="2021-04-29T18:29:57.012" v="56" actId="25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42.631" v="99"/>
        <pc:sldMkLst>
          <pc:docMk/>
          <pc:sldMk cId="3489066414" sldId="847"/>
        </pc:sldMkLst>
        <pc:spChg chg="mod">
          <ac:chgData name="Chunping Xu" userId="a5962ba47313b1f5" providerId="LiveId" clId="{F3EA9B08-B9C6-4EED-939A-0034F4808D84}" dt="2021-04-30T16:47:42.631" v="9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01.512" v="24" actId="20577"/>
        <pc:sldMkLst>
          <pc:docMk/>
          <pc:sldMk cId="2814175321" sldId="852"/>
        </pc:sldMkLst>
        <pc:spChg chg="mod">
          <ac:chgData name="Chunping Xu" userId="a5962ba47313b1f5" providerId="LiveId" clId="{F3EA9B08-B9C6-4EED-939A-0034F4808D84}" dt="2021-04-29T18:27:01.512" v="24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07.519" v="93" actId="20577"/>
        <pc:sldMkLst>
          <pc:docMk/>
          <pc:sldMk cId="4007757009" sldId="884"/>
        </pc:sldMkLst>
        <pc:spChg chg="mod">
          <ac:chgData name="Chunping Xu" userId="a5962ba47313b1f5" providerId="LiveId" clId="{F3EA9B08-B9C6-4EED-939A-0034F4808D84}" dt="2021-04-30T16:47:07.519" v="9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8:09.912" v="105" actId="20577"/>
        <pc:sldMkLst>
          <pc:docMk/>
          <pc:sldMk cId="4019409665" sldId="910"/>
        </pc:sldMkLst>
        <pc:spChg chg="mod">
          <ac:chgData name="Chunping Xu" userId="a5962ba47313b1f5" providerId="LiveId" clId="{F3EA9B08-B9C6-4EED-939A-0034F4808D84}" dt="2021-04-30T16:48:09.912" v="105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4.148" v="282" actId="255"/>
        <pc:sldMkLst>
          <pc:docMk/>
          <pc:sldMk cId="7925270" sldId="911"/>
        </pc:sldMkLst>
        <pc:spChg chg="mod">
          <ac:chgData name="Chunping Xu" userId="a5962ba47313b1f5" providerId="LiveId" clId="{F3EA9B08-B9C6-4EED-939A-0034F4808D84}" dt="2021-04-30T17:06:34.148" v="282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9:34.652" v="121"/>
        <pc:sldMkLst>
          <pc:docMk/>
          <pc:sldMk cId="1543919868" sldId="912"/>
        </pc:sldMkLst>
        <pc:spChg chg="mod">
          <ac:chgData name="Chunping Xu" userId="a5962ba47313b1f5" providerId="LiveId" clId="{F3EA9B08-B9C6-4EED-939A-0034F4808D84}" dt="2021-04-30T16:49:34.652" v="121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565729517" sldId="915"/>
        </pc:sldMkLst>
      </pc:sldChg>
      <pc:sldChg chg="modSp mod">
        <pc:chgData name="Chunping Xu" userId="a5962ba47313b1f5" providerId="LiveId" clId="{F3EA9B08-B9C6-4EED-939A-0034F4808D84}" dt="2021-04-29T18:26:44.119" v="21" actId="20577"/>
        <pc:sldMkLst>
          <pc:docMk/>
          <pc:sldMk cId="2313262846" sldId="926"/>
        </pc:sldMkLst>
        <pc:spChg chg="mod">
          <ac:chgData name="Chunping Xu" userId="a5962ba47313b1f5" providerId="LiveId" clId="{F3EA9B08-B9C6-4EED-939A-0034F4808D84}" dt="2021-04-29T18:26:44.119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56.956" v="23" actId="20577"/>
        <pc:sldMkLst>
          <pc:docMk/>
          <pc:sldMk cId="1721187573" sldId="927"/>
        </pc:sldMkLst>
        <pc:spChg chg="mod">
          <ac:chgData name="Chunping Xu" userId="a5962ba47313b1f5" providerId="LiveId" clId="{F3EA9B08-B9C6-4EED-939A-0034F4808D84}" dt="2021-04-29T18:26:56.956" v="23" actId="20577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11.428" v="18"/>
        <pc:sldMkLst>
          <pc:docMk/>
          <pc:sldMk cId="3410243051" sldId="928"/>
        </pc:sldMkLst>
        <pc:spChg chg="mod">
          <ac:chgData name="Chunping Xu" userId="a5962ba47313b1f5" providerId="LiveId" clId="{F3EA9B08-B9C6-4EED-939A-0034F4808D84}" dt="2021-04-29T18:26:11.428" v="18"/>
          <ac:spMkLst>
            <pc:docMk/>
            <pc:sldMk cId="3410243051" sldId="92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19.829" v="27"/>
        <pc:sldMkLst>
          <pc:docMk/>
          <pc:sldMk cId="4221993880" sldId="941"/>
        </pc:sldMkLst>
        <pc:spChg chg="mod">
          <ac:chgData name="Chunping Xu" userId="a5962ba47313b1f5" providerId="LiveId" clId="{F3EA9B08-B9C6-4EED-939A-0034F4808D84}" dt="2021-04-29T18:27:19.829" v="2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34.434" v="32"/>
        <pc:sldMkLst>
          <pc:docMk/>
          <pc:sldMk cId="1638738310" sldId="942"/>
        </pc:sldMkLst>
        <pc:spChg chg="mod">
          <ac:chgData name="Chunping Xu" userId="a5962ba47313b1f5" providerId="LiveId" clId="{F3EA9B08-B9C6-4EED-939A-0034F4808D84}" dt="2021-04-29T18:27:34.434" v="32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48.325" v="35"/>
        <pc:sldMkLst>
          <pc:docMk/>
          <pc:sldMk cId="2984823333" sldId="943"/>
        </pc:sldMkLst>
        <pc:spChg chg="mod">
          <ac:chgData name="Chunping Xu" userId="a5962ba47313b1f5" providerId="LiveId" clId="{F3EA9B08-B9C6-4EED-939A-0034F4808D84}" dt="2021-04-29T18:27:48.325" v="35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8:02.289" v="38"/>
        <pc:sldMkLst>
          <pc:docMk/>
          <pc:sldMk cId="3832321435" sldId="944"/>
        </pc:sldMkLst>
        <pc:spChg chg="mod">
          <ac:chgData name="Chunping Xu" userId="a5962ba47313b1f5" providerId="LiveId" clId="{F3EA9B08-B9C6-4EED-939A-0034F4808D84}" dt="2021-04-29T18:28:02.289" v="38"/>
          <ac:spMkLst>
            <pc:docMk/>
            <pc:sldMk cId="3832321435" sldId="94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9.114" v="283" actId="255"/>
        <pc:sldMkLst>
          <pc:docMk/>
          <pc:sldMk cId="2773052931" sldId="947"/>
        </pc:sldMkLst>
        <pc:spChg chg="mod">
          <ac:chgData name="Chunping Xu" userId="a5962ba47313b1f5" providerId="LiveId" clId="{F3EA9B08-B9C6-4EED-939A-0034F4808D84}" dt="2021-04-30T17:06:39.114" v="283" actId="25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0:08.812" v="125" actId="20577"/>
        <pc:sldMkLst>
          <pc:docMk/>
          <pc:sldMk cId="3246552041" sldId="948"/>
        </pc:sldMkLst>
        <pc:spChg chg="mod">
          <ac:chgData name="Chunping Xu" userId="a5962ba47313b1f5" providerId="LiveId" clId="{F3EA9B08-B9C6-4EED-939A-0034F4808D84}" dt="2021-04-30T16:50:08.812" v="12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4:18.674" v="197" actId="207"/>
        <pc:sldMkLst>
          <pc:docMk/>
          <pc:sldMk cId="3304690809" sldId="949"/>
        </pc:sldMkLst>
        <pc:spChg chg="mod">
          <ac:chgData name="Chunping Xu" userId="a5962ba47313b1f5" providerId="LiveId" clId="{F3EA9B08-B9C6-4EED-939A-0034F4808D84}" dt="2021-04-30T16:54:18.674" v="197" actId="20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8:27.240" v="217" actId="255"/>
        <pc:sldMkLst>
          <pc:docMk/>
          <pc:sldMk cId="1535006336" sldId="950"/>
        </pc:sldMkLst>
        <pc:spChg chg="mod">
          <ac:chgData name="Chunping Xu" userId="a5962ba47313b1f5" providerId="LiveId" clId="{F3EA9B08-B9C6-4EED-939A-0034F4808D84}" dt="2021-04-30T16:58:27.240" v="217" actId="255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58.702" v="239"/>
        <pc:sldMkLst>
          <pc:docMk/>
          <pc:sldMk cId="780877328" sldId="951"/>
        </pc:sldMkLst>
        <pc:spChg chg="mod">
          <ac:chgData name="Chunping Xu" userId="a5962ba47313b1f5" providerId="LiveId" clId="{F3EA9B08-B9C6-4EED-939A-0034F4808D84}" dt="2021-04-30T17:00:58.702" v="239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17.931" v="242"/>
        <pc:sldMkLst>
          <pc:docMk/>
          <pc:sldMk cId="3930469402" sldId="952"/>
        </pc:sldMkLst>
        <pc:spChg chg="mod">
          <ac:chgData name="Chunping Xu" userId="a5962ba47313b1f5" providerId="LiveId" clId="{F3EA9B08-B9C6-4EED-939A-0034F4808D84}" dt="2021-04-30T17:01:17.931" v="24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29.715" v="245"/>
        <pc:sldMkLst>
          <pc:docMk/>
          <pc:sldMk cId="3429638334" sldId="953"/>
        </pc:sldMkLst>
        <pc:spChg chg="mod">
          <ac:chgData name="Chunping Xu" userId="a5962ba47313b1f5" providerId="LiveId" clId="{F3EA9B08-B9C6-4EED-939A-0034F4808D84}" dt="2021-04-30T17:01:29.715" v="245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41.814" v="257"/>
        <pc:sldMkLst>
          <pc:docMk/>
          <pc:sldMk cId="2300784458" sldId="954"/>
        </pc:sldMkLst>
        <pc:spChg chg="mod">
          <ac:chgData name="Chunping Xu" userId="a5962ba47313b1f5" providerId="LiveId" clId="{F3EA9B08-B9C6-4EED-939A-0034F4808D84}" dt="2021-04-30T17:02:41.814" v="25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55.718" v="260"/>
        <pc:sldMkLst>
          <pc:docMk/>
          <pc:sldMk cId="1136150031" sldId="955"/>
        </pc:sldMkLst>
        <pc:spChg chg="mod">
          <ac:chgData name="Chunping Xu" userId="a5962ba47313b1f5" providerId="LiveId" clId="{F3EA9B08-B9C6-4EED-939A-0034F4808D84}" dt="2021-04-30T17:02:55.718" v="260"/>
          <ac:spMkLst>
            <pc:docMk/>
            <pc:sldMk cId="1136150031" sldId="955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2:58.866" v="261" actId="47"/>
        <pc:sldMkLst>
          <pc:docMk/>
          <pc:sldMk cId="1460311642" sldId="956"/>
        </pc:sldMkLst>
      </pc:sldChg>
      <pc:sldChg chg="modSp mod">
        <pc:chgData name="Chunping Xu" userId="a5962ba47313b1f5" providerId="LiveId" clId="{F3EA9B08-B9C6-4EED-939A-0034F4808D84}" dt="2021-04-30T17:04:58.359" v="281" actId="255"/>
        <pc:sldMkLst>
          <pc:docMk/>
          <pc:sldMk cId="4206779045" sldId="957"/>
        </pc:sldMkLst>
        <pc:spChg chg="mod">
          <ac:chgData name="Chunping Xu" userId="a5962ba47313b1f5" providerId="LiveId" clId="{F3EA9B08-B9C6-4EED-939A-0034F4808D84}" dt="2021-04-30T17:04:58.359" v="28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47:28.319" v="96" actId="47"/>
        <pc:sldMkLst>
          <pc:docMk/>
          <pc:sldMk cId="3049171570" sldId="960"/>
        </pc:sldMkLst>
      </pc:sldChg>
      <pc:sldChg chg="modSp mod">
        <pc:chgData name="Chunping Xu" userId="a5962ba47313b1f5" providerId="LiveId" clId="{F3EA9B08-B9C6-4EED-939A-0034F4808D84}" dt="2021-04-30T16:49:16.907" v="118"/>
        <pc:sldMkLst>
          <pc:docMk/>
          <pc:sldMk cId="1630062831" sldId="961"/>
        </pc:sldMkLst>
        <pc:spChg chg="mod">
          <ac:chgData name="Chunping Xu" userId="a5962ba47313b1f5" providerId="LiveId" clId="{F3EA9B08-B9C6-4EED-939A-0034F4808D84}" dt="2021-04-30T16:49:16.907" v="118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50:11.813" v="126" actId="47"/>
        <pc:sldMkLst>
          <pc:docMk/>
          <pc:sldMk cId="46122635" sldId="962"/>
        </pc:sldMkLst>
      </pc:sldChg>
      <pc:sldChg chg="modSp mod">
        <pc:chgData name="Chunping Xu" userId="a5962ba47313b1f5" providerId="LiveId" clId="{F3EA9B08-B9C6-4EED-939A-0034F4808D84}" dt="2021-04-30T16:58:06.713" v="213" actId="255"/>
        <pc:sldMkLst>
          <pc:docMk/>
          <pc:sldMk cId="1780976206" sldId="963"/>
        </pc:sldMkLst>
        <pc:spChg chg="mod">
          <ac:chgData name="Chunping Xu" userId="a5962ba47313b1f5" providerId="LiveId" clId="{F3EA9B08-B9C6-4EED-939A-0034F4808D84}" dt="2021-04-30T16:58:06.713" v="213" actId="255"/>
          <ac:spMkLst>
            <pc:docMk/>
            <pc:sldMk cId="1780976206" sldId="96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9:41.609" v="224" actId="255"/>
        <pc:sldMkLst>
          <pc:docMk/>
          <pc:sldMk cId="1669701034" sldId="964"/>
        </pc:sldMkLst>
        <pc:spChg chg="mod">
          <ac:chgData name="Chunping Xu" userId="a5962ba47313b1f5" providerId="LiveId" clId="{F3EA9B08-B9C6-4EED-939A-0034F4808D84}" dt="2021-04-30T16:59:41.609" v="224" actId="255"/>
          <ac:spMkLst>
            <pc:docMk/>
            <pc:sldMk cId="1669701034" sldId="96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31.704" v="234"/>
        <pc:sldMkLst>
          <pc:docMk/>
          <pc:sldMk cId="3510231765" sldId="965"/>
        </pc:sldMkLst>
        <pc:spChg chg="mod">
          <ac:chgData name="Chunping Xu" userId="a5962ba47313b1f5" providerId="LiveId" clId="{F3EA9B08-B9C6-4EED-939A-0034F4808D84}" dt="2021-04-30T17:00:31.704" v="234"/>
          <ac:spMkLst>
            <pc:docMk/>
            <pc:sldMk cId="3510231765" sldId="96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42.197" v="248"/>
        <pc:sldMkLst>
          <pc:docMk/>
          <pc:sldMk cId="3134916311" sldId="966"/>
        </pc:sldMkLst>
        <pc:spChg chg="mod">
          <ac:chgData name="Chunping Xu" userId="a5962ba47313b1f5" providerId="LiveId" clId="{F3EA9B08-B9C6-4EED-939A-0034F4808D84}" dt="2021-04-30T17:01:42.197" v="248"/>
          <ac:spMkLst>
            <pc:docMk/>
            <pc:sldMk cId="3134916311" sldId="966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324497358" sldId="967"/>
        </pc:sldMkLst>
      </pc:sldChg>
      <pc:sldChg chg="modSp add mod">
        <pc:chgData name="Chunping Xu" userId="a5962ba47313b1f5" providerId="LiveId" clId="{F3EA9B08-B9C6-4EED-939A-0034F4808D84}" dt="2021-04-29T18:26:48.835" v="22" actId="20577"/>
        <pc:sldMkLst>
          <pc:docMk/>
          <pc:sldMk cId="4238450721" sldId="968"/>
        </pc:sldMkLst>
        <pc:spChg chg="mod">
          <ac:chgData name="Chunping Xu" userId="a5962ba47313b1f5" providerId="LiveId" clId="{F3EA9B08-B9C6-4EED-939A-0034F4808D84}" dt="2021-04-29T18:26:48.835" v="22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8:53.299" v="44" actId="20577"/>
        <pc:sldMkLst>
          <pc:docMk/>
          <pc:sldMk cId="3135793589" sldId="969"/>
        </pc:sldMkLst>
        <pc:spChg chg="mod">
          <ac:chgData name="Chunping Xu" userId="a5962ba47313b1f5" providerId="LiveId" clId="{F3EA9B08-B9C6-4EED-939A-0034F4808D84}" dt="2021-04-29T18:28:53.299" v="44" actId="20577"/>
          <ac:spMkLst>
            <pc:docMk/>
            <pc:sldMk cId="3135793589" sldId="9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9:10.366" v="47"/>
        <pc:sldMkLst>
          <pc:docMk/>
          <pc:sldMk cId="3042440430" sldId="970"/>
        </pc:sldMkLst>
        <pc:spChg chg="mod">
          <ac:chgData name="Chunping Xu" userId="a5962ba47313b1f5" providerId="LiveId" clId="{F3EA9B08-B9C6-4EED-939A-0034F4808D84}" dt="2021-04-29T18:29:10.366" v="47"/>
          <ac:spMkLst>
            <pc:docMk/>
            <pc:sldMk cId="3042440430" sldId="97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47:11.763" v="95" actId="20577"/>
        <pc:sldMkLst>
          <pc:docMk/>
          <pc:sldMk cId="2863991435" sldId="971"/>
        </pc:sldMkLst>
        <pc:spChg chg="mod">
          <ac:chgData name="Chunping Xu" userId="a5962ba47313b1f5" providerId="LiveId" clId="{F3EA9B08-B9C6-4EED-939A-0034F4808D84}" dt="2021-04-30T16:47:11.763" v="95" actId="20577"/>
          <ac:spMkLst>
            <pc:docMk/>
            <pc:sldMk cId="2863991435" sldId="9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6:47.059" v="203"/>
        <pc:sldMkLst>
          <pc:docMk/>
          <pc:sldMk cId="2690793810" sldId="972"/>
        </pc:sldMkLst>
        <pc:spChg chg="mod">
          <ac:chgData name="Chunping Xu" userId="a5962ba47313b1f5" providerId="LiveId" clId="{F3EA9B08-B9C6-4EED-939A-0034F4808D84}" dt="2021-04-30T16:56:47.059" v="203"/>
          <ac:spMkLst>
            <pc:docMk/>
            <pc:sldMk cId="2690793810" sldId="9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7:25.173" v="209"/>
        <pc:sldMkLst>
          <pc:docMk/>
          <pc:sldMk cId="2452678206" sldId="973"/>
        </pc:sldMkLst>
        <pc:spChg chg="mod">
          <ac:chgData name="Chunping Xu" userId="a5962ba47313b1f5" providerId="LiveId" clId="{F3EA9B08-B9C6-4EED-939A-0034F4808D84}" dt="2021-04-30T16:57:25.173" v="209"/>
          <ac:spMkLst>
            <pc:docMk/>
            <pc:sldMk cId="2452678206" sldId="973"/>
            <ac:spMk id="441" creationId="{00000000-0000-0000-0000-000000000000}"/>
          </ac:spMkLst>
        </pc:spChg>
      </pc:sldChg>
      <pc:sldChg chg="add ord">
        <pc:chgData name="Chunping Xu" userId="a5962ba47313b1f5" providerId="LiveId" clId="{F3EA9B08-B9C6-4EED-939A-0034F4808D84}" dt="2021-05-02T05:06:10.236" v="285"/>
        <pc:sldMkLst>
          <pc:docMk/>
          <pc:sldMk cId="2566375676" sldId="974"/>
        </pc:sldMkLst>
      </pc:sldChg>
      <pc:sldChg chg="modSp add mod">
        <pc:chgData name="Chunping Xu" userId="a5962ba47313b1f5" providerId="LiveId" clId="{F3EA9B08-B9C6-4EED-939A-0034F4808D84}" dt="2021-04-30T17:00:10.693" v="230"/>
        <pc:sldMkLst>
          <pc:docMk/>
          <pc:sldMk cId="3786570020" sldId="975"/>
        </pc:sldMkLst>
        <pc:spChg chg="mod">
          <ac:chgData name="Chunping Xu" userId="a5962ba47313b1f5" providerId="LiveId" clId="{F3EA9B08-B9C6-4EED-939A-0034F4808D84}" dt="2021-04-30T17:00:10.693" v="230"/>
          <ac:spMkLst>
            <pc:docMk/>
            <pc:sldMk cId="3786570020" sldId="97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7:02:14.381" v="254"/>
        <pc:sldMkLst>
          <pc:docMk/>
          <pc:sldMk cId="3859328378" sldId="976"/>
        </pc:sldMkLst>
        <pc:spChg chg="mod">
          <ac:chgData name="Chunping Xu" userId="a5962ba47313b1f5" providerId="LiveId" clId="{F3EA9B08-B9C6-4EED-939A-0034F4808D84}" dt="2021-04-30T17:02:14.381" v="254"/>
          <ac:spMkLst>
            <pc:docMk/>
            <pc:sldMk cId="3859328378" sldId="976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76A9E5E3-644B-46DF-872B-18C7582B1AC4}"/>
    <pc:docChg chg="undo redo custSel addSld delSld modSld">
      <pc:chgData name="Chunping Xu" userId="a5962ba47313b1f5" providerId="LiveId" clId="{76A9E5E3-644B-46DF-872B-18C7582B1AC4}" dt="2021-06-19T00:47:53.414" v="262"/>
      <pc:docMkLst>
        <pc:docMk/>
      </pc:docMkLst>
      <pc:sldChg chg="modSp mod">
        <pc:chgData name="Chunping Xu" userId="a5962ba47313b1f5" providerId="LiveId" clId="{76A9E5E3-644B-46DF-872B-18C7582B1AC4}" dt="2021-06-19T00:00:28.796" v="2"/>
        <pc:sldMkLst>
          <pc:docMk/>
          <pc:sldMk cId="2574250617" sldId="835"/>
        </pc:sldMkLst>
        <pc:spChg chg="mod">
          <ac:chgData name="Chunping Xu" userId="a5962ba47313b1f5" providerId="LiveId" clId="{76A9E5E3-644B-46DF-872B-18C7582B1AC4}" dt="2021-06-19T00:00:28.796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03:42.784" v="38"/>
        <pc:sldMkLst>
          <pc:docMk/>
          <pc:sldMk cId="96890483" sldId="845"/>
        </pc:sldMkLst>
        <pc:spChg chg="mod">
          <ac:chgData name="Chunping Xu" userId="a5962ba47313b1f5" providerId="LiveId" clId="{76A9E5E3-644B-46DF-872B-18C7582B1AC4}" dt="2021-06-19T00:03:42.784" v="38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07:55.506" v="117"/>
        <pc:sldMkLst>
          <pc:docMk/>
          <pc:sldMk cId="3489066414" sldId="847"/>
        </pc:sldMkLst>
        <pc:spChg chg="mod">
          <ac:chgData name="Chunping Xu" userId="a5962ba47313b1f5" providerId="LiveId" clId="{76A9E5E3-644B-46DF-872B-18C7582B1AC4}" dt="2021-06-19T00:07:55.506" v="11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00:49.741" v="5"/>
        <pc:sldMkLst>
          <pc:docMk/>
          <pc:sldMk cId="2814175321" sldId="852"/>
        </pc:sldMkLst>
        <pc:spChg chg="mod">
          <ac:chgData name="Chunping Xu" userId="a5962ba47313b1f5" providerId="LiveId" clId="{76A9E5E3-644B-46DF-872B-18C7582B1AC4}" dt="2021-06-19T00:00:49.741" v="5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76A9E5E3-644B-46DF-872B-18C7582B1AC4}" dt="2021-06-19T00:44:47.948" v="256" actId="20577"/>
        <pc:sldMkLst>
          <pc:docMk/>
          <pc:sldMk cId="4007757009" sldId="884"/>
        </pc:sldMkLst>
        <pc:spChg chg="mod">
          <ac:chgData name="Chunping Xu" userId="a5962ba47313b1f5" providerId="LiveId" clId="{76A9E5E3-644B-46DF-872B-18C7582B1AC4}" dt="2021-06-19T00:44:47.948" v="256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27:31.756" v="186" actId="14100"/>
        <pc:sldMkLst>
          <pc:docMk/>
          <pc:sldMk cId="4019409665" sldId="910"/>
        </pc:sldMkLst>
        <pc:spChg chg="mod">
          <ac:chgData name="Chunping Xu" userId="a5962ba47313b1f5" providerId="LiveId" clId="{76A9E5E3-644B-46DF-872B-18C7582B1AC4}" dt="2021-06-19T00:27:31.756" v="186" actId="1410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43:59.810" v="253" actId="948"/>
        <pc:sldMkLst>
          <pc:docMk/>
          <pc:sldMk cId="2313262846" sldId="926"/>
        </pc:sldMkLst>
        <pc:spChg chg="mod">
          <ac:chgData name="Chunping Xu" userId="a5962ba47313b1f5" providerId="LiveId" clId="{76A9E5E3-644B-46DF-872B-18C7582B1AC4}" dt="2021-06-19T00:43:59.810" v="253" actId="948"/>
          <ac:spMkLst>
            <pc:docMk/>
            <pc:sldMk cId="2313262846" sldId="926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3009489277" sldId="951"/>
        </pc:sldMkLst>
      </pc:sldChg>
      <pc:sldChg chg="modSp mod">
        <pc:chgData name="Chunping Xu" userId="a5962ba47313b1f5" providerId="LiveId" clId="{76A9E5E3-644B-46DF-872B-18C7582B1AC4}" dt="2021-06-19T00:01:31.826" v="16"/>
        <pc:sldMkLst>
          <pc:docMk/>
          <pc:sldMk cId="4238450721" sldId="968"/>
        </pc:sldMkLst>
        <pc:spChg chg="mod">
          <ac:chgData name="Chunping Xu" userId="a5962ba47313b1f5" providerId="LiveId" clId="{76A9E5E3-644B-46DF-872B-18C7582B1AC4}" dt="2021-06-19T00:01:31.826" v="16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1442548686" sldId="979"/>
        </pc:sldMkLst>
      </pc:sldChg>
      <pc:sldChg chg="modSp mod modAnim">
        <pc:chgData name="Chunping Xu" userId="a5962ba47313b1f5" providerId="LiveId" clId="{76A9E5E3-644B-46DF-872B-18C7582B1AC4}" dt="2021-06-19T00:47:43.487" v="261"/>
        <pc:sldMkLst>
          <pc:docMk/>
          <pc:sldMk cId="3254369469" sldId="980"/>
        </pc:sldMkLst>
        <pc:spChg chg="mod">
          <ac:chgData name="Chunping Xu" userId="a5962ba47313b1f5" providerId="LiveId" clId="{76A9E5E3-644B-46DF-872B-18C7582B1AC4}" dt="2021-06-19T00:34:41.526" v="220" actId="2057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76A9E5E3-644B-46DF-872B-18C7582B1AC4}" dt="2021-06-19T00:47:53.414" v="262"/>
        <pc:sldMkLst>
          <pc:docMk/>
          <pc:sldMk cId="3856334315" sldId="981"/>
        </pc:sldMkLst>
        <pc:spChg chg="mod">
          <ac:chgData name="Chunping Xu" userId="a5962ba47313b1f5" providerId="LiveId" clId="{76A9E5E3-644B-46DF-872B-18C7582B1AC4}" dt="2021-06-19T00:38:57.384" v="251" actId="255"/>
          <ac:spMkLst>
            <pc:docMk/>
            <pc:sldMk cId="3856334315" sldId="981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3674741535" sldId="998"/>
        </pc:sldMkLst>
      </pc:sldChg>
      <pc:sldChg chg="modSp mod">
        <pc:chgData name="Chunping Xu" userId="a5962ba47313b1f5" providerId="LiveId" clId="{76A9E5E3-644B-46DF-872B-18C7582B1AC4}" dt="2021-06-19T00:01:03.442" v="8"/>
        <pc:sldMkLst>
          <pc:docMk/>
          <pc:sldMk cId="3201041591" sldId="1003"/>
        </pc:sldMkLst>
        <pc:spChg chg="mod">
          <ac:chgData name="Chunping Xu" userId="a5962ba47313b1f5" providerId="LiveId" clId="{76A9E5E3-644B-46DF-872B-18C7582B1AC4}" dt="2021-06-19T00:01:03.442" v="8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10:00.982" v="122"/>
        <pc:sldMkLst>
          <pc:docMk/>
          <pc:sldMk cId="2990906083" sldId="1006"/>
        </pc:sldMkLst>
        <pc:spChg chg="mod">
          <ac:chgData name="Chunping Xu" userId="a5962ba47313b1f5" providerId="LiveId" clId="{76A9E5E3-644B-46DF-872B-18C7582B1AC4}" dt="2021-06-19T00:10:00.982" v="122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12:04.982" v="130" actId="255"/>
        <pc:sldMkLst>
          <pc:docMk/>
          <pc:sldMk cId="211861969" sldId="1007"/>
        </pc:sldMkLst>
        <pc:spChg chg="mod">
          <ac:chgData name="Chunping Xu" userId="a5962ba47313b1f5" providerId="LiveId" clId="{76A9E5E3-644B-46DF-872B-18C7582B1AC4}" dt="2021-06-19T00:12:04.982" v="130" actId="255"/>
          <ac:spMkLst>
            <pc:docMk/>
            <pc:sldMk cId="211861969" sldId="1007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11:00.981" v="126" actId="20577"/>
        <pc:sldMkLst>
          <pc:docMk/>
          <pc:sldMk cId="1716615448" sldId="1008"/>
        </pc:sldMkLst>
        <pc:spChg chg="mod">
          <ac:chgData name="Chunping Xu" userId="a5962ba47313b1f5" providerId="LiveId" clId="{76A9E5E3-644B-46DF-872B-18C7582B1AC4}" dt="2021-06-19T00:11:00.981" v="126" actId="20577"/>
          <ac:spMkLst>
            <pc:docMk/>
            <pc:sldMk cId="1716615448" sldId="1008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46:25.924" v="257" actId="47"/>
        <pc:sldMkLst>
          <pc:docMk/>
          <pc:sldMk cId="410718810" sldId="1011"/>
        </pc:sldMkLst>
      </pc:sldChg>
      <pc:sldChg chg="modSp mod">
        <pc:chgData name="Chunping Xu" userId="a5962ba47313b1f5" providerId="LiveId" clId="{76A9E5E3-644B-46DF-872B-18C7582B1AC4}" dt="2021-06-19T00:35:15.070" v="223"/>
        <pc:sldMkLst>
          <pc:docMk/>
          <pc:sldMk cId="4153649678" sldId="1012"/>
        </pc:sldMkLst>
        <pc:spChg chg="mod">
          <ac:chgData name="Chunping Xu" userId="a5962ba47313b1f5" providerId="LiveId" clId="{76A9E5E3-644B-46DF-872B-18C7582B1AC4}" dt="2021-06-19T00:35:15.070" v="223"/>
          <ac:spMkLst>
            <pc:docMk/>
            <pc:sldMk cId="4153649678" sldId="1012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2255997113" sldId="1013"/>
        </pc:sldMkLst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3500347589" sldId="1015"/>
        </pc:sldMkLst>
      </pc:sldChg>
      <pc:sldChg chg="modSp mod">
        <pc:chgData name="Chunping Xu" userId="a5962ba47313b1f5" providerId="LiveId" clId="{76A9E5E3-644B-46DF-872B-18C7582B1AC4}" dt="2021-06-19T00:01:50.773" v="19"/>
        <pc:sldMkLst>
          <pc:docMk/>
          <pc:sldMk cId="3298337263" sldId="1018"/>
        </pc:sldMkLst>
        <pc:spChg chg="mod">
          <ac:chgData name="Chunping Xu" userId="a5962ba47313b1f5" providerId="LiveId" clId="{76A9E5E3-644B-46DF-872B-18C7582B1AC4}" dt="2021-06-19T00:01:50.773" v="19"/>
          <ac:spMkLst>
            <pc:docMk/>
            <pc:sldMk cId="3298337263" sldId="1018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28:26.054" v="187" actId="47"/>
        <pc:sldMkLst>
          <pc:docMk/>
          <pc:sldMk cId="2265744322" sldId="1019"/>
        </pc:sldMkLst>
      </pc:sldChg>
      <pc:sldChg chg="del">
        <pc:chgData name="Chunping Xu" userId="a5962ba47313b1f5" providerId="LiveId" clId="{76A9E5E3-644B-46DF-872B-18C7582B1AC4}" dt="2021-06-19T00:07:36.404" v="114" actId="47"/>
        <pc:sldMkLst>
          <pc:docMk/>
          <pc:sldMk cId="2854070122" sldId="1020"/>
        </pc:sldMkLst>
      </pc:sldChg>
      <pc:sldChg chg="del">
        <pc:chgData name="Chunping Xu" userId="a5962ba47313b1f5" providerId="LiveId" clId="{76A9E5E3-644B-46DF-872B-18C7582B1AC4}" dt="2021-06-19T00:28:27.371" v="188" actId="47"/>
        <pc:sldMkLst>
          <pc:docMk/>
          <pc:sldMk cId="3452570198" sldId="1021"/>
        </pc:sldMkLst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4172228954" sldId="1022"/>
        </pc:sldMkLst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3995479944" sldId="1246"/>
        </pc:sldMkLst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1058388710" sldId="1247"/>
        </pc:sldMkLst>
      </pc:sldChg>
      <pc:sldChg chg="modSp add mod">
        <pc:chgData name="Chunping Xu" userId="a5962ba47313b1f5" providerId="LiveId" clId="{76A9E5E3-644B-46DF-872B-18C7582B1AC4}" dt="2021-06-19T00:02:20.183" v="23"/>
        <pc:sldMkLst>
          <pc:docMk/>
          <pc:sldMk cId="1412789514" sldId="1248"/>
        </pc:sldMkLst>
        <pc:spChg chg="mod">
          <ac:chgData name="Chunping Xu" userId="a5962ba47313b1f5" providerId="LiveId" clId="{76A9E5E3-644B-46DF-872B-18C7582B1AC4}" dt="2021-06-19T00:02:20.183" v="23"/>
          <ac:spMkLst>
            <pc:docMk/>
            <pc:sldMk cId="1412789514" sldId="12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02:38.684" v="26"/>
        <pc:sldMkLst>
          <pc:docMk/>
          <pc:sldMk cId="4072460004" sldId="1249"/>
        </pc:sldMkLst>
        <pc:spChg chg="mod">
          <ac:chgData name="Chunping Xu" userId="a5962ba47313b1f5" providerId="LiveId" clId="{76A9E5E3-644B-46DF-872B-18C7582B1AC4}" dt="2021-06-19T00:02:38.684" v="26"/>
          <ac:spMkLst>
            <pc:docMk/>
            <pc:sldMk cId="4072460004" sldId="12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02:51.968" v="29"/>
        <pc:sldMkLst>
          <pc:docMk/>
          <pc:sldMk cId="898158491" sldId="1250"/>
        </pc:sldMkLst>
        <pc:spChg chg="mod">
          <ac:chgData name="Chunping Xu" userId="a5962ba47313b1f5" providerId="LiveId" clId="{76A9E5E3-644B-46DF-872B-18C7582B1AC4}" dt="2021-06-19T00:02:51.968" v="29"/>
          <ac:spMkLst>
            <pc:docMk/>
            <pc:sldMk cId="898158491" sldId="12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03:18.378" v="34" actId="20577"/>
        <pc:sldMkLst>
          <pc:docMk/>
          <pc:sldMk cId="1617062379" sldId="1251"/>
        </pc:sldMkLst>
        <pc:spChg chg="mod">
          <ac:chgData name="Chunping Xu" userId="a5962ba47313b1f5" providerId="LiveId" clId="{76A9E5E3-644B-46DF-872B-18C7582B1AC4}" dt="2021-06-19T00:03:18.378" v="34" actId="20577"/>
          <ac:spMkLst>
            <pc:docMk/>
            <pc:sldMk cId="1617062379" sldId="12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03:22.562" v="35" actId="20577"/>
        <pc:sldMkLst>
          <pc:docMk/>
          <pc:sldMk cId="281324475" sldId="1252"/>
        </pc:sldMkLst>
        <pc:spChg chg="mod">
          <ac:chgData name="Chunping Xu" userId="a5962ba47313b1f5" providerId="LiveId" clId="{76A9E5E3-644B-46DF-872B-18C7582B1AC4}" dt="2021-06-19T00:03:22.562" v="35" actId="20577"/>
          <ac:spMkLst>
            <pc:docMk/>
            <pc:sldMk cId="281324475" sldId="1252"/>
            <ac:spMk id="441" creationId="{00000000-0000-0000-0000-000000000000}"/>
          </ac:spMkLst>
        </pc:spChg>
      </pc:sldChg>
      <pc:sldChg chg="addSp new">
        <pc:chgData name="Chunping Xu" userId="a5962ba47313b1f5" providerId="LiveId" clId="{76A9E5E3-644B-46DF-872B-18C7582B1AC4}" dt="2021-06-19T00:08:43.981" v="119"/>
        <pc:sldMkLst>
          <pc:docMk/>
          <pc:sldMk cId="781669231" sldId="1253"/>
        </pc:sldMkLst>
        <pc:picChg chg="add">
          <ac:chgData name="Chunping Xu" userId="a5962ba47313b1f5" providerId="LiveId" clId="{76A9E5E3-644B-46DF-872B-18C7582B1AC4}" dt="2021-06-19T00:08:43.981" v="119"/>
          <ac:picMkLst>
            <pc:docMk/>
            <pc:sldMk cId="781669231" sldId="1253"/>
            <ac:picMk id="4" creationId="{8193EEA4-2DFB-476D-ADF3-962430B975FC}"/>
          </ac:picMkLst>
        </pc:picChg>
      </pc:sldChg>
      <pc:sldChg chg="modSp add mod">
        <pc:chgData name="Chunping Xu" userId="a5962ba47313b1f5" providerId="LiveId" clId="{76A9E5E3-644B-46DF-872B-18C7582B1AC4}" dt="2021-06-19T00:12:39.708" v="136"/>
        <pc:sldMkLst>
          <pc:docMk/>
          <pc:sldMk cId="1970058662" sldId="1254"/>
        </pc:sldMkLst>
        <pc:spChg chg="mod">
          <ac:chgData name="Chunping Xu" userId="a5962ba47313b1f5" providerId="LiveId" clId="{76A9E5E3-644B-46DF-872B-18C7582B1AC4}" dt="2021-06-19T00:12:39.708" v="136"/>
          <ac:spMkLst>
            <pc:docMk/>
            <pc:sldMk cId="1970058662" sldId="1254"/>
            <ac:spMk id="441" creationId="{00000000-0000-0000-0000-000000000000}"/>
          </ac:spMkLst>
        </pc:spChg>
      </pc:sldChg>
      <pc:sldChg chg="addSp new">
        <pc:chgData name="Chunping Xu" userId="a5962ba47313b1f5" providerId="LiveId" clId="{76A9E5E3-644B-46DF-872B-18C7582B1AC4}" dt="2021-06-19T00:19:31.316" v="143"/>
        <pc:sldMkLst>
          <pc:docMk/>
          <pc:sldMk cId="545884274" sldId="1255"/>
        </pc:sldMkLst>
        <pc:picChg chg="add">
          <ac:chgData name="Chunping Xu" userId="a5962ba47313b1f5" providerId="LiveId" clId="{76A9E5E3-644B-46DF-872B-18C7582B1AC4}" dt="2021-06-19T00:19:31.316" v="143"/>
          <ac:picMkLst>
            <pc:docMk/>
            <pc:sldMk cId="545884274" sldId="1255"/>
            <ac:picMk id="4" creationId="{29D8C482-62E2-4838-A162-3A447380F621}"/>
          </ac:picMkLst>
        </pc:picChg>
      </pc:sldChg>
      <pc:sldChg chg="add">
        <pc:chgData name="Chunping Xu" userId="a5962ba47313b1f5" providerId="LiveId" clId="{76A9E5E3-644B-46DF-872B-18C7582B1AC4}" dt="2021-06-19T00:13:15.545" v="138"/>
        <pc:sldMkLst>
          <pc:docMk/>
          <pc:sldMk cId="2551683162" sldId="1256"/>
        </pc:sldMkLst>
      </pc:sldChg>
      <pc:sldChg chg="addSp delSp modSp new mod setBg">
        <pc:chgData name="Chunping Xu" userId="a5962ba47313b1f5" providerId="LiveId" clId="{76A9E5E3-644B-46DF-872B-18C7582B1AC4}" dt="2021-06-19T00:26:18.445" v="174" actId="207"/>
        <pc:sldMkLst>
          <pc:docMk/>
          <pc:sldMk cId="925567581" sldId="1257"/>
        </pc:sldMkLst>
        <pc:spChg chg="mod">
          <ac:chgData name="Chunping Xu" userId="a5962ba47313b1f5" providerId="LiveId" clId="{76A9E5E3-644B-46DF-872B-18C7582B1AC4}" dt="2021-06-19T00:26:18.445" v="174" actId="207"/>
          <ac:spMkLst>
            <pc:docMk/>
            <pc:sldMk cId="925567581" sldId="1257"/>
            <ac:spMk id="2" creationId="{42781641-4426-4EA6-BD0B-E017C6EBD9E5}"/>
          </ac:spMkLst>
        </pc:spChg>
        <pc:spChg chg="del mod ord">
          <ac:chgData name="Chunping Xu" userId="a5962ba47313b1f5" providerId="LiveId" clId="{76A9E5E3-644B-46DF-872B-18C7582B1AC4}" dt="2021-06-19T00:21:55.413" v="155" actId="21"/>
          <ac:spMkLst>
            <pc:docMk/>
            <pc:sldMk cId="925567581" sldId="1257"/>
            <ac:spMk id="3" creationId="{FF6FF205-C0C0-4E33-803E-AD03953FADBF}"/>
          </ac:spMkLst>
        </pc:spChg>
        <pc:picChg chg="add mod">
          <ac:chgData name="Chunping Xu" userId="a5962ba47313b1f5" providerId="LiveId" clId="{76A9E5E3-644B-46DF-872B-18C7582B1AC4}" dt="2021-06-19T00:22:11.075" v="160" actId="1076"/>
          <ac:picMkLst>
            <pc:docMk/>
            <pc:sldMk cId="925567581" sldId="1257"/>
            <ac:picMk id="4" creationId="{AB3A596E-CCB6-4147-81D5-B845B2DBB3E6}"/>
          </ac:picMkLst>
        </pc:picChg>
        <pc:picChg chg="add del">
          <ac:chgData name="Chunping Xu" userId="a5962ba47313b1f5" providerId="LiveId" clId="{76A9E5E3-644B-46DF-872B-18C7582B1AC4}" dt="2021-06-19T00:20:29.968" v="144" actId="26606"/>
          <ac:picMkLst>
            <pc:docMk/>
            <pc:sldMk cId="925567581" sldId="1257"/>
            <ac:picMk id="9" creationId="{E0BE7827-5B1A-4F37-BF70-19F7C5C6BDEB}"/>
          </ac:picMkLst>
        </pc:picChg>
        <pc:picChg chg="add">
          <ac:chgData name="Chunping Xu" userId="a5962ba47313b1f5" providerId="LiveId" clId="{76A9E5E3-644B-46DF-872B-18C7582B1AC4}" dt="2021-06-19T00:20:29.968" v="144" actId="26606"/>
          <ac:picMkLst>
            <pc:docMk/>
            <pc:sldMk cId="925567581" sldId="1257"/>
            <ac:picMk id="14" creationId="{559DF61F-9058-49C9-8F75-DC501F983B0E}"/>
          </ac:picMkLst>
        </pc:picChg>
      </pc:sldChg>
      <pc:sldChg chg="modSp add mod">
        <pc:chgData name="Chunping Xu" userId="a5962ba47313b1f5" providerId="LiveId" clId="{76A9E5E3-644B-46DF-872B-18C7582B1AC4}" dt="2021-06-19T00:25:50.990" v="173" actId="20577"/>
        <pc:sldMkLst>
          <pc:docMk/>
          <pc:sldMk cId="2667130015" sldId="1258"/>
        </pc:sldMkLst>
        <pc:spChg chg="mod">
          <ac:chgData name="Chunping Xu" userId="a5962ba47313b1f5" providerId="LiveId" clId="{76A9E5E3-644B-46DF-872B-18C7582B1AC4}" dt="2021-06-19T00:25:50.990" v="173" actId="20577"/>
          <ac:spMkLst>
            <pc:docMk/>
            <pc:sldMk cId="2667130015" sldId="12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26:46.753" v="180"/>
        <pc:sldMkLst>
          <pc:docMk/>
          <pc:sldMk cId="2720932955" sldId="1259"/>
        </pc:sldMkLst>
        <pc:spChg chg="mod">
          <ac:chgData name="Chunping Xu" userId="a5962ba47313b1f5" providerId="LiveId" clId="{76A9E5E3-644B-46DF-872B-18C7582B1AC4}" dt="2021-06-19T00:26:46.753" v="180"/>
          <ac:spMkLst>
            <pc:docMk/>
            <pc:sldMk cId="2720932955" sldId="1259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76A9E5E3-644B-46DF-872B-18C7582B1AC4}" dt="2021-06-19T00:31:57.400" v="194" actId="1076"/>
        <pc:sldMkLst>
          <pc:docMk/>
          <pc:sldMk cId="3117774627" sldId="1260"/>
        </pc:sldMkLst>
        <pc:spChg chg="mod">
          <ac:chgData name="Chunping Xu" userId="a5962ba47313b1f5" providerId="LiveId" clId="{76A9E5E3-644B-46DF-872B-18C7582B1AC4}" dt="2021-06-19T00:31:41.930" v="193" actId="26606"/>
          <ac:spMkLst>
            <pc:docMk/>
            <pc:sldMk cId="3117774627" sldId="1260"/>
            <ac:spMk id="2" creationId="{041255D1-346B-4827-874F-55C923DED925}"/>
          </ac:spMkLst>
        </pc:spChg>
        <pc:spChg chg="mod">
          <ac:chgData name="Chunping Xu" userId="a5962ba47313b1f5" providerId="LiveId" clId="{76A9E5E3-644B-46DF-872B-18C7582B1AC4}" dt="2021-06-19T00:31:41.930" v="193" actId="26606"/>
          <ac:spMkLst>
            <pc:docMk/>
            <pc:sldMk cId="3117774627" sldId="1260"/>
            <ac:spMk id="3" creationId="{C13CE00A-58E3-4E5F-8B94-ACA1F138EC6E}"/>
          </ac:spMkLst>
        </pc:spChg>
        <pc:spChg chg="add">
          <ac:chgData name="Chunping Xu" userId="a5962ba47313b1f5" providerId="LiveId" clId="{76A9E5E3-644B-46DF-872B-18C7582B1AC4}" dt="2021-06-19T00:31:41.930" v="193" actId="26606"/>
          <ac:spMkLst>
            <pc:docMk/>
            <pc:sldMk cId="3117774627" sldId="1260"/>
            <ac:spMk id="11" creationId="{95CB840F-8E41-4CA5-B79B-25CC80AD234A}"/>
          </ac:spMkLst>
        </pc:spChg>
        <pc:picChg chg="add mod">
          <ac:chgData name="Chunping Xu" userId="a5962ba47313b1f5" providerId="LiveId" clId="{76A9E5E3-644B-46DF-872B-18C7582B1AC4}" dt="2021-06-19T00:31:57.400" v="194" actId="1076"/>
          <ac:picMkLst>
            <pc:docMk/>
            <pc:sldMk cId="3117774627" sldId="1260"/>
            <ac:picMk id="4" creationId="{D0D0B4BE-9B74-4F6B-BB00-0167D92FA679}"/>
          </ac:picMkLst>
        </pc:picChg>
        <pc:picChg chg="add del">
          <ac:chgData name="Chunping Xu" userId="a5962ba47313b1f5" providerId="LiveId" clId="{76A9E5E3-644B-46DF-872B-18C7582B1AC4}" dt="2021-06-19T00:31:41.927" v="192" actId="26606"/>
          <ac:picMkLst>
            <pc:docMk/>
            <pc:sldMk cId="3117774627" sldId="1260"/>
            <ac:picMk id="9" creationId="{B536FA4E-0152-4E27-91DA-0FC22D1846BB}"/>
          </ac:picMkLst>
        </pc:picChg>
      </pc:sldChg>
    </pc:docChg>
  </pc:docChgLst>
  <pc:docChgLst>
    <pc:chgData name="Chunping Xu" userId="a5962ba47313b1f5" providerId="LiveId" clId="{2FF52D7F-EC90-4682-8BB1-4729D60A40CF}"/>
    <pc:docChg chg="undo custSel addSld delSld modSld sldOrd">
      <pc:chgData name="Chunping Xu" userId="a5962ba47313b1f5" providerId="LiveId" clId="{2FF52D7F-EC90-4682-8BB1-4729D60A40CF}" dt="2021-06-05T00:48:24.971" v="296"/>
      <pc:docMkLst>
        <pc:docMk/>
      </pc:docMkLst>
      <pc:sldChg chg="add">
        <pc:chgData name="Chunping Xu" userId="a5962ba47313b1f5" providerId="LiveId" clId="{2FF52D7F-EC90-4682-8BB1-4729D60A40CF}" dt="2021-06-01T22:48:11.815" v="54"/>
        <pc:sldMkLst>
          <pc:docMk/>
          <pc:sldMk cId="1689624443" sldId="416"/>
        </pc:sldMkLst>
      </pc:sldChg>
      <pc:sldChg chg="add">
        <pc:chgData name="Chunping Xu" userId="a5962ba47313b1f5" providerId="LiveId" clId="{2FF52D7F-EC90-4682-8BB1-4729D60A40CF}" dt="2021-06-01T23:00:56.502" v="117"/>
        <pc:sldMkLst>
          <pc:docMk/>
          <pc:sldMk cId="4044760628" sldId="474"/>
        </pc:sldMkLst>
      </pc:sldChg>
      <pc:sldChg chg="add del">
        <pc:chgData name="Chunping Xu" userId="a5962ba47313b1f5" providerId="LiveId" clId="{2FF52D7F-EC90-4682-8BB1-4729D60A40CF}" dt="2021-06-01T23:26:07.381" v="207"/>
        <pc:sldMkLst>
          <pc:docMk/>
          <pc:sldMk cId="1896615461" sldId="478"/>
        </pc:sldMkLst>
      </pc:sldChg>
      <pc:sldChg chg="modSp add del mod">
        <pc:chgData name="Chunping Xu" userId="a5962ba47313b1f5" providerId="LiveId" clId="{2FF52D7F-EC90-4682-8BB1-4729D60A40CF}" dt="2021-06-01T23:26:07.363" v="206"/>
        <pc:sldMkLst>
          <pc:docMk/>
          <pc:sldMk cId="541935520" sldId="479"/>
        </pc:sldMkLst>
        <pc:spChg chg="mod">
          <ac:chgData name="Chunping Xu" userId="a5962ba47313b1f5" providerId="LiveId" clId="{2FF52D7F-EC90-4682-8BB1-4729D60A40CF}" dt="2021-06-01T23:26:07.363" v="206"/>
          <ac:spMkLst>
            <pc:docMk/>
            <pc:sldMk cId="541935520" sldId="479"/>
            <ac:spMk id="3" creationId="{00000000-0000-0000-0000-000000000000}"/>
          </ac:spMkLst>
        </pc:spChg>
      </pc:sldChg>
      <pc:sldChg chg="add">
        <pc:chgData name="Chunping Xu" userId="a5962ba47313b1f5" providerId="LiveId" clId="{2FF52D7F-EC90-4682-8BB1-4729D60A40CF}" dt="2021-06-01T23:26:07.381" v="207"/>
        <pc:sldMkLst>
          <pc:docMk/>
          <pc:sldMk cId="590433211" sldId="479"/>
        </pc:sldMkLst>
      </pc:sldChg>
      <pc:sldChg chg="modSp add del mod">
        <pc:chgData name="Chunping Xu" userId="a5962ba47313b1f5" providerId="LiveId" clId="{2FF52D7F-EC90-4682-8BB1-4729D60A40CF}" dt="2021-06-01T23:25:39.284" v="194"/>
        <pc:sldMkLst>
          <pc:docMk/>
          <pc:sldMk cId="1660689711" sldId="479"/>
        </pc:sldMkLst>
        <pc:spChg chg="mod">
          <ac:chgData name="Chunping Xu" userId="a5962ba47313b1f5" providerId="LiveId" clId="{2FF52D7F-EC90-4682-8BB1-4729D60A40CF}" dt="2021-06-01T23:25:39.284" v="194"/>
          <ac:spMkLst>
            <pc:docMk/>
            <pc:sldMk cId="1660689711" sldId="479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2FF52D7F-EC90-4682-8BB1-4729D60A40CF}" dt="2021-06-01T23:25:52.748" v="199"/>
        <pc:sldMkLst>
          <pc:docMk/>
          <pc:sldMk cId="4150967483" sldId="479"/>
        </pc:sldMkLst>
        <pc:spChg chg="mod">
          <ac:chgData name="Chunping Xu" userId="a5962ba47313b1f5" providerId="LiveId" clId="{2FF52D7F-EC90-4682-8BB1-4729D60A40CF}" dt="2021-06-01T23:25:52.748" v="199"/>
          <ac:spMkLst>
            <pc:docMk/>
            <pc:sldMk cId="4150967483" sldId="479"/>
            <ac:spMk id="3" creationId="{00000000-0000-0000-0000-000000000000}"/>
          </ac:spMkLst>
        </pc:spChg>
      </pc:sldChg>
      <pc:sldChg chg="add del">
        <pc:chgData name="Chunping Xu" userId="a5962ba47313b1f5" providerId="LiveId" clId="{2FF52D7F-EC90-4682-8BB1-4729D60A40CF}" dt="2021-06-01T23:09:36.730" v="134"/>
        <pc:sldMkLst>
          <pc:docMk/>
          <pc:sldMk cId="2691340277" sldId="497"/>
        </pc:sldMkLst>
      </pc:sldChg>
      <pc:sldChg chg="modSp mod">
        <pc:chgData name="Chunping Xu" userId="a5962ba47313b1f5" providerId="LiveId" clId="{2FF52D7F-EC90-4682-8BB1-4729D60A40CF}" dt="2021-06-01T22:42:53.197" v="7" actId="6549"/>
        <pc:sldMkLst>
          <pc:docMk/>
          <pc:sldMk cId="2574250617" sldId="835"/>
        </pc:sldMkLst>
        <pc:spChg chg="mod">
          <ac:chgData name="Chunping Xu" userId="a5962ba47313b1f5" providerId="LiveId" clId="{2FF52D7F-EC90-4682-8BB1-4729D60A40CF}" dt="2021-06-01T22:42:53.197" v="7" actId="654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6:13.572" v="42" actId="20577"/>
        <pc:sldMkLst>
          <pc:docMk/>
          <pc:sldMk cId="96890483" sldId="845"/>
        </pc:sldMkLst>
        <pc:spChg chg="mod">
          <ac:chgData name="Chunping Xu" userId="a5962ba47313b1f5" providerId="LiveId" clId="{2FF52D7F-EC90-4682-8BB1-4729D60A40CF}" dt="2021-06-01T22:46:13.572" v="42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50:47.908" v="81"/>
        <pc:sldMkLst>
          <pc:docMk/>
          <pc:sldMk cId="3489066414" sldId="847"/>
        </pc:sldMkLst>
        <pc:spChg chg="mod">
          <ac:chgData name="Chunping Xu" userId="a5962ba47313b1f5" providerId="LiveId" clId="{2FF52D7F-EC90-4682-8BB1-4729D60A40CF}" dt="2021-06-01T22:50:47.908" v="81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4:05.087" v="15" actId="20577"/>
        <pc:sldMkLst>
          <pc:docMk/>
          <pc:sldMk cId="2814175321" sldId="852"/>
        </pc:sldMkLst>
        <pc:spChg chg="mod">
          <ac:chgData name="Chunping Xu" userId="a5962ba47313b1f5" providerId="LiveId" clId="{2FF52D7F-EC90-4682-8BB1-4729D60A40CF}" dt="2021-06-01T22:44:05.087" v="15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2:47:03.293" v="52" actId="20577"/>
        <pc:sldMkLst>
          <pc:docMk/>
          <pc:sldMk cId="4007757009" sldId="884"/>
        </pc:sldMkLst>
        <pc:spChg chg="mod">
          <ac:chgData name="Chunping Xu" userId="a5962ba47313b1f5" providerId="LiveId" clId="{2FF52D7F-EC90-4682-8BB1-4729D60A40CF}" dt="2021-06-01T22:47:03.293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17:34.057" v="153" actId="20577"/>
        <pc:sldMkLst>
          <pc:docMk/>
          <pc:sldMk cId="4019409665" sldId="910"/>
        </pc:sldMkLst>
        <pc:spChg chg="mod">
          <ac:chgData name="Chunping Xu" userId="a5962ba47313b1f5" providerId="LiveId" clId="{2FF52D7F-EC90-4682-8BB1-4729D60A40CF}" dt="2021-06-01T23:17:34.057" v="153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1543919868" sldId="912"/>
        </pc:sldMkLst>
      </pc:sldChg>
      <pc:sldChg chg="modSp mod">
        <pc:chgData name="Chunping Xu" userId="a5962ba47313b1f5" providerId="LiveId" clId="{2FF52D7F-EC90-4682-8BB1-4729D60A40CF}" dt="2021-06-01T22:45:10.873" v="25" actId="948"/>
        <pc:sldMkLst>
          <pc:docMk/>
          <pc:sldMk cId="2313262846" sldId="926"/>
        </pc:sldMkLst>
        <pc:spChg chg="mod">
          <ac:chgData name="Chunping Xu" userId="a5962ba47313b1f5" providerId="LiveId" clId="{2FF52D7F-EC90-4682-8BB1-4729D60A40CF}" dt="2021-06-01T22:45:10.873" v="25" actId="948"/>
          <ac:spMkLst>
            <pc:docMk/>
            <pc:sldMk cId="2313262846" sldId="926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721187573" sldId="927"/>
        </pc:sldMkLst>
      </pc:sldChg>
      <pc:sldChg chg="modSp mod">
        <pc:chgData name="Chunping Xu" userId="a5962ba47313b1f5" providerId="LiveId" clId="{2FF52D7F-EC90-4682-8BB1-4729D60A40CF}" dt="2021-06-01T23:29:35.588" v="225"/>
        <pc:sldMkLst>
          <pc:docMk/>
          <pc:sldMk cId="2773052931" sldId="947"/>
        </pc:sldMkLst>
        <pc:spChg chg="mod">
          <ac:chgData name="Chunping Xu" userId="a5962ba47313b1f5" providerId="LiveId" clId="{2FF52D7F-EC90-4682-8BB1-4729D60A40CF}" dt="2021-06-01T23:29:35.588" v="22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2FF52D7F-EC90-4682-8BB1-4729D60A40CF}" dt="2021-06-05T00:48:24.971" v="296"/>
        <pc:sldMkLst>
          <pc:docMk/>
          <pc:sldMk cId="4206779045" sldId="957"/>
        </pc:sldMkLst>
        <pc:spChg chg="mod">
          <ac:chgData name="Chunping Xu" userId="a5962ba47313b1f5" providerId="LiveId" clId="{2FF52D7F-EC90-4682-8BB1-4729D60A40CF}" dt="2021-06-01T23:35:09.437" v="277" actId="20577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33:26.012" v="255" actId="948"/>
        <pc:sldMkLst>
          <pc:docMk/>
          <pc:sldMk cId="1630062831" sldId="961"/>
        </pc:sldMkLst>
        <pc:spChg chg="mod">
          <ac:chgData name="Chunping Xu" userId="a5962ba47313b1f5" providerId="LiveId" clId="{2FF52D7F-EC90-4682-8BB1-4729D60A40CF}" dt="2021-06-01T23:33:26.012" v="255" actId="948"/>
          <ac:spMkLst>
            <pc:docMk/>
            <pc:sldMk cId="1630062831" sldId="961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5:24.669" v="28"/>
        <pc:sldMkLst>
          <pc:docMk/>
          <pc:sldMk cId="4238450721" sldId="968"/>
        </pc:sldMkLst>
        <pc:spChg chg="mod">
          <ac:chgData name="Chunping Xu" userId="a5962ba47313b1f5" providerId="LiveId" clId="{2FF52D7F-EC90-4682-8BB1-4729D60A40CF}" dt="2021-06-01T22:45:24.669" v="28"/>
          <ac:spMkLst>
            <pc:docMk/>
            <pc:sldMk cId="4238450721" sldId="96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20:45.493" v="175"/>
        <pc:sldMkLst>
          <pc:docMk/>
          <pc:sldMk cId="1442548686" sldId="979"/>
        </pc:sldMkLst>
        <pc:spChg chg="mod">
          <ac:chgData name="Chunping Xu" userId="a5962ba47313b1f5" providerId="LiveId" clId="{2FF52D7F-EC90-4682-8BB1-4729D60A40CF}" dt="2021-06-01T23:20:45.493" v="175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17:59.852" v="155" actId="6549"/>
        <pc:sldMkLst>
          <pc:docMk/>
          <pc:sldMk cId="3254369469" sldId="980"/>
        </pc:sldMkLst>
        <pc:spChg chg="mod">
          <ac:chgData name="Chunping Xu" userId="a5962ba47313b1f5" providerId="LiveId" clId="{2FF52D7F-EC90-4682-8BB1-4729D60A40CF}" dt="2021-06-01T23:17:59.852" v="155" actId="6549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19:56.330" v="169"/>
        <pc:sldMkLst>
          <pc:docMk/>
          <pc:sldMk cId="3856334315" sldId="981"/>
        </pc:sldMkLst>
        <pc:spChg chg="mod">
          <ac:chgData name="Chunping Xu" userId="a5962ba47313b1f5" providerId="LiveId" clId="{2FF52D7F-EC90-4682-8BB1-4729D60A40CF}" dt="2021-06-01T23:19:56.330" v="169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41:28.727" v="287" actId="20577"/>
        <pc:sldMkLst>
          <pc:docMk/>
          <pc:sldMk cId="1142770723" sldId="982"/>
        </pc:sldMkLst>
        <pc:spChg chg="mod">
          <ac:chgData name="Chunping Xu" userId="a5962ba47313b1f5" providerId="LiveId" clId="{2FF52D7F-EC90-4682-8BB1-4729D60A40CF}" dt="2021-06-01T23:41:28.727" v="287" actId="20577"/>
          <ac:spMkLst>
            <pc:docMk/>
            <pc:sldMk cId="1142770723" sldId="982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32:39.997" v="248" actId="255"/>
        <pc:sldMkLst>
          <pc:docMk/>
          <pc:sldMk cId="363015128" sldId="984"/>
        </pc:sldMkLst>
        <pc:spChg chg="mod">
          <ac:chgData name="Chunping Xu" userId="a5962ba47313b1f5" providerId="LiveId" clId="{2FF52D7F-EC90-4682-8BB1-4729D60A40CF}" dt="2021-06-01T23:32:39.997" v="248" actId="255"/>
          <ac:spMkLst>
            <pc:docMk/>
            <pc:sldMk cId="363015128" sldId="984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327228421" sldId="992"/>
        </pc:sldMkLst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312154399" sldId="993"/>
        </pc:sldMkLst>
      </pc:sldChg>
      <pc:sldChg chg="del">
        <pc:chgData name="Chunping Xu" userId="a5962ba47313b1f5" providerId="LiveId" clId="{2FF52D7F-EC90-4682-8BB1-4729D60A40CF}" dt="2021-06-01T22:49:54.774" v="69" actId="47"/>
        <pc:sldMkLst>
          <pc:docMk/>
          <pc:sldMk cId="2511546428" sldId="995"/>
        </pc:sldMkLst>
      </pc:sldChg>
      <pc:sldChg chg="modSp mod ord">
        <pc:chgData name="Chunping Xu" userId="a5962ba47313b1f5" providerId="LiveId" clId="{2FF52D7F-EC90-4682-8BB1-4729D60A40CF}" dt="2021-06-01T22:50:33.978" v="78"/>
        <pc:sldMkLst>
          <pc:docMk/>
          <pc:sldMk cId="4221458163" sldId="996"/>
        </pc:sldMkLst>
        <pc:spChg chg="mod">
          <ac:chgData name="Chunping Xu" userId="a5962ba47313b1f5" providerId="LiveId" clId="{2FF52D7F-EC90-4682-8BB1-4729D60A40CF}" dt="2021-06-01T22:50:27.511" v="76"/>
          <ac:spMkLst>
            <pc:docMk/>
            <pc:sldMk cId="4221458163" sldId="996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21:07.744" v="176" actId="47"/>
        <pc:sldMkLst>
          <pc:docMk/>
          <pc:sldMk cId="1929266070" sldId="997"/>
        </pc:sldMkLst>
      </pc:sldChg>
      <pc:sldChg chg="addSp delSp modSp mod">
        <pc:chgData name="Chunping Xu" userId="a5962ba47313b1f5" providerId="LiveId" clId="{2FF52D7F-EC90-4682-8BB1-4729D60A40CF}" dt="2021-06-01T23:42:00.002" v="295" actId="6549"/>
        <pc:sldMkLst>
          <pc:docMk/>
          <pc:sldMk cId="3674741535" sldId="998"/>
        </pc:sldMkLst>
        <pc:spChg chg="mod">
          <ac:chgData name="Chunping Xu" userId="a5962ba47313b1f5" providerId="LiveId" clId="{2FF52D7F-EC90-4682-8BB1-4729D60A40CF}" dt="2021-06-01T23:42:00.002" v="295" actId="6549"/>
          <ac:spMkLst>
            <pc:docMk/>
            <pc:sldMk cId="3674741535" sldId="998"/>
            <ac:spMk id="441" creationId="{00000000-0000-0000-0000-000000000000}"/>
          </ac:spMkLst>
        </pc:spChg>
        <pc:picChg chg="add del">
          <ac:chgData name="Chunping Xu" userId="a5962ba47313b1f5" providerId="LiveId" clId="{2FF52D7F-EC90-4682-8BB1-4729D60A40CF}" dt="2021-06-01T23:25:58.291" v="202"/>
          <ac:picMkLst>
            <pc:docMk/>
            <pc:sldMk cId="3674741535" sldId="998"/>
            <ac:picMk id="2" creationId="{27268BA4-0AB2-4D40-8C92-8049766D3FFB}"/>
          </ac:picMkLst>
        </pc:picChg>
        <pc:picChg chg="add del mod">
          <ac:chgData name="Chunping Xu" userId="a5962ba47313b1f5" providerId="LiveId" clId="{2FF52D7F-EC90-4682-8BB1-4729D60A40CF}" dt="2021-06-01T23:25:55.982" v="201"/>
          <ac:picMkLst>
            <pc:docMk/>
            <pc:sldMk cId="3674741535" sldId="998"/>
            <ac:picMk id="3" creationId="{E4BB7AE2-CC80-4069-8B81-9DE980C04864}"/>
          </ac:picMkLst>
        </pc:picChg>
      </pc:sldChg>
      <pc:sldChg chg="modSp mod">
        <pc:chgData name="Chunping Xu" userId="a5962ba47313b1f5" providerId="LiveId" clId="{2FF52D7F-EC90-4682-8BB1-4729D60A40CF}" dt="2021-06-01T23:33:52.095" v="259" actId="20577"/>
        <pc:sldMkLst>
          <pc:docMk/>
          <pc:sldMk cId="2362234344" sldId="999"/>
        </pc:sldMkLst>
        <pc:spChg chg="mod">
          <ac:chgData name="Chunping Xu" userId="a5962ba47313b1f5" providerId="LiveId" clId="{2FF52D7F-EC90-4682-8BB1-4729D60A40CF}" dt="2021-06-01T23:33:52.095" v="259" actId="20577"/>
          <ac:spMkLst>
            <pc:docMk/>
            <pc:sldMk cId="2362234344" sldId="999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4245338349" sldId="1000"/>
        </pc:sldMkLst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3539633835" sldId="1001"/>
        </pc:sldMkLst>
      </pc:sldChg>
      <pc:sldChg chg="del">
        <pc:chgData name="Chunping Xu" userId="a5962ba47313b1f5" providerId="LiveId" clId="{2FF52D7F-EC90-4682-8BB1-4729D60A40CF}" dt="2021-06-01T23:35:17.826" v="278" actId="47"/>
        <pc:sldMkLst>
          <pc:docMk/>
          <pc:sldMk cId="1471141684" sldId="1002"/>
        </pc:sldMkLst>
      </pc:sldChg>
      <pc:sldChg chg="modSp add mod">
        <pc:chgData name="Chunping Xu" userId="a5962ba47313b1f5" providerId="LiveId" clId="{2FF52D7F-EC90-4682-8BB1-4729D60A40CF}" dt="2021-06-01T22:44:22.994" v="19" actId="20577"/>
        <pc:sldMkLst>
          <pc:docMk/>
          <pc:sldMk cId="3201041591" sldId="1003"/>
        </pc:sldMkLst>
        <pc:spChg chg="mod">
          <ac:chgData name="Chunping Xu" userId="a5962ba47313b1f5" providerId="LiveId" clId="{2FF52D7F-EC90-4682-8BB1-4729D60A40CF}" dt="2021-06-01T22:44:22.994" v="19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new del">
        <pc:chgData name="Chunping Xu" userId="a5962ba47313b1f5" providerId="LiveId" clId="{2FF52D7F-EC90-4682-8BB1-4729D60A40CF}" dt="2021-06-01T22:49:53.524" v="68" actId="47"/>
        <pc:sldMkLst>
          <pc:docMk/>
          <pc:sldMk cId="3871798101" sldId="1004"/>
        </pc:sldMkLst>
      </pc:sldChg>
      <pc:sldChg chg="modSp add mod">
        <pc:chgData name="Chunping Xu" userId="a5962ba47313b1f5" providerId="LiveId" clId="{2FF52D7F-EC90-4682-8BB1-4729D60A40CF}" dt="2021-06-01T22:49:36.081" v="67" actId="20577"/>
        <pc:sldMkLst>
          <pc:docMk/>
          <pc:sldMk cId="1348238168" sldId="1005"/>
        </pc:sldMkLst>
        <pc:spChg chg="mod">
          <ac:chgData name="Chunping Xu" userId="a5962ba47313b1f5" providerId="LiveId" clId="{2FF52D7F-EC90-4682-8BB1-4729D60A40CF}" dt="2021-06-01T22:49:36.081" v="67" actId="20577"/>
          <ac:spMkLst>
            <pc:docMk/>
            <pc:sldMk cId="1348238168" sldId="10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17:22.223" v="151" actId="20577"/>
        <pc:sldMkLst>
          <pc:docMk/>
          <pc:sldMk cId="2990906083" sldId="1006"/>
        </pc:sldMkLst>
        <pc:spChg chg="mod">
          <ac:chgData name="Chunping Xu" userId="a5962ba47313b1f5" providerId="LiveId" clId="{2FF52D7F-EC90-4682-8BB1-4729D60A40CF}" dt="2021-06-01T23:17:22.223" v="151" actId="20577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00:06.058" v="116" actId="20577"/>
        <pc:sldMkLst>
          <pc:docMk/>
          <pc:sldMk cId="211861969" sldId="1007"/>
        </pc:sldMkLst>
        <pc:spChg chg="mod">
          <ac:chgData name="Chunping Xu" userId="a5962ba47313b1f5" providerId="LiveId" clId="{2FF52D7F-EC90-4682-8BB1-4729D60A40CF}" dt="2021-06-01T23:00:06.058" v="116" actId="20577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2:59:57.756" v="115" actId="20577"/>
        <pc:sldMkLst>
          <pc:docMk/>
          <pc:sldMk cId="1716615448" sldId="1008"/>
        </pc:sldMkLst>
        <pc:spChg chg="mod">
          <ac:chgData name="Chunping Xu" userId="a5962ba47313b1f5" providerId="LiveId" clId="{2FF52D7F-EC90-4682-8BB1-4729D60A40CF}" dt="2021-06-01T22:59:57.756" v="115" actId="20577"/>
          <ac:spMkLst>
            <pc:docMk/>
            <pc:sldMk cId="1716615448" sldId="1008"/>
            <ac:spMk id="441" creationId="{00000000-0000-0000-0000-000000000000}"/>
          </ac:spMkLst>
        </pc:spChg>
      </pc:sldChg>
      <pc:sldChg chg="addSp modSp new mod">
        <pc:chgData name="Chunping Xu" userId="a5962ba47313b1f5" providerId="LiveId" clId="{2FF52D7F-EC90-4682-8BB1-4729D60A40CF}" dt="2021-06-01T23:05:06.153" v="124" actId="207"/>
        <pc:sldMkLst>
          <pc:docMk/>
          <pc:sldMk cId="2460536161" sldId="1009"/>
        </pc:sldMkLst>
        <pc:spChg chg="add mod">
          <ac:chgData name="Chunping Xu" userId="a5962ba47313b1f5" providerId="LiveId" clId="{2FF52D7F-EC90-4682-8BB1-4729D60A40CF}" dt="2021-06-01T23:05:06.153" v="124" actId="207"/>
          <ac:spMkLst>
            <pc:docMk/>
            <pc:sldMk cId="2460536161" sldId="1009"/>
            <ac:spMk id="5" creationId="{CAF02D34-BC3D-4022-A309-56C225A52217}"/>
          </ac:spMkLst>
        </pc:spChg>
        <pc:picChg chg="add">
          <ac:chgData name="Chunping Xu" userId="a5962ba47313b1f5" providerId="LiveId" clId="{2FF52D7F-EC90-4682-8BB1-4729D60A40CF}" dt="2021-06-01T23:03:35.398" v="119"/>
          <ac:picMkLst>
            <pc:docMk/>
            <pc:sldMk cId="2460536161" sldId="1009"/>
            <ac:picMk id="4" creationId="{7F5A1FF1-A930-4569-BAD6-48FCFA7F2655}"/>
          </ac:picMkLst>
        </pc:picChg>
      </pc:sldChg>
      <pc:sldChg chg="add del">
        <pc:chgData name="Chunping Xu" userId="a5962ba47313b1f5" providerId="LiveId" clId="{2FF52D7F-EC90-4682-8BB1-4729D60A40CF}" dt="2021-06-01T23:16:30.706" v="135" actId="47"/>
        <pc:sldMkLst>
          <pc:docMk/>
          <pc:sldMk cId="430415080" sldId="1010"/>
        </pc:sldMkLst>
      </pc:sldChg>
      <pc:sldChg chg="modSp add mod">
        <pc:chgData name="Chunping Xu" userId="a5962ba47313b1f5" providerId="LiveId" clId="{2FF52D7F-EC90-4682-8BB1-4729D60A40CF}" dt="2021-06-01T23:08:40.580" v="131" actId="20577"/>
        <pc:sldMkLst>
          <pc:docMk/>
          <pc:sldMk cId="410718810" sldId="1011"/>
        </pc:sldMkLst>
        <pc:spChg chg="mod">
          <ac:chgData name="Chunping Xu" userId="a5962ba47313b1f5" providerId="LiveId" clId="{2FF52D7F-EC90-4682-8BB1-4729D60A40CF}" dt="2021-06-01T23:08:40.580" v="131" actId="20577"/>
          <ac:spMkLst>
            <pc:docMk/>
            <pc:sldMk cId="410718810" sldId="101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19:04.500" v="161"/>
        <pc:sldMkLst>
          <pc:docMk/>
          <pc:sldMk cId="4153649678" sldId="1012"/>
        </pc:sldMkLst>
        <pc:spChg chg="mod">
          <ac:chgData name="Chunping Xu" userId="a5962ba47313b1f5" providerId="LiveId" clId="{2FF52D7F-EC90-4682-8BB1-4729D60A40CF}" dt="2021-06-01T23:19:04.500" v="161"/>
          <ac:spMkLst>
            <pc:docMk/>
            <pc:sldMk cId="4153649678" sldId="101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22:23.783" v="185" actId="207"/>
        <pc:sldMkLst>
          <pc:docMk/>
          <pc:sldMk cId="2255997113" sldId="1013"/>
        </pc:sldMkLst>
        <pc:spChg chg="mod">
          <ac:chgData name="Chunping Xu" userId="a5962ba47313b1f5" providerId="LiveId" clId="{2FF52D7F-EC90-4682-8BB1-4729D60A40CF}" dt="2021-06-01T23:22:23.783" v="185" actId="207"/>
          <ac:spMkLst>
            <pc:docMk/>
            <pc:sldMk cId="2255997113" sldId="1013"/>
            <ac:spMk id="441" creationId="{00000000-0000-0000-0000-000000000000}"/>
          </ac:spMkLst>
        </pc:spChg>
      </pc:sldChg>
      <pc:sldChg chg="addSp new">
        <pc:chgData name="Chunping Xu" userId="a5962ba47313b1f5" providerId="LiveId" clId="{2FF52D7F-EC90-4682-8BB1-4729D60A40CF}" dt="2021-06-01T23:24:17.080" v="187"/>
        <pc:sldMkLst>
          <pc:docMk/>
          <pc:sldMk cId="1189644586" sldId="1014"/>
        </pc:sldMkLst>
        <pc:picChg chg="add">
          <ac:chgData name="Chunping Xu" userId="a5962ba47313b1f5" providerId="LiveId" clId="{2FF52D7F-EC90-4682-8BB1-4729D60A40CF}" dt="2021-06-01T23:24:17.080" v="187"/>
          <ac:picMkLst>
            <pc:docMk/>
            <pc:sldMk cId="1189644586" sldId="1014"/>
            <ac:picMk id="4" creationId="{1101FA2B-75E8-45FD-810D-DF86930C9DD2}"/>
          </ac:picMkLst>
        </pc:picChg>
      </pc:sldChg>
      <pc:sldChg chg="modSp add mod">
        <pc:chgData name="Chunping Xu" userId="a5962ba47313b1f5" providerId="LiveId" clId="{2FF52D7F-EC90-4682-8BB1-4729D60A40CF}" dt="2021-06-01T23:29:22.170" v="222"/>
        <pc:sldMkLst>
          <pc:docMk/>
          <pc:sldMk cId="3500347589" sldId="1015"/>
        </pc:sldMkLst>
        <pc:spChg chg="mod">
          <ac:chgData name="Chunping Xu" userId="a5962ba47313b1f5" providerId="LiveId" clId="{2FF52D7F-EC90-4682-8BB1-4729D60A40CF}" dt="2021-06-01T23:29:22.170" v="222"/>
          <ac:spMkLst>
            <pc:docMk/>
            <pc:sldMk cId="3500347589" sldId="1015"/>
            <ac:spMk id="441" creationId="{00000000-0000-0000-0000-000000000000}"/>
          </ac:spMkLst>
        </pc:spChg>
      </pc:sldChg>
      <pc:sldChg chg="addSp modSp new mod setBg">
        <pc:chgData name="Chunping Xu" userId="a5962ba47313b1f5" providerId="LiveId" clId="{2FF52D7F-EC90-4682-8BB1-4729D60A40CF}" dt="2021-06-01T23:39:04.586" v="283" actId="1076"/>
        <pc:sldMkLst>
          <pc:docMk/>
          <pc:sldMk cId="2189125166" sldId="1016"/>
        </pc:sldMkLst>
        <pc:spChg chg="mod">
          <ac:chgData name="Chunping Xu" userId="a5962ba47313b1f5" providerId="LiveId" clId="{2FF52D7F-EC90-4682-8BB1-4729D60A40CF}" dt="2021-06-01T23:38:48.978" v="281" actId="26606"/>
          <ac:spMkLst>
            <pc:docMk/>
            <pc:sldMk cId="2189125166" sldId="1016"/>
            <ac:spMk id="2" creationId="{F889EAFE-0CC8-475A-A524-6934800504BF}"/>
          </ac:spMkLst>
        </pc:spChg>
        <pc:spChg chg="mod">
          <ac:chgData name="Chunping Xu" userId="a5962ba47313b1f5" providerId="LiveId" clId="{2FF52D7F-EC90-4682-8BB1-4729D60A40CF}" dt="2021-06-01T23:38:48.978" v="281" actId="26606"/>
          <ac:spMkLst>
            <pc:docMk/>
            <pc:sldMk cId="2189125166" sldId="1016"/>
            <ac:spMk id="3" creationId="{4FF044C0-E816-4D25-9172-AA8664E235C9}"/>
          </ac:spMkLst>
        </pc:spChg>
        <pc:picChg chg="add mod">
          <ac:chgData name="Chunping Xu" userId="a5962ba47313b1f5" providerId="LiveId" clId="{2FF52D7F-EC90-4682-8BB1-4729D60A40CF}" dt="2021-06-01T23:39:04.586" v="283" actId="1076"/>
          <ac:picMkLst>
            <pc:docMk/>
            <pc:sldMk cId="2189125166" sldId="1016"/>
            <ac:picMk id="4" creationId="{BF8544A6-54D3-411E-B832-88271B6BA637}"/>
          </ac:picMkLst>
        </pc:picChg>
        <pc:picChg chg="add">
          <ac:chgData name="Chunping Xu" userId="a5962ba47313b1f5" providerId="LiveId" clId="{2FF52D7F-EC90-4682-8BB1-4729D60A40CF}" dt="2021-06-01T23:38:48.978" v="281" actId="26606"/>
          <ac:picMkLst>
            <pc:docMk/>
            <pc:sldMk cId="2189125166" sldId="1016"/>
            <ac:picMk id="9" creationId="{B536FA4E-0152-4E27-91DA-0FC22D1846BB}"/>
          </ac:picMkLst>
        </pc:picChg>
      </pc:sldChg>
      <pc:sldChg chg="modSp add mod">
        <pc:chgData name="Chunping Xu" userId="a5962ba47313b1f5" providerId="LiveId" clId="{2FF52D7F-EC90-4682-8BB1-4729D60A40CF}" dt="2021-06-01T23:41:48.636" v="293"/>
        <pc:sldMkLst>
          <pc:docMk/>
          <pc:sldMk cId="2048962796" sldId="1017"/>
        </pc:sldMkLst>
        <pc:spChg chg="mod">
          <ac:chgData name="Chunping Xu" userId="a5962ba47313b1f5" providerId="LiveId" clId="{2FF52D7F-EC90-4682-8BB1-4729D60A40CF}" dt="2021-06-01T23:41:48.636" v="293"/>
          <ac:spMkLst>
            <pc:docMk/>
            <pc:sldMk cId="2048962796" sldId="1017"/>
            <ac:spMk id="441" creationId="{00000000-0000-0000-0000-000000000000}"/>
          </ac:spMkLst>
        </pc:spChg>
      </pc:sldChg>
      <pc:sldChg chg="add del">
        <pc:chgData name="Chunping Xu" userId="a5962ba47313b1f5" providerId="LiveId" clId="{2FF52D7F-EC90-4682-8BB1-4729D60A40CF}" dt="2021-06-01T23:41:38.249" v="289"/>
        <pc:sldMkLst>
          <pc:docMk/>
          <pc:sldMk cId="2346606080" sldId="1017"/>
        </pc:sldMkLst>
      </pc:sldChg>
    </pc:docChg>
  </pc:docChgLst>
  <pc:docChgLst>
    <pc:chgData name="Chunping Xu" userId="a5962ba47313b1f5" providerId="LiveId" clId="{BD0F4689-6B08-43C5-89D6-2CE7F73AACB2}"/>
    <pc:docChg chg="undo redo custSel addSld delSld modSld sldOrd">
      <pc:chgData name="Chunping Xu" userId="a5962ba47313b1f5" providerId="LiveId" clId="{BD0F4689-6B08-43C5-89D6-2CE7F73AACB2}" dt="2021-05-22T22:05:19.662" v="312" actId="20577"/>
      <pc:docMkLst>
        <pc:docMk/>
      </pc:docMkLst>
      <pc:sldChg chg="del">
        <pc:chgData name="Chunping Xu" userId="a5962ba47313b1f5" providerId="LiveId" clId="{BD0F4689-6B08-43C5-89D6-2CE7F73AACB2}" dt="2021-05-22T04:22:22.271" v="65" actId="47"/>
        <pc:sldMkLst>
          <pc:docMk/>
          <pc:sldMk cId="1234540451" sldId="400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689624443" sldId="416"/>
        </pc:sldMkLst>
      </pc:sldChg>
      <pc:sldChg chg="del">
        <pc:chgData name="Chunping Xu" userId="a5962ba47313b1f5" providerId="LiveId" clId="{BD0F4689-6B08-43C5-89D6-2CE7F73AACB2}" dt="2021-05-22T04:31:16.016" v="139" actId="47"/>
        <pc:sldMkLst>
          <pc:docMk/>
          <pc:sldMk cId="1480836367" sldId="418"/>
        </pc:sldMkLst>
      </pc:sldChg>
      <pc:sldChg chg="modSp mod">
        <pc:chgData name="Chunping Xu" userId="a5962ba47313b1f5" providerId="LiveId" clId="{BD0F4689-6B08-43C5-89D6-2CE7F73AACB2}" dt="2021-05-22T04:15:31.125" v="2"/>
        <pc:sldMkLst>
          <pc:docMk/>
          <pc:sldMk cId="2574250617" sldId="835"/>
        </pc:sldMkLst>
        <pc:spChg chg="mod">
          <ac:chgData name="Chunping Xu" userId="a5962ba47313b1f5" providerId="LiveId" clId="{BD0F4689-6B08-43C5-89D6-2CE7F73AACB2}" dt="2021-05-22T04:15:31.12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9:38.153" v="46"/>
        <pc:sldMkLst>
          <pc:docMk/>
          <pc:sldMk cId="96890483" sldId="845"/>
        </pc:sldMkLst>
        <pc:spChg chg="mod">
          <ac:chgData name="Chunping Xu" userId="a5962ba47313b1f5" providerId="LiveId" clId="{BD0F4689-6B08-43C5-89D6-2CE7F73AACB2}" dt="2021-05-22T04:19:38.153" v="4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2:30.808" v="68"/>
        <pc:sldMkLst>
          <pc:docMk/>
          <pc:sldMk cId="3489066414" sldId="847"/>
        </pc:sldMkLst>
        <pc:spChg chg="mod">
          <ac:chgData name="Chunping Xu" userId="a5962ba47313b1f5" providerId="LiveId" clId="{BD0F4689-6B08-43C5-89D6-2CE7F73AACB2}" dt="2021-05-22T04:22:30.808" v="6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6:04.449" v="5"/>
        <pc:sldMkLst>
          <pc:docMk/>
          <pc:sldMk cId="2814175321" sldId="852"/>
        </pc:sldMkLst>
        <pc:spChg chg="mod">
          <ac:chgData name="Chunping Xu" userId="a5962ba47313b1f5" providerId="LiveId" clId="{BD0F4689-6B08-43C5-89D6-2CE7F73AACB2}" dt="2021-05-22T04:16:04.449" v="5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04.278" v="220"/>
        <pc:sldMkLst>
          <pc:docMk/>
          <pc:sldMk cId="4007757009" sldId="884"/>
        </pc:sldMkLst>
        <pc:spChg chg="mod">
          <ac:chgData name="Chunping Xu" userId="a5962ba47313b1f5" providerId="LiveId" clId="{BD0F4689-6B08-43C5-89D6-2CE7F73AACB2}" dt="2021-05-22T04:21:50.505" v="64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54.382" v="221"/>
        <pc:sldMkLst>
          <pc:docMk/>
          <pc:sldMk cId="4019409665" sldId="910"/>
        </pc:sldMkLst>
        <pc:spChg chg="mod">
          <ac:chgData name="Chunping Xu" userId="a5962ba47313b1f5" providerId="LiveId" clId="{BD0F4689-6B08-43C5-89D6-2CE7F73AACB2}" dt="2021-05-22T04:23:32.068" v="74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23:39.321" v="75" actId="47"/>
        <pc:sldMkLst>
          <pc:docMk/>
          <pc:sldMk cId="7925270" sldId="911"/>
        </pc:sldMkLst>
      </pc:sldChg>
      <pc:sldChg chg="modSp mod">
        <pc:chgData name="Chunping Xu" userId="a5962ba47313b1f5" providerId="LiveId" clId="{BD0F4689-6B08-43C5-89D6-2CE7F73AACB2}" dt="2021-05-22T04:31:54.065" v="143"/>
        <pc:sldMkLst>
          <pc:docMk/>
          <pc:sldMk cId="1543919868" sldId="912"/>
        </pc:sldMkLst>
        <pc:spChg chg="mod">
          <ac:chgData name="Chunping Xu" userId="a5962ba47313b1f5" providerId="LiveId" clId="{BD0F4689-6B08-43C5-89D6-2CE7F73AACB2}" dt="2021-05-22T04:31:54.065" v="143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BD0F4689-6B08-43C5-89D6-2CE7F73AACB2}" dt="2021-05-22T04:17:44.782" v="23"/>
        <pc:sldMkLst>
          <pc:docMk/>
          <pc:sldMk cId="2313262846" sldId="926"/>
        </pc:sldMkLst>
        <pc:spChg chg="mod">
          <ac:chgData name="Chunping Xu" userId="a5962ba47313b1f5" providerId="LiveId" clId="{BD0F4689-6B08-43C5-89D6-2CE7F73AACB2}" dt="2021-05-22T04:17:44.782" v="23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8:03.419" v="28"/>
        <pc:sldMkLst>
          <pc:docMk/>
          <pc:sldMk cId="1721187573" sldId="927"/>
        </pc:sldMkLst>
        <pc:spChg chg="mod">
          <ac:chgData name="Chunping Xu" userId="a5962ba47313b1f5" providerId="LiveId" clId="{BD0F4689-6B08-43C5-89D6-2CE7F73AACB2}" dt="2021-05-22T04:18:03.419" v="2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7:39.585" v="121"/>
        <pc:sldMkLst>
          <pc:docMk/>
          <pc:sldMk cId="2773052931" sldId="947"/>
        </pc:sldMkLst>
        <pc:spChg chg="mod">
          <ac:chgData name="Chunping Xu" userId="a5962ba47313b1f5" providerId="LiveId" clId="{BD0F4689-6B08-43C5-89D6-2CE7F73AACB2}" dt="2021-05-22T04:27:39.585" v="121"/>
          <ac:spMkLst>
            <pc:docMk/>
            <pc:sldMk cId="2773052931" sldId="947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246552041" sldId="948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535006336" sldId="950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780877328" sldId="951"/>
        </pc:sldMkLst>
      </pc:sldChg>
      <pc:sldChg chg="modSp mod">
        <pc:chgData name="Chunping Xu" userId="a5962ba47313b1f5" providerId="LiveId" clId="{BD0F4689-6B08-43C5-89D6-2CE7F73AACB2}" dt="2021-05-22T04:32:52.572" v="151" actId="255"/>
        <pc:sldMkLst>
          <pc:docMk/>
          <pc:sldMk cId="4206779045" sldId="957"/>
        </pc:sldMkLst>
        <pc:spChg chg="mod">
          <ac:chgData name="Chunping Xu" userId="a5962ba47313b1f5" providerId="LiveId" clId="{BD0F4689-6B08-43C5-89D6-2CE7F73AACB2}" dt="2021-05-22T04:32:52.572" v="15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7:53.038" v="124"/>
        <pc:sldMkLst>
          <pc:docMk/>
          <pc:sldMk cId="1630062831" sldId="961"/>
        </pc:sldMkLst>
        <pc:spChg chg="mod">
          <ac:chgData name="Chunping Xu" userId="a5962ba47313b1f5" providerId="LiveId" clId="{BD0F4689-6B08-43C5-89D6-2CE7F73AACB2}" dt="2021-05-22T04:27:53.038" v="124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780976206" sldId="963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510231765" sldId="965"/>
        </pc:sldMkLst>
      </pc:sldChg>
      <pc:sldChg chg="modSp mod">
        <pc:chgData name="Chunping Xu" userId="a5962ba47313b1f5" providerId="LiveId" clId="{BD0F4689-6B08-43C5-89D6-2CE7F73AACB2}" dt="2021-05-22T04:16:53.078" v="15" actId="20577"/>
        <pc:sldMkLst>
          <pc:docMk/>
          <pc:sldMk cId="4238450721" sldId="968"/>
        </pc:sldMkLst>
        <pc:spChg chg="mod">
          <ac:chgData name="Chunping Xu" userId="a5962ba47313b1f5" providerId="LiveId" clId="{BD0F4689-6B08-43C5-89D6-2CE7F73AACB2}" dt="2021-05-22T04:16:53.078" v="15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690793810" sldId="972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452678206" sldId="973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786570020" sldId="975"/>
        </pc:sldMkLst>
      </pc:sldChg>
      <pc:sldChg chg="del">
        <pc:chgData name="Chunping Xu" userId="a5962ba47313b1f5" providerId="LiveId" clId="{BD0F4689-6B08-43C5-89D6-2CE7F73AACB2}" dt="2021-05-22T04:22:22.271" v="65" actId="47"/>
        <pc:sldMkLst>
          <pc:docMk/>
          <pc:sldMk cId="762237541" sldId="977"/>
        </pc:sldMkLst>
      </pc:sldChg>
      <pc:sldChg chg="del">
        <pc:chgData name="Chunping Xu" userId="a5962ba47313b1f5" providerId="LiveId" clId="{BD0F4689-6B08-43C5-89D6-2CE7F73AACB2}" dt="2021-05-22T04:22:22.271" v="65" actId="47"/>
        <pc:sldMkLst>
          <pc:docMk/>
          <pc:sldMk cId="1733535822" sldId="978"/>
        </pc:sldMkLst>
      </pc:sldChg>
      <pc:sldChg chg="modSp mod modAnim">
        <pc:chgData name="Chunping Xu" userId="a5962ba47313b1f5" providerId="LiveId" clId="{BD0F4689-6B08-43C5-89D6-2CE7F73AACB2}" dt="2021-05-22T04:36:35.324" v="218"/>
        <pc:sldMkLst>
          <pc:docMk/>
          <pc:sldMk cId="1442548686" sldId="979"/>
        </pc:sldMkLst>
        <pc:spChg chg="mod">
          <ac:chgData name="Chunping Xu" userId="a5962ba47313b1f5" providerId="LiveId" clId="{BD0F4689-6B08-43C5-89D6-2CE7F73AACB2}" dt="2021-05-22T04:26:21.900" v="102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58.676" v="222"/>
        <pc:sldMkLst>
          <pc:docMk/>
          <pc:sldMk cId="3254369469" sldId="980"/>
        </pc:sldMkLst>
        <pc:spChg chg="mod">
          <ac:chgData name="Chunping Xu" userId="a5962ba47313b1f5" providerId="LiveId" clId="{BD0F4689-6B08-43C5-89D6-2CE7F73AACB2}" dt="2021-05-22T04:24:26.692" v="80" actId="2057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5:29.163" v="92" actId="20577"/>
        <pc:sldMkLst>
          <pc:docMk/>
          <pc:sldMk cId="3856334315" sldId="981"/>
        </pc:sldMkLst>
        <pc:spChg chg="mod">
          <ac:chgData name="Chunping Xu" userId="a5962ba47313b1f5" providerId="LiveId" clId="{BD0F4689-6B08-43C5-89D6-2CE7F73AACB2}" dt="2021-05-22T04:25:29.163" v="92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6:37.440" v="105"/>
        <pc:sldMkLst>
          <pc:docMk/>
          <pc:sldMk cId="1142770723" sldId="982"/>
        </pc:sldMkLst>
        <pc:spChg chg="mod">
          <ac:chgData name="Chunping Xu" userId="a5962ba47313b1f5" providerId="LiveId" clId="{BD0F4689-6B08-43C5-89D6-2CE7F73AACB2}" dt="2021-05-22T04:26:37.440" v="105"/>
          <ac:spMkLst>
            <pc:docMk/>
            <pc:sldMk cId="1142770723" sldId="982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1:57.428" v="144" actId="47"/>
        <pc:sldMkLst>
          <pc:docMk/>
          <pc:sldMk cId="3799018530" sldId="983"/>
        </pc:sldMkLst>
      </pc:sldChg>
      <pc:sldChg chg="modSp mod">
        <pc:chgData name="Chunping Xu" userId="a5962ba47313b1f5" providerId="LiveId" clId="{BD0F4689-6B08-43C5-89D6-2CE7F73AACB2}" dt="2021-05-22T04:28:37.891" v="133"/>
        <pc:sldMkLst>
          <pc:docMk/>
          <pc:sldMk cId="363015128" sldId="984"/>
        </pc:sldMkLst>
        <pc:spChg chg="mod">
          <ac:chgData name="Chunping Xu" userId="a5962ba47313b1f5" providerId="LiveId" clId="{BD0F4689-6B08-43C5-89D6-2CE7F73AACB2}" dt="2021-05-22T04:28:37.891" v="133"/>
          <ac:spMkLst>
            <pc:docMk/>
            <pc:sldMk cId="363015128" sldId="984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029917047" sldId="985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777997133" sldId="986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076449922" sldId="987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580099837" sldId="988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378141287" sldId="989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690091851" sldId="990"/>
        </pc:sldMkLst>
      </pc:sldChg>
      <pc:sldChg chg="del">
        <pc:chgData name="Chunping Xu" userId="a5962ba47313b1f5" providerId="LiveId" clId="{BD0F4689-6B08-43C5-89D6-2CE7F73AACB2}" dt="2021-05-22T04:31:23.703" v="140" actId="47"/>
        <pc:sldMkLst>
          <pc:docMk/>
          <pc:sldMk cId="3677505589" sldId="991"/>
        </pc:sldMkLst>
      </pc:sldChg>
      <pc:sldChg chg="modSp add mod">
        <pc:chgData name="Chunping Xu" userId="a5962ba47313b1f5" providerId="LiveId" clId="{BD0F4689-6B08-43C5-89D6-2CE7F73AACB2}" dt="2021-05-22T04:18:42.840" v="34" actId="255"/>
        <pc:sldMkLst>
          <pc:docMk/>
          <pc:sldMk cId="1327228421" sldId="992"/>
        </pc:sldMkLst>
        <pc:spChg chg="mod">
          <ac:chgData name="Chunping Xu" userId="a5962ba47313b1f5" providerId="LiveId" clId="{BD0F4689-6B08-43C5-89D6-2CE7F73AACB2}" dt="2021-05-22T04:18:42.840" v="34" actId="255"/>
          <ac:spMkLst>
            <pc:docMk/>
            <pc:sldMk cId="1327228421" sldId="99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19:03.993" v="37"/>
        <pc:sldMkLst>
          <pc:docMk/>
          <pc:sldMk cId="1312154399" sldId="993"/>
        </pc:sldMkLst>
        <pc:spChg chg="mod">
          <ac:chgData name="Chunping Xu" userId="a5962ba47313b1f5" providerId="LiveId" clId="{BD0F4689-6B08-43C5-89D6-2CE7F73AACB2}" dt="2021-05-22T04:19:03.993" v="37"/>
          <ac:spMkLst>
            <pc:docMk/>
            <pc:sldMk cId="1312154399" sldId="993"/>
            <ac:spMk id="441" creationId="{00000000-0000-0000-0000-000000000000}"/>
          </ac:spMkLst>
        </pc:spChg>
      </pc:sldChg>
      <pc:sldChg chg="new del">
        <pc:chgData name="Chunping Xu" userId="a5962ba47313b1f5" providerId="LiveId" clId="{BD0F4689-6B08-43C5-89D6-2CE7F73AACB2}" dt="2021-05-22T04:23:08.643" v="71" actId="47"/>
        <pc:sldMkLst>
          <pc:docMk/>
          <pc:sldMk cId="2356181955" sldId="994"/>
        </pc:sldMkLst>
      </pc:sldChg>
      <pc:sldChg chg="add">
        <pc:chgData name="Chunping Xu" userId="a5962ba47313b1f5" providerId="LiveId" clId="{BD0F4689-6B08-43C5-89D6-2CE7F73AACB2}" dt="2021-05-22T04:23:04.874" v="70"/>
        <pc:sldMkLst>
          <pc:docMk/>
          <pc:sldMk cId="2511546428" sldId="995"/>
        </pc:sldMkLst>
      </pc:sldChg>
      <pc:sldChg chg="modSp add mod">
        <pc:chgData name="Chunping Xu" userId="a5962ba47313b1f5" providerId="LiveId" clId="{BD0F4689-6B08-43C5-89D6-2CE7F73AACB2}" dt="2021-05-22T04:24:34.400" v="82" actId="20577"/>
        <pc:sldMkLst>
          <pc:docMk/>
          <pc:sldMk cId="4221458163" sldId="996"/>
        </pc:sldMkLst>
        <pc:spChg chg="mod">
          <ac:chgData name="Chunping Xu" userId="a5962ba47313b1f5" providerId="LiveId" clId="{BD0F4689-6B08-43C5-89D6-2CE7F73AACB2}" dt="2021-05-22T04:24:34.400" v="82" actId="20577"/>
          <ac:spMkLst>
            <pc:docMk/>
            <pc:sldMk cId="4221458163" sldId="9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25:08.955" v="88"/>
        <pc:sldMkLst>
          <pc:docMk/>
          <pc:sldMk cId="1929266070" sldId="997"/>
        </pc:sldMkLst>
        <pc:spChg chg="mod">
          <ac:chgData name="Chunping Xu" userId="a5962ba47313b1f5" providerId="LiveId" clId="{BD0F4689-6B08-43C5-89D6-2CE7F73AACB2}" dt="2021-05-22T04:25:08.955" v="88"/>
          <ac:spMkLst>
            <pc:docMk/>
            <pc:sldMk cId="1929266070" sldId="9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27:14.340" v="118" actId="20577"/>
        <pc:sldMkLst>
          <pc:docMk/>
          <pc:sldMk cId="3674741535" sldId="998"/>
        </pc:sldMkLst>
        <pc:spChg chg="mod">
          <ac:chgData name="Chunping Xu" userId="a5962ba47313b1f5" providerId="LiveId" clId="{BD0F4689-6B08-43C5-89D6-2CE7F73AACB2}" dt="2021-05-22T04:27:14.340" v="118" actId="20577"/>
          <ac:spMkLst>
            <pc:docMk/>
            <pc:sldMk cId="3674741535" sldId="998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D0F4689-6B08-43C5-89D6-2CE7F73AACB2}" dt="2021-05-22T04:36:20.964" v="217"/>
        <pc:sldMkLst>
          <pc:docMk/>
          <pc:sldMk cId="2362234344" sldId="999"/>
        </pc:sldMkLst>
        <pc:spChg chg="mod">
          <ac:chgData name="Chunping Xu" userId="a5962ba47313b1f5" providerId="LiveId" clId="{BD0F4689-6B08-43C5-89D6-2CE7F73AACB2}" dt="2021-05-22T04:28:23.866" v="130"/>
          <ac:spMkLst>
            <pc:docMk/>
            <pc:sldMk cId="2362234344" sldId="999"/>
            <ac:spMk id="441" creationId="{00000000-0000-0000-0000-000000000000}"/>
          </ac:spMkLst>
        </pc:spChg>
      </pc:sldChg>
      <pc:sldChg chg="addSp new">
        <pc:chgData name="Chunping Xu" userId="a5962ba47313b1f5" providerId="LiveId" clId="{BD0F4689-6B08-43C5-89D6-2CE7F73AACB2}" dt="2021-05-22T04:30:29.458" v="135"/>
        <pc:sldMkLst>
          <pc:docMk/>
          <pc:sldMk cId="4245338349" sldId="1000"/>
        </pc:sldMkLst>
        <pc:picChg chg="add">
          <ac:chgData name="Chunping Xu" userId="a5962ba47313b1f5" providerId="LiveId" clId="{BD0F4689-6B08-43C5-89D6-2CE7F73AACB2}" dt="2021-05-22T04:30:29.458" v="135"/>
          <ac:picMkLst>
            <pc:docMk/>
            <pc:sldMk cId="4245338349" sldId="1000"/>
            <ac:picMk id="4" creationId="{2CA6F11A-F022-441A-BBBB-61E03FC6892C}"/>
          </ac:picMkLst>
        </pc:picChg>
      </pc:sldChg>
      <pc:sldChg chg="addSp modSp new mod">
        <pc:chgData name="Chunping Xu" userId="a5962ba47313b1f5" providerId="LiveId" clId="{BD0F4689-6B08-43C5-89D6-2CE7F73AACB2}" dt="2021-05-22T04:31:11.390" v="138" actId="14100"/>
        <pc:sldMkLst>
          <pc:docMk/>
          <pc:sldMk cId="3539633835" sldId="1001"/>
        </pc:sldMkLst>
        <pc:picChg chg="add mod">
          <ac:chgData name="Chunping Xu" userId="a5962ba47313b1f5" providerId="LiveId" clId="{BD0F4689-6B08-43C5-89D6-2CE7F73AACB2}" dt="2021-05-22T04:31:11.390" v="138" actId="14100"/>
          <ac:picMkLst>
            <pc:docMk/>
            <pc:sldMk cId="3539633835" sldId="1001"/>
            <ac:picMk id="4" creationId="{C3964FA0-7A59-47DE-891F-8A3604260A33}"/>
          </ac:picMkLst>
        </pc:picChg>
      </pc:sldChg>
      <pc:sldChg chg="modSp add mod modAnim">
        <pc:chgData name="Chunping Xu" userId="a5962ba47313b1f5" providerId="LiveId" clId="{BD0F4689-6B08-43C5-89D6-2CE7F73AACB2}" dt="2021-05-22T22:05:19.662" v="312" actId="20577"/>
        <pc:sldMkLst>
          <pc:docMk/>
          <pc:sldMk cId="1471141684" sldId="1002"/>
        </pc:sldMkLst>
        <pc:spChg chg="mod">
          <ac:chgData name="Chunping Xu" userId="a5962ba47313b1f5" providerId="LiveId" clId="{BD0F4689-6B08-43C5-89D6-2CE7F73AACB2}" dt="2021-05-22T22:05:19.662" v="312" actId="20577"/>
          <ac:spMkLst>
            <pc:docMk/>
            <pc:sldMk cId="1471141684" sldId="1002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633CB450-8EB8-4A26-A0EE-8203D875579D}"/>
    <pc:docChg chg="undo redo custSel addSld delSld modSld sldOrd">
      <pc:chgData name="Chunping Xu" userId="a5962ba47313b1f5" providerId="LiveId" clId="{633CB450-8EB8-4A26-A0EE-8203D875579D}" dt="2021-04-10T17:32:58.211" v="242" actId="14100"/>
      <pc:docMkLst>
        <pc:docMk/>
      </pc:docMkLst>
      <pc:sldChg chg="modSp add mod">
        <pc:chgData name="Chunping Xu" userId="a5962ba47313b1f5" providerId="LiveId" clId="{633CB450-8EB8-4A26-A0EE-8203D875579D}" dt="2021-04-09T18:24:12.405" v="174" actId="1076"/>
        <pc:sldMkLst>
          <pc:docMk/>
          <pc:sldMk cId="0" sldId="548"/>
        </pc:sldMkLst>
        <pc:spChg chg="mod">
          <ac:chgData name="Chunping Xu" userId="a5962ba47313b1f5" providerId="LiveId" clId="{633CB450-8EB8-4A26-A0EE-8203D875579D}" dt="2021-04-09T18:22:53.560" v="165" actId="14100"/>
          <ac:spMkLst>
            <pc:docMk/>
            <pc:sldMk cId="0" sldId="548"/>
            <ac:spMk id="3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0.634" v="169" actId="207"/>
          <ac:spMkLst>
            <pc:docMk/>
            <pc:sldMk cId="0" sldId="548"/>
            <ac:spMk id="4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9.238" v="170" actId="207"/>
          <ac:spMkLst>
            <pc:docMk/>
            <pc:sldMk cId="0" sldId="548"/>
            <ac:spMk id="5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50.182" v="172" actId="207"/>
          <ac:spMkLst>
            <pc:docMk/>
            <pc:sldMk cId="0" sldId="548"/>
            <ac:spMk id="6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4:12.405" v="174" actId="1076"/>
          <ac:spMkLst>
            <pc:docMk/>
            <pc:sldMk cId="0" sldId="548"/>
            <ac:spMk id="7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1:47.840" v="8"/>
        <pc:sldMkLst>
          <pc:docMk/>
          <pc:sldMk cId="2574250617" sldId="835"/>
        </pc:sldMkLst>
        <pc:spChg chg="mod">
          <ac:chgData name="Chunping Xu" userId="a5962ba47313b1f5" providerId="LiveId" clId="{633CB450-8EB8-4A26-A0EE-8203D875579D}" dt="2021-04-08T22:21:47.840" v="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6:53.938" v="45" actId="20577"/>
        <pc:sldMkLst>
          <pc:docMk/>
          <pc:sldMk cId="96890483" sldId="845"/>
        </pc:sldMkLst>
        <pc:spChg chg="mod">
          <ac:chgData name="Chunping Xu" userId="a5962ba47313b1f5" providerId="LiveId" clId="{633CB450-8EB8-4A26-A0EE-8203D875579D}" dt="2021-04-08T22:26:53.938" v="45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02.245" v="89" actId="948"/>
        <pc:sldMkLst>
          <pc:docMk/>
          <pc:sldMk cId="3489066414" sldId="847"/>
        </pc:sldMkLst>
        <pc:spChg chg="mod">
          <ac:chgData name="Chunping Xu" userId="a5962ba47313b1f5" providerId="LiveId" clId="{633CB450-8EB8-4A26-A0EE-8203D875579D}" dt="2021-04-09T18:14:02.245" v="89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2:25.637" v="11"/>
        <pc:sldMkLst>
          <pc:docMk/>
          <pc:sldMk cId="2814175321" sldId="852"/>
        </pc:sldMkLst>
        <pc:spChg chg="mod">
          <ac:chgData name="Chunping Xu" userId="a5962ba47313b1f5" providerId="LiveId" clId="{633CB450-8EB8-4A26-A0EE-8203D875579D}" dt="2021-04-08T22:22:25.637" v="11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09:08.163" v="55"/>
        <pc:sldMkLst>
          <pc:docMk/>
          <pc:sldMk cId="4007757009" sldId="884"/>
        </pc:sldMkLst>
        <pc:spChg chg="mod">
          <ac:chgData name="Chunping Xu" userId="a5962ba47313b1f5" providerId="LiveId" clId="{633CB450-8EB8-4A26-A0EE-8203D875579D}" dt="2021-04-09T18:09:08.163" v="55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633CB450-8EB8-4A26-A0EE-8203D875579D}" dt="2021-04-09T18:11:04.488" v="70" actId="14100"/>
        <pc:sldMkLst>
          <pc:docMk/>
          <pc:sldMk cId="4019409665" sldId="910"/>
        </pc:sldMkLst>
        <pc:spChg chg="mod">
          <ac:chgData name="Chunping Xu" userId="a5962ba47313b1f5" providerId="LiveId" clId="{633CB450-8EB8-4A26-A0EE-8203D875579D}" dt="2021-04-09T18:11:04.488" v="70" actId="1410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1:26.647" v="73"/>
        <pc:sldMkLst>
          <pc:docMk/>
          <pc:sldMk cId="7925270" sldId="911"/>
        </pc:sldMkLst>
        <pc:spChg chg="mod">
          <ac:chgData name="Chunping Xu" userId="a5962ba47313b1f5" providerId="LiveId" clId="{633CB450-8EB8-4A26-A0EE-8203D875579D}" dt="2021-04-09T18:11:26.647" v="73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2:34.861" v="85"/>
        <pc:sldMkLst>
          <pc:docMk/>
          <pc:sldMk cId="1543919868" sldId="912"/>
        </pc:sldMkLst>
        <pc:spChg chg="mod">
          <ac:chgData name="Chunping Xu" userId="a5962ba47313b1f5" providerId="LiveId" clId="{633CB450-8EB8-4A26-A0EE-8203D875579D}" dt="2021-04-09T18:12:34.861" v="85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48.347" v="237" actId="14100"/>
        <pc:sldMkLst>
          <pc:docMk/>
          <pc:sldMk cId="3565729517" sldId="915"/>
        </pc:sldMkLst>
        <pc:spChg chg="mod">
          <ac:chgData name="Chunping Xu" userId="a5962ba47313b1f5" providerId="LiveId" clId="{633CB450-8EB8-4A26-A0EE-8203D875579D}" dt="2021-04-09T18:28:48.347" v="237" actId="14100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593414309" sldId="917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702871186" sldId="918"/>
        </pc:sldMkLst>
      </pc:sldChg>
      <pc:sldChg chg="modSp mod">
        <pc:chgData name="Chunping Xu" userId="a5962ba47313b1f5" providerId="LiveId" clId="{633CB450-8EB8-4A26-A0EE-8203D875579D}" dt="2021-04-08T22:22:46.749" v="14"/>
        <pc:sldMkLst>
          <pc:docMk/>
          <pc:sldMk cId="2313262846" sldId="926"/>
        </pc:sldMkLst>
        <pc:spChg chg="mod">
          <ac:chgData name="Chunping Xu" userId="a5962ba47313b1f5" providerId="LiveId" clId="{633CB450-8EB8-4A26-A0EE-8203D875579D}" dt="2021-04-08T22:22:46.749" v="14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10T17:32:58.211" v="242" actId="14100"/>
        <pc:sldMkLst>
          <pc:docMk/>
          <pc:sldMk cId="1721187573" sldId="927"/>
        </pc:sldMkLst>
        <pc:spChg chg="mod">
          <ac:chgData name="Chunping Xu" userId="a5962ba47313b1f5" providerId="LiveId" clId="{633CB450-8EB8-4A26-A0EE-8203D875579D}" dt="2021-04-10T17:32:58.211" v="242" actId="1410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4:48.662" v="23" actId="20577"/>
        <pc:sldMkLst>
          <pc:docMk/>
          <pc:sldMk cId="3410243051" sldId="928"/>
        </pc:sldMkLst>
        <pc:spChg chg="mod">
          <ac:chgData name="Chunping Xu" userId="a5962ba47313b1f5" providerId="LiveId" clId="{633CB450-8EB8-4A26-A0EE-8203D875579D}" dt="2021-04-08T22:24:48.662" v="23" actId="2057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063652286" sldId="934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184044065" sldId="935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019284783" sldId="939"/>
        </pc:sldMkLst>
      </pc:sldChg>
      <pc:sldChg chg="modSp mod">
        <pc:chgData name="Chunping Xu" userId="a5962ba47313b1f5" providerId="LiveId" clId="{633CB450-8EB8-4A26-A0EE-8203D875579D}" dt="2021-04-08T22:25:15.485" v="26"/>
        <pc:sldMkLst>
          <pc:docMk/>
          <pc:sldMk cId="4221993880" sldId="941"/>
        </pc:sldMkLst>
        <pc:spChg chg="mod">
          <ac:chgData name="Chunping Xu" userId="a5962ba47313b1f5" providerId="LiveId" clId="{633CB450-8EB8-4A26-A0EE-8203D875579D}" dt="2021-04-08T22:25:15.485" v="26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29.794" v="29"/>
        <pc:sldMkLst>
          <pc:docMk/>
          <pc:sldMk cId="1638738310" sldId="942"/>
        </pc:sldMkLst>
        <pc:spChg chg="mod">
          <ac:chgData name="Chunping Xu" userId="a5962ba47313b1f5" providerId="LiveId" clId="{633CB450-8EB8-4A26-A0EE-8203D875579D}" dt="2021-04-08T22:25:29.794" v="29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42.266" v="32"/>
        <pc:sldMkLst>
          <pc:docMk/>
          <pc:sldMk cId="2984823333" sldId="943"/>
        </pc:sldMkLst>
        <pc:spChg chg="mod">
          <ac:chgData name="Chunping Xu" userId="a5962ba47313b1f5" providerId="LiveId" clId="{633CB450-8EB8-4A26-A0EE-8203D875579D}" dt="2021-04-08T22:25:42.266" v="32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56.580" v="35"/>
        <pc:sldMkLst>
          <pc:docMk/>
          <pc:sldMk cId="3832321435" sldId="944"/>
        </pc:sldMkLst>
        <pc:spChg chg="mod">
          <ac:chgData name="Chunping Xu" userId="a5962ba47313b1f5" providerId="LiveId" clId="{633CB450-8EB8-4A26-A0EE-8203D875579D}" dt="2021-04-08T22:25:56.580" v="35"/>
          <ac:spMkLst>
            <pc:docMk/>
            <pc:sldMk cId="3832321435" sldId="944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563369088" sldId="945"/>
        </pc:sldMkLst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3368839328" sldId="946"/>
        </pc:sldMkLst>
      </pc:sldChg>
      <pc:sldChg chg="modSp mod">
        <pc:chgData name="Chunping Xu" userId="a5962ba47313b1f5" providerId="LiveId" clId="{633CB450-8EB8-4A26-A0EE-8203D875579D}" dt="2021-04-09T18:11:44.465" v="76"/>
        <pc:sldMkLst>
          <pc:docMk/>
          <pc:sldMk cId="2773052931" sldId="947"/>
        </pc:sldMkLst>
        <pc:spChg chg="mod">
          <ac:chgData name="Chunping Xu" userId="a5962ba47313b1f5" providerId="LiveId" clId="{633CB450-8EB8-4A26-A0EE-8203D875579D}" dt="2021-04-09T18:11:44.465" v="76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57.742" v="108"/>
        <pc:sldMkLst>
          <pc:docMk/>
          <pc:sldMk cId="3246552041" sldId="948"/>
        </pc:sldMkLst>
        <pc:spChg chg="mod">
          <ac:chgData name="Chunping Xu" userId="a5962ba47313b1f5" providerId="LiveId" clId="{633CB450-8EB8-4A26-A0EE-8203D875579D}" dt="2021-04-09T18:14:57.742" v="108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5:19.941" v="112" actId="14100"/>
        <pc:sldMkLst>
          <pc:docMk/>
          <pc:sldMk cId="3304690809" sldId="949"/>
        </pc:sldMkLst>
        <pc:spChg chg="mod">
          <ac:chgData name="Chunping Xu" userId="a5962ba47313b1f5" providerId="LiveId" clId="{633CB450-8EB8-4A26-A0EE-8203D875579D}" dt="2021-04-09T18:15:19.941" v="112" actId="14100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6:22.464" v="125" actId="14100"/>
        <pc:sldMkLst>
          <pc:docMk/>
          <pc:sldMk cId="1535006336" sldId="950"/>
        </pc:sldMkLst>
        <pc:spChg chg="mod">
          <ac:chgData name="Chunping Xu" userId="a5962ba47313b1f5" providerId="LiveId" clId="{633CB450-8EB8-4A26-A0EE-8203D875579D}" dt="2021-04-09T18:16:22.464" v="125" actId="14100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22.048" v="188"/>
        <pc:sldMkLst>
          <pc:docMk/>
          <pc:sldMk cId="780877328" sldId="951"/>
        </pc:sldMkLst>
        <pc:spChg chg="mod">
          <ac:chgData name="Chunping Xu" userId="a5962ba47313b1f5" providerId="LiveId" clId="{633CB450-8EB8-4A26-A0EE-8203D875579D}" dt="2021-04-09T18:25:22.048" v="188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38.746" v="191"/>
        <pc:sldMkLst>
          <pc:docMk/>
          <pc:sldMk cId="3930469402" sldId="952"/>
        </pc:sldMkLst>
        <pc:spChg chg="mod">
          <ac:chgData name="Chunping Xu" userId="a5962ba47313b1f5" providerId="LiveId" clId="{633CB450-8EB8-4A26-A0EE-8203D875579D}" dt="2021-04-09T18:25:38.746" v="191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59.361" v="194"/>
        <pc:sldMkLst>
          <pc:docMk/>
          <pc:sldMk cId="3429638334" sldId="953"/>
        </pc:sldMkLst>
        <pc:spChg chg="mod">
          <ac:chgData name="Chunping Xu" userId="a5962ba47313b1f5" providerId="LiveId" clId="{633CB450-8EB8-4A26-A0EE-8203D875579D}" dt="2021-04-09T18:25:59.361" v="194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6:55.446" v="203"/>
        <pc:sldMkLst>
          <pc:docMk/>
          <pc:sldMk cId="2300784458" sldId="954"/>
        </pc:sldMkLst>
        <pc:spChg chg="mod">
          <ac:chgData name="Chunping Xu" userId="a5962ba47313b1f5" providerId="LiveId" clId="{633CB450-8EB8-4A26-A0EE-8203D875579D}" dt="2021-04-09T18:26:55.446" v="203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21.820" v="222" actId="20577"/>
        <pc:sldMkLst>
          <pc:docMk/>
          <pc:sldMk cId="1136150031" sldId="955"/>
        </pc:sldMkLst>
        <pc:spChg chg="mod">
          <ac:chgData name="Chunping Xu" userId="a5962ba47313b1f5" providerId="LiveId" clId="{633CB450-8EB8-4A26-A0EE-8203D875579D}" dt="2021-04-09T18:27:21.820" v="222" actId="20577"/>
          <ac:spMkLst>
            <pc:docMk/>
            <pc:sldMk cId="1136150031" sldId="95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38.202" v="225"/>
        <pc:sldMkLst>
          <pc:docMk/>
          <pc:sldMk cId="1460311642" sldId="956"/>
        </pc:sldMkLst>
        <pc:spChg chg="mod">
          <ac:chgData name="Chunping Xu" userId="a5962ba47313b1f5" providerId="LiveId" clId="{633CB450-8EB8-4A26-A0EE-8203D875579D}" dt="2021-04-09T18:27:38.202" v="225"/>
          <ac:spMkLst>
            <pc:docMk/>
            <pc:sldMk cId="1460311642" sldId="95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00.180" v="228"/>
        <pc:sldMkLst>
          <pc:docMk/>
          <pc:sldMk cId="4206779045" sldId="957"/>
        </pc:sldMkLst>
        <pc:spChg chg="mod">
          <ac:chgData name="Chunping Xu" userId="a5962ba47313b1f5" providerId="LiveId" clId="{633CB450-8EB8-4A26-A0EE-8203D875579D}" dt="2021-04-09T18:28:00.180" v="228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6:59.116" v="204" actId="47"/>
        <pc:sldMkLst>
          <pc:docMk/>
          <pc:sldMk cId="2249131611" sldId="958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2644246084" sldId="959"/>
        </pc:sldMkLst>
      </pc:sldChg>
      <pc:sldChg chg="add">
        <pc:chgData name="Chunping Xu" userId="a5962ba47313b1f5" providerId="LiveId" clId="{633CB450-8EB8-4A26-A0EE-8203D875579D}" dt="2021-04-09T18:09:45.431" v="58"/>
        <pc:sldMkLst>
          <pc:docMk/>
          <pc:sldMk cId="3049171570" sldId="960"/>
        </pc:sldMkLst>
      </pc:sldChg>
      <pc:sldChg chg="modSp add mod">
        <pc:chgData name="Chunping Xu" userId="a5962ba47313b1f5" providerId="LiveId" clId="{633CB450-8EB8-4A26-A0EE-8203D875579D}" dt="2021-04-09T18:12:15.973" v="82"/>
        <pc:sldMkLst>
          <pc:docMk/>
          <pc:sldMk cId="1630062831" sldId="961"/>
        </pc:sldMkLst>
        <pc:spChg chg="mod">
          <ac:chgData name="Chunping Xu" userId="a5962ba47313b1f5" providerId="LiveId" clId="{633CB450-8EB8-4A26-A0EE-8203D875579D}" dt="2021-04-09T18:12:15.973" v="82"/>
          <ac:spMkLst>
            <pc:docMk/>
            <pc:sldMk cId="1630062831" sldId="96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4:40.647" v="105"/>
        <pc:sldMkLst>
          <pc:docMk/>
          <pc:sldMk cId="46122635" sldId="962"/>
        </pc:sldMkLst>
        <pc:spChg chg="mod">
          <ac:chgData name="Chunping Xu" userId="a5962ba47313b1f5" providerId="LiveId" clId="{633CB450-8EB8-4A26-A0EE-8203D875579D}" dt="2021-04-09T18:14:40.647" v="105"/>
          <ac:spMkLst>
            <pc:docMk/>
            <pc:sldMk cId="46122635" sldId="96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633CB450-8EB8-4A26-A0EE-8203D875579D}" dt="2021-04-09T18:13:25.970" v="88" actId="47"/>
        <pc:sldMkLst>
          <pc:docMk/>
          <pc:sldMk cId="1095078712" sldId="962"/>
        </pc:sldMkLst>
        <pc:spChg chg="mod">
          <ac:chgData name="Chunping Xu" userId="a5962ba47313b1f5" providerId="LiveId" clId="{633CB450-8EB8-4A26-A0EE-8203D875579D}" dt="2021-04-09T18:13:09.512" v="87" actId="20577"/>
          <ac:spMkLst>
            <pc:docMk/>
            <pc:sldMk cId="1095078712" sldId="96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8:41.586" v="150" actId="20577"/>
        <pc:sldMkLst>
          <pc:docMk/>
          <pc:sldMk cId="1780976206" sldId="963"/>
        </pc:sldMkLst>
        <pc:spChg chg="mod">
          <ac:chgData name="Chunping Xu" userId="a5962ba47313b1f5" providerId="LiveId" clId="{633CB450-8EB8-4A26-A0EE-8203D875579D}" dt="2021-04-09T18:18:41.586" v="150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add">
        <pc:chgData name="Chunping Xu" userId="a5962ba47313b1f5" providerId="LiveId" clId="{633CB450-8EB8-4A26-A0EE-8203D875579D}" dt="2021-04-09T18:18:35.383" v="148"/>
        <pc:sldMkLst>
          <pc:docMk/>
          <pc:sldMk cId="1669701034" sldId="964"/>
        </pc:sldMkLst>
      </pc:sldChg>
      <pc:sldChg chg="new del">
        <pc:chgData name="Chunping Xu" userId="a5962ba47313b1f5" providerId="LiveId" clId="{633CB450-8EB8-4A26-A0EE-8203D875579D}" dt="2021-04-09T18:24:27.212" v="175" actId="47"/>
        <pc:sldMkLst>
          <pc:docMk/>
          <pc:sldMk cId="198417909" sldId="965"/>
        </pc:sldMkLst>
      </pc:sldChg>
      <pc:sldChg chg="modSp add mod">
        <pc:chgData name="Chunping Xu" userId="a5962ba47313b1f5" providerId="LiveId" clId="{633CB450-8EB8-4A26-A0EE-8203D875579D}" dt="2021-04-09T18:25:03.346" v="185" actId="20577"/>
        <pc:sldMkLst>
          <pc:docMk/>
          <pc:sldMk cId="3510231765" sldId="965"/>
        </pc:sldMkLst>
        <pc:spChg chg="mod">
          <ac:chgData name="Chunping Xu" userId="a5962ba47313b1f5" providerId="LiveId" clId="{633CB450-8EB8-4A26-A0EE-8203D875579D}" dt="2021-04-09T18:25:03.346" v="185" actId="20577"/>
          <ac:spMkLst>
            <pc:docMk/>
            <pc:sldMk cId="3510231765" sldId="96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6:23.861" v="200"/>
        <pc:sldMkLst>
          <pc:docMk/>
          <pc:sldMk cId="3134916311" sldId="966"/>
        </pc:sldMkLst>
        <pc:spChg chg="mod">
          <ac:chgData name="Chunping Xu" userId="a5962ba47313b1f5" providerId="LiveId" clId="{633CB450-8EB8-4A26-A0EE-8203D875579D}" dt="2021-04-09T18:26:23.861" v="200"/>
          <ac:spMkLst>
            <pc:docMk/>
            <pc:sldMk cId="3134916311" sldId="96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9:21.714" v="241" actId="20577"/>
        <pc:sldMkLst>
          <pc:docMk/>
          <pc:sldMk cId="3324497358" sldId="967"/>
        </pc:sldMkLst>
        <pc:spChg chg="mod">
          <ac:chgData name="Chunping Xu" userId="a5962ba47313b1f5" providerId="LiveId" clId="{633CB450-8EB8-4A26-A0EE-8203D875579D}" dt="2021-04-09T18:29:21.714" v="241" actId="20577"/>
          <ac:spMkLst>
            <pc:docMk/>
            <pc:sldMk cId="3324497358" sldId="967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6816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5316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45143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5685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9411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0119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5081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4495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2002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5406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27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465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36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4260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39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336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58874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6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9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1620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2216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3732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4938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105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3276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8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99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4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9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1:1-14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太初有道，道与上帝同在，道就是上帝。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这道太初与上帝同在。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万物是藉着他造的；凡被造的，没有一样不是藉着他造的。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生命在他里头，这生命就是人的光。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光照在黑暗里，黑暗却不接受光。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有一个人，是从上帝那里差来的，名叫约翰。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这人来，为要作见证，就是为光作见证，叫众人因他可以信。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他不是那光，乃是要为光作见证。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那光是真光，照亮一切生在世上的人。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他在世界，世界也是藉着他造的，世界却不认识他。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他到自己的地方来，自己的人倒不接待他。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凡接待他的，就是信他名的人，他就赐他们权柄作上帝的儿女。</a:t>
            </a:r>
          </a:p>
        </p:txBody>
      </p:sp>
    </p:spTree>
    <p:extLst>
      <p:ext uri="{BB962C8B-B14F-4D97-AF65-F5344CB8AC3E}">
        <p14:creationId xmlns:p14="http://schemas.microsoft.com/office/powerpoint/2010/main" val="423845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这等人不是从血气生的，不是从情欲生的，也不是从人意生的，乃是从上帝生的。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道成了肉身，住在我们中间，充充满满地有恩典有真理。我们也见过他的荣光，正是父独生子的荣光。</a:t>
            </a:r>
          </a:p>
        </p:txBody>
      </p:sp>
    </p:spTree>
    <p:extLst>
      <p:ext uri="{BB962C8B-B14F-4D97-AF65-F5344CB8AC3E}">
        <p14:creationId xmlns:p14="http://schemas.microsoft.com/office/powerpoint/2010/main" val="329833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生命需要真相</a:t>
            </a:r>
            <a:endParaRPr lang="en-US" altLang="zh-TW" sz="5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18:37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彼拉多就对他说：「这样，你是王吗？」耶稣回答说：「你说我是王。我为此而生，也为此来到世间，特为给真理作见证。凡属真理的人就听我的话。」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18:38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彼拉多说：「真理是甚么呢？」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耶稣说“我就是道路、真理、生命；若不藉着我，没有人能到父那里去。”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Jesus said to him, “I am the way, and the truth, and the life. No one comes to the Father except through me. ”</a:t>
            </a:r>
          </a:p>
        </p:txBody>
      </p:sp>
    </p:spTree>
    <p:extLst>
      <p:ext uri="{BB962C8B-B14F-4D97-AF65-F5344CB8AC3E}">
        <p14:creationId xmlns:p14="http://schemas.microsoft.com/office/powerpoint/2010/main" val="1786062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一、生命需要真相。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、我们都想寻求真相。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）事件的真相。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）生命的真相。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）信仰的真相。</a:t>
            </a:r>
          </a:p>
        </p:txBody>
      </p:sp>
    </p:spTree>
    <p:extLst>
      <p:ext uri="{BB962C8B-B14F-4D97-AF65-F5344CB8AC3E}">
        <p14:creationId xmlns:p14="http://schemas.microsoft.com/office/powerpoint/2010/main" val="299090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、我们都在揣摩真相。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使徒行传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17:26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他从一本造出万族的人，住在全地上，并且预先定准他们的年限和所住的疆界，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17:27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要叫他们寻求上帝，或者可以揣摩而得，其实他离我们各人不远；</a:t>
            </a:r>
          </a:p>
        </p:txBody>
      </p:sp>
    </p:spTree>
    <p:extLst>
      <p:ext uri="{BB962C8B-B14F-4D97-AF65-F5344CB8AC3E}">
        <p14:creationId xmlns:p14="http://schemas.microsoft.com/office/powerpoint/2010/main" val="171661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一、生命需要真相。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二、真相来自启示。</a:t>
            </a:r>
          </a:p>
        </p:txBody>
      </p:sp>
    </p:spTree>
    <p:extLst>
      <p:ext uri="{BB962C8B-B14F-4D97-AF65-F5344CB8AC3E}">
        <p14:creationId xmlns:p14="http://schemas.microsoft.com/office/powerpoint/2010/main" val="1448210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、我们无法凭自己知道人生的真相。</a:t>
            </a:r>
            <a:endParaRPr lang="en-US" altLang="zh-CN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无灵无神论：共产主义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有灵无神论：印度教、佛教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有灵有神论：犹太教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基督教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伊斯兰教，古希腊多神教，道教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86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、我们可以藉着创造主的启示进入真相。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16:13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只等真理的圣灵来了，他要引导你们明白（原文作进入）一切的真理；因为他不是凭自己说的，乃是把他所听见的都说出来，并要把将来的事告诉你们。</a:t>
            </a: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005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一、生命需要真相。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二、真相来自启示。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三、真相带来自由。</a:t>
            </a:r>
          </a:p>
        </p:txBody>
      </p:sp>
    </p:spTree>
    <p:extLst>
      <p:ext uri="{BB962C8B-B14F-4D97-AF65-F5344CB8AC3E}">
        <p14:creationId xmlns:p14="http://schemas.microsoft.com/office/powerpoint/2010/main" val="2930990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、真理让我们自由。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8:32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你们必晓得真理，真理必叫你们得以自由。</a:t>
            </a:r>
          </a:p>
        </p:txBody>
      </p:sp>
    </p:spTree>
    <p:extLst>
      <p:ext uri="{BB962C8B-B14F-4D97-AF65-F5344CB8AC3E}">
        <p14:creationId xmlns:p14="http://schemas.microsoft.com/office/powerpoint/2010/main" val="266713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93993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、真理使我们成圣。</a:t>
            </a:r>
            <a:endParaRPr lang="en-US" altLang="zh-CN" sz="3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17:17 </a:t>
            </a:r>
            <a:r>
              <a:rPr lang="zh-CN" altLang="en-US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求你用真理使他们成圣；你的道就是真理。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有一个人，是从上帝那里差来的，名叫约翰。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这人来，为要作见证，就是为光作见证，叫众人因他可以信。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他不是那光，乃是要为光作见证。</a:t>
            </a:r>
          </a:p>
        </p:txBody>
      </p:sp>
    </p:spTree>
    <p:extLst>
      <p:ext uri="{BB962C8B-B14F-4D97-AF65-F5344CB8AC3E}">
        <p14:creationId xmlns:p14="http://schemas.microsoft.com/office/powerpoint/2010/main" val="385633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18704</TotalTime>
  <Words>828</Words>
  <Application>Microsoft Office PowerPoint</Application>
  <PresentationFormat>On-screen Show (16:9)</PresentationFormat>
  <Paragraphs>60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Calisto MT</vt:lpstr>
      <vt:lpstr>Wingdings 2</vt:lpstr>
      <vt:lpstr>Tahoma</vt:lpstr>
      <vt:lpstr>PMingLiU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2021-07-17T00:29:20Z</dcterms:modified>
</cp:coreProperties>
</file>