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1"/>
  </p:notesMasterIdLst>
  <p:sldIdLst>
    <p:sldId id="835" r:id="rId2"/>
    <p:sldId id="852" r:id="rId3"/>
    <p:sldId id="1003" r:id="rId4"/>
    <p:sldId id="926" r:id="rId5"/>
    <p:sldId id="968" r:id="rId6"/>
    <p:sldId id="1018" r:id="rId7"/>
    <p:sldId id="1248" r:id="rId8"/>
    <p:sldId id="1249" r:id="rId9"/>
    <p:sldId id="1250" r:id="rId10"/>
    <p:sldId id="1251" r:id="rId11"/>
    <p:sldId id="1252" r:id="rId12"/>
    <p:sldId id="845" r:id="rId13"/>
    <p:sldId id="884" r:id="rId14"/>
    <p:sldId id="847" r:id="rId15"/>
    <p:sldId id="1253" r:id="rId16"/>
    <p:sldId id="1006" r:id="rId17"/>
    <p:sldId id="1008" r:id="rId18"/>
    <p:sldId id="1007" r:id="rId19"/>
    <p:sldId id="1254" r:id="rId20"/>
    <p:sldId id="1256" r:id="rId21"/>
    <p:sldId id="1255" r:id="rId22"/>
    <p:sldId id="1258" r:id="rId23"/>
    <p:sldId id="1257" r:id="rId24"/>
    <p:sldId id="1259" r:id="rId25"/>
    <p:sldId id="910" r:id="rId26"/>
    <p:sldId id="1260" r:id="rId27"/>
    <p:sldId id="980" r:id="rId28"/>
    <p:sldId id="1012" r:id="rId29"/>
    <p:sldId id="981" r:id="rId30"/>
  </p:sldIdLst>
  <p:sldSz cx="9144000" cy="5143500" type="screen16x9"/>
  <p:notesSz cx="6858000" cy="9144000"/>
  <p:embeddedFontLst>
    <p:embeddedFont>
      <p:font typeface="Calisto MT" panose="02040603050505030304" pitchFamily="18" charset="0"/>
      <p:regular r:id="rId32"/>
      <p:bold r:id="rId33"/>
      <p:italic r:id="rId34"/>
      <p:boldItalic r:id="rId35"/>
    </p:embeddedFont>
    <p:embeddedFont>
      <p:font typeface="PMingLiU" panose="02020500000000000000" pitchFamily="18" charset="-120"/>
      <p:regular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Wingdings 2" panose="05020102010507070707" pitchFamily="18" charset="2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9E5E3-644B-46DF-872B-18C7582B1AC4}" v="93" dt="2021-06-19T00:47:53.4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3EA9B08-B9C6-4EED-939A-0034F4808D84}"/>
    <pc:docChg chg="undo redo custSel addSld delSld modSld sldOrd">
      <pc:chgData name="Chunping Xu" userId="a5962ba47313b1f5" providerId="LiveId" clId="{F3EA9B08-B9C6-4EED-939A-0034F4808D84}" dt="2021-05-02T05:06:10.236" v="285"/>
      <pc:docMkLst>
        <pc:docMk/>
      </pc:docMkLst>
      <pc:sldChg chg="del">
        <pc:chgData name="Chunping Xu" userId="a5962ba47313b1f5" providerId="LiveId" clId="{F3EA9B08-B9C6-4EED-939A-0034F4808D84}" dt="2021-04-30T17:00:15.278" v="231" actId="47"/>
        <pc:sldMkLst>
          <pc:docMk/>
          <pc:sldMk cId="0" sldId="548"/>
        </pc:sldMkLst>
      </pc:sldChg>
      <pc:sldChg chg="modSp mod">
        <pc:chgData name="Chunping Xu" userId="a5962ba47313b1f5" providerId="LiveId" clId="{F3EA9B08-B9C6-4EED-939A-0034F4808D84}" dt="2021-04-29T18:23:47.180" v="5" actId="20577"/>
        <pc:sldMkLst>
          <pc:docMk/>
          <pc:sldMk cId="2574250617" sldId="835"/>
        </pc:sldMkLst>
        <pc:spChg chg="mod">
          <ac:chgData name="Chunping Xu" userId="a5962ba47313b1f5" providerId="LiveId" clId="{F3EA9B08-B9C6-4EED-939A-0034F4808D84}" dt="2021-04-29T18:23:47.180" v="5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9:57.012" v="56" actId="255"/>
        <pc:sldMkLst>
          <pc:docMk/>
          <pc:sldMk cId="96890483" sldId="845"/>
        </pc:sldMkLst>
        <pc:spChg chg="mod">
          <ac:chgData name="Chunping Xu" userId="a5962ba47313b1f5" providerId="LiveId" clId="{F3EA9B08-B9C6-4EED-939A-0034F4808D84}" dt="2021-04-29T18:29:57.012" v="5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42.631" v="99"/>
        <pc:sldMkLst>
          <pc:docMk/>
          <pc:sldMk cId="3489066414" sldId="847"/>
        </pc:sldMkLst>
        <pc:spChg chg="mod">
          <ac:chgData name="Chunping Xu" userId="a5962ba47313b1f5" providerId="LiveId" clId="{F3EA9B08-B9C6-4EED-939A-0034F4808D84}" dt="2021-04-30T16:47:42.631" v="9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01.512" v="24" actId="20577"/>
        <pc:sldMkLst>
          <pc:docMk/>
          <pc:sldMk cId="2814175321" sldId="852"/>
        </pc:sldMkLst>
        <pc:spChg chg="mod">
          <ac:chgData name="Chunping Xu" userId="a5962ba47313b1f5" providerId="LiveId" clId="{F3EA9B08-B9C6-4EED-939A-0034F4808D84}" dt="2021-04-29T18:27:01.512" v="24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07.519" v="93" actId="20577"/>
        <pc:sldMkLst>
          <pc:docMk/>
          <pc:sldMk cId="4007757009" sldId="884"/>
        </pc:sldMkLst>
        <pc:spChg chg="mod">
          <ac:chgData name="Chunping Xu" userId="a5962ba47313b1f5" providerId="LiveId" clId="{F3EA9B08-B9C6-4EED-939A-0034F4808D84}" dt="2021-04-30T16:47:07.519" v="9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8:09.912" v="105" actId="20577"/>
        <pc:sldMkLst>
          <pc:docMk/>
          <pc:sldMk cId="4019409665" sldId="910"/>
        </pc:sldMkLst>
        <pc:spChg chg="mod">
          <ac:chgData name="Chunping Xu" userId="a5962ba47313b1f5" providerId="LiveId" clId="{F3EA9B08-B9C6-4EED-939A-0034F4808D84}" dt="2021-04-30T16:48:09.912" v="105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4.148" v="282" actId="255"/>
        <pc:sldMkLst>
          <pc:docMk/>
          <pc:sldMk cId="7925270" sldId="911"/>
        </pc:sldMkLst>
        <pc:spChg chg="mod">
          <ac:chgData name="Chunping Xu" userId="a5962ba47313b1f5" providerId="LiveId" clId="{F3EA9B08-B9C6-4EED-939A-0034F4808D84}" dt="2021-04-30T17:06:34.148" v="282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9:34.652" v="121"/>
        <pc:sldMkLst>
          <pc:docMk/>
          <pc:sldMk cId="1543919868" sldId="912"/>
        </pc:sldMkLst>
        <pc:spChg chg="mod">
          <ac:chgData name="Chunping Xu" userId="a5962ba47313b1f5" providerId="LiveId" clId="{F3EA9B08-B9C6-4EED-939A-0034F4808D84}" dt="2021-04-30T16:49:34.652" v="121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565729517" sldId="915"/>
        </pc:sldMkLst>
      </pc:sldChg>
      <pc:sldChg chg="modSp mod">
        <pc:chgData name="Chunping Xu" userId="a5962ba47313b1f5" providerId="LiveId" clId="{F3EA9B08-B9C6-4EED-939A-0034F4808D84}" dt="2021-04-29T18:26:44.119" v="21" actId="20577"/>
        <pc:sldMkLst>
          <pc:docMk/>
          <pc:sldMk cId="2313262846" sldId="926"/>
        </pc:sldMkLst>
        <pc:spChg chg="mod">
          <ac:chgData name="Chunping Xu" userId="a5962ba47313b1f5" providerId="LiveId" clId="{F3EA9B08-B9C6-4EED-939A-0034F4808D84}" dt="2021-04-29T18:26:44.119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56.956" v="23" actId="20577"/>
        <pc:sldMkLst>
          <pc:docMk/>
          <pc:sldMk cId="1721187573" sldId="927"/>
        </pc:sldMkLst>
        <pc:spChg chg="mod">
          <ac:chgData name="Chunping Xu" userId="a5962ba47313b1f5" providerId="LiveId" clId="{F3EA9B08-B9C6-4EED-939A-0034F4808D84}" dt="2021-04-29T18:26:56.956" v="23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11.428" v="18"/>
        <pc:sldMkLst>
          <pc:docMk/>
          <pc:sldMk cId="3410243051" sldId="928"/>
        </pc:sldMkLst>
        <pc:spChg chg="mod">
          <ac:chgData name="Chunping Xu" userId="a5962ba47313b1f5" providerId="LiveId" clId="{F3EA9B08-B9C6-4EED-939A-0034F4808D84}" dt="2021-04-29T18:26:11.428" v="18"/>
          <ac:spMkLst>
            <pc:docMk/>
            <pc:sldMk cId="3410243051" sldId="92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19.829" v="27"/>
        <pc:sldMkLst>
          <pc:docMk/>
          <pc:sldMk cId="4221993880" sldId="941"/>
        </pc:sldMkLst>
        <pc:spChg chg="mod">
          <ac:chgData name="Chunping Xu" userId="a5962ba47313b1f5" providerId="LiveId" clId="{F3EA9B08-B9C6-4EED-939A-0034F4808D84}" dt="2021-04-29T18:27:19.829" v="2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34.434" v="32"/>
        <pc:sldMkLst>
          <pc:docMk/>
          <pc:sldMk cId="1638738310" sldId="942"/>
        </pc:sldMkLst>
        <pc:spChg chg="mod">
          <ac:chgData name="Chunping Xu" userId="a5962ba47313b1f5" providerId="LiveId" clId="{F3EA9B08-B9C6-4EED-939A-0034F4808D84}" dt="2021-04-29T18:27:34.434" v="32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48.325" v="35"/>
        <pc:sldMkLst>
          <pc:docMk/>
          <pc:sldMk cId="2984823333" sldId="943"/>
        </pc:sldMkLst>
        <pc:spChg chg="mod">
          <ac:chgData name="Chunping Xu" userId="a5962ba47313b1f5" providerId="LiveId" clId="{F3EA9B08-B9C6-4EED-939A-0034F4808D84}" dt="2021-04-29T18:27:48.325" v="35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8:02.289" v="38"/>
        <pc:sldMkLst>
          <pc:docMk/>
          <pc:sldMk cId="3832321435" sldId="944"/>
        </pc:sldMkLst>
        <pc:spChg chg="mod">
          <ac:chgData name="Chunping Xu" userId="a5962ba47313b1f5" providerId="LiveId" clId="{F3EA9B08-B9C6-4EED-939A-0034F4808D84}" dt="2021-04-29T18:28:02.289" v="38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9.114" v="283" actId="255"/>
        <pc:sldMkLst>
          <pc:docMk/>
          <pc:sldMk cId="2773052931" sldId="947"/>
        </pc:sldMkLst>
        <pc:spChg chg="mod">
          <ac:chgData name="Chunping Xu" userId="a5962ba47313b1f5" providerId="LiveId" clId="{F3EA9B08-B9C6-4EED-939A-0034F4808D84}" dt="2021-04-30T17:06:39.114" v="283" actId="25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0:08.812" v="125" actId="20577"/>
        <pc:sldMkLst>
          <pc:docMk/>
          <pc:sldMk cId="3246552041" sldId="948"/>
        </pc:sldMkLst>
        <pc:spChg chg="mod">
          <ac:chgData name="Chunping Xu" userId="a5962ba47313b1f5" providerId="LiveId" clId="{F3EA9B08-B9C6-4EED-939A-0034F4808D84}" dt="2021-04-30T16:50:08.812" v="12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4:18.674" v="197" actId="207"/>
        <pc:sldMkLst>
          <pc:docMk/>
          <pc:sldMk cId="3304690809" sldId="949"/>
        </pc:sldMkLst>
        <pc:spChg chg="mod">
          <ac:chgData name="Chunping Xu" userId="a5962ba47313b1f5" providerId="LiveId" clId="{F3EA9B08-B9C6-4EED-939A-0034F4808D84}" dt="2021-04-30T16:54:18.674" v="197" actId="20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8:27.240" v="217" actId="255"/>
        <pc:sldMkLst>
          <pc:docMk/>
          <pc:sldMk cId="1535006336" sldId="950"/>
        </pc:sldMkLst>
        <pc:spChg chg="mod">
          <ac:chgData name="Chunping Xu" userId="a5962ba47313b1f5" providerId="LiveId" clId="{F3EA9B08-B9C6-4EED-939A-0034F4808D84}" dt="2021-04-30T16:58:27.240" v="217" actId="255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58.702" v="239"/>
        <pc:sldMkLst>
          <pc:docMk/>
          <pc:sldMk cId="780877328" sldId="951"/>
        </pc:sldMkLst>
        <pc:spChg chg="mod">
          <ac:chgData name="Chunping Xu" userId="a5962ba47313b1f5" providerId="LiveId" clId="{F3EA9B08-B9C6-4EED-939A-0034F4808D84}" dt="2021-04-30T17:00:58.702" v="239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17.931" v="242"/>
        <pc:sldMkLst>
          <pc:docMk/>
          <pc:sldMk cId="3930469402" sldId="952"/>
        </pc:sldMkLst>
        <pc:spChg chg="mod">
          <ac:chgData name="Chunping Xu" userId="a5962ba47313b1f5" providerId="LiveId" clId="{F3EA9B08-B9C6-4EED-939A-0034F4808D84}" dt="2021-04-30T17:01:17.931" v="24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29.715" v="245"/>
        <pc:sldMkLst>
          <pc:docMk/>
          <pc:sldMk cId="3429638334" sldId="953"/>
        </pc:sldMkLst>
        <pc:spChg chg="mod">
          <ac:chgData name="Chunping Xu" userId="a5962ba47313b1f5" providerId="LiveId" clId="{F3EA9B08-B9C6-4EED-939A-0034F4808D84}" dt="2021-04-30T17:01:29.715" v="245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41.814" v="257"/>
        <pc:sldMkLst>
          <pc:docMk/>
          <pc:sldMk cId="2300784458" sldId="954"/>
        </pc:sldMkLst>
        <pc:spChg chg="mod">
          <ac:chgData name="Chunping Xu" userId="a5962ba47313b1f5" providerId="LiveId" clId="{F3EA9B08-B9C6-4EED-939A-0034F4808D84}" dt="2021-04-30T17:02:41.814" v="25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55.718" v="260"/>
        <pc:sldMkLst>
          <pc:docMk/>
          <pc:sldMk cId="1136150031" sldId="955"/>
        </pc:sldMkLst>
        <pc:spChg chg="mod">
          <ac:chgData name="Chunping Xu" userId="a5962ba47313b1f5" providerId="LiveId" clId="{F3EA9B08-B9C6-4EED-939A-0034F4808D84}" dt="2021-04-30T17:02:55.718" v="260"/>
          <ac:spMkLst>
            <pc:docMk/>
            <pc:sldMk cId="1136150031" sldId="955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2:58.866" v="261" actId="47"/>
        <pc:sldMkLst>
          <pc:docMk/>
          <pc:sldMk cId="1460311642" sldId="956"/>
        </pc:sldMkLst>
      </pc:sldChg>
      <pc:sldChg chg="modSp mod">
        <pc:chgData name="Chunping Xu" userId="a5962ba47313b1f5" providerId="LiveId" clId="{F3EA9B08-B9C6-4EED-939A-0034F4808D84}" dt="2021-04-30T17:04:58.359" v="281" actId="255"/>
        <pc:sldMkLst>
          <pc:docMk/>
          <pc:sldMk cId="4206779045" sldId="957"/>
        </pc:sldMkLst>
        <pc:spChg chg="mod">
          <ac:chgData name="Chunping Xu" userId="a5962ba47313b1f5" providerId="LiveId" clId="{F3EA9B08-B9C6-4EED-939A-0034F4808D84}" dt="2021-04-30T17:04:58.359" v="28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47:28.319" v="96" actId="47"/>
        <pc:sldMkLst>
          <pc:docMk/>
          <pc:sldMk cId="3049171570" sldId="960"/>
        </pc:sldMkLst>
      </pc:sldChg>
      <pc:sldChg chg="modSp mod">
        <pc:chgData name="Chunping Xu" userId="a5962ba47313b1f5" providerId="LiveId" clId="{F3EA9B08-B9C6-4EED-939A-0034F4808D84}" dt="2021-04-30T16:49:16.907" v="118"/>
        <pc:sldMkLst>
          <pc:docMk/>
          <pc:sldMk cId="1630062831" sldId="961"/>
        </pc:sldMkLst>
        <pc:spChg chg="mod">
          <ac:chgData name="Chunping Xu" userId="a5962ba47313b1f5" providerId="LiveId" clId="{F3EA9B08-B9C6-4EED-939A-0034F4808D84}" dt="2021-04-30T16:49:16.907" v="118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50:11.813" v="126" actId="47"/>
        <pc:sldMkLst>
          <pc:docMk/>
          <pc:sldMk cId="46122635" sldId="962"/>
        </pc:sldMkLst>
      </pc:sldChg>
      <pc:sldChg chg="modSp mod">
        <pc:chgData name="Chunping Xu" userId="a5962ba47313b1f5" providerId="LiveId" clId="{F3EA9B08-B9C6-4EED-939A-0034F4808D84}" dt="2021-04-30T16:58:06.713" v="213" actId="255"/>
        <pc:sldMkLst>
          <pc:docMk/>
          <pc:sldMk cId="1780976206" sldId="963"/>
        </pc:sldMkLst>
        <pc:spChg chg="mod">
          <ac:chgData name="Chunping Xu" userId="a5962ba47313b1f5" providerId="LiveId" clId="{F3EA9B08-B9C6-4EED-939A-0034F4808D84}" dt="2021-04-30T16:58:06.713" v="213" actId="255"/>
          <ac:spMkLst>
            <pc:docMk/>
            <pc:sldMk cId="1780976206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9:41.609" v="224" actId="255"/>
        <pc:sldMkLst>
          <pc:docMk/>
          <pc:sldMk cId="1669701034" sldId="964"/>
        </pc:sldMkLst>
        <pc:spChg chg="mod">
          <ac:chgData name="Chunping Xu" userId="a5962ba47313b1f5" providerId="LiveId" clId="{F3EA9B08-B9C6-4EED-939A-0034F4808D84}" dt="2021-04-30T16:59:41.609" v="224" actId="255"/>
          <ac:spMkLst>
            <pc:docMk/>
            <pc:sldMk cId="1669701034" sldId="96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31.704" v="234"/>
        <pc:sldMkLst>
          <pc:docMk/>
          <pc:sldMk cId="3510231765" sldId="965"/>
        </pc:sldMkLst>
        <pc:spChg chg="mod">
          <ac:chgData name="Chunping Xu" userId="a5962ba47313b1f5" providerId="LiveId" clId="{F3EA9B08-B9C6-4EED-939A-0034F4808D84}" dt="2021-04-30T17:00:31.704" v="234"/>
          <ac:spMkLst>
            <pc:docMk/>
            <pc:sldMk cId="3510231765" sldId="96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42.197" v="248"/>
        <pc:sldMkLst>
          <pc:docMk/>
          <pc:sldMk cId="3134916311" sldId="966"/>
        </pc:sldMkLst>
        <pc:spChg chg="mod">
          <ac:chgData name="Chunping Xu" userId="a5962ba47313b1f5" providerId="LiveId" clId="{F3EA9B08-B9C6-4EED-939A-0034F4808D84}" dt="2021-04-30T17:01:42.197" v="248"/>
          <ac:spMkLst>
            <pc:docMk/>
            <pc:sldMk cId="3134916311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324497358" sldId="967"/>
        </pc:sldMkLst>
      </pc:sldChg>
      <pc:sldChg chg="modSp add mod">
        <pc:chgData name="Chunping Xu" userId="a5962ba47313b1f5" providerId="LiveId" clId="{F3EA9B08-B9C6-4EED-939A-0034F4808D84}" dt="2021-04-29T18:26:48.835" v="22" actId="20577"/>
        <pc:sldMkLst>
          <pc:docMk/>
          <pc:sldMk cId="4238450721" sldId="968"/>
        </pc:sldMkLst>
        <pc:spChg chg="mod">
          <ac:chgData name="Chunping Xu" userId="a5962ba47313b1f5" providerId="LiveId" clId="{F3EA9B08-B9C6-4EED-939A-0034F4808D84}" dt="2021-04-29T18:26:48.835" v="22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8:53.299" v="44" actId="20577"/>
        <pc:sldMkLst>
          <pc:docMk/>
          <pc:sldMk cId="3135793589" sldId="969"/>
        </pc:sldMkLst>
        <pc:spChg chg="mod">
          <ac:chgData name="Chunping Xu" userId="a5962ba47313b1f5" providerId="LiveId" clId="{F3EA9B08-B9C6-4EED-939A-0034F4808D84}" dt="2021-04-29T18:28:53.299" v="44" actId="20577"/>
          <ac:spMkLst>
            <pc:docMk/>
            <pc:sldMk cId="3135793589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9:10.366" v="47"/>
        <pc:sldMkLst>
          <pc:docMk/>
          <pc:sldMk cId="3042440430" sldId="970"/>
        </pc:sldMkLst>
        <pc:spChg chg="mod">
          <ac:chgData name="Chunping Xu" userId="a5962ba47313b1f5" providerId="LiveId" clId="{F3EA9B08-B9C6-4EED-939A-0034F4808D84}" dt="2021-04-29T18:29:10.366" v="47"/>
          <ac:spMkLst>
            <pc:docMk/>
            <pc:sldMk cId="3042440430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47:11.763" v="95" actId="20577"/>
        <pc:sldMkLst>
          <pc:docMk/>
          <pc:sldMk cId="2863991435" sldId="971"/>
        </pc:sldMkLst>
        <pc:spChg chg="mod">
          <ac:chgData name="Chunping Xu" userId="a5962ba47313b1f5" providerId="LiveId" clId="{F3EA9B08-B9C6-4EED-939A-0034F4808D84}" dt="2021-04-30T16:47:11.763" v="95" actId="20577"/>
          <ac:spMkLst>
            <pc:docMk/>
            <pc:sldMk cId="2863991435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6:47.059" v="203"/>
        <pc:sldMkLst>
          <pc:docMk/>
          <pc:sldMk cId="2690793810" sldId="972"/>
        </pc:sldMkLst>
        <pc:spChg chg="mod">
          <ac:chgData name="Chunping Xu" userId="a5962ba47313b1f5" providerId="LiveId" clId="{F3EA9B08-B9C6-4EED-939A-0034F4808D84}" dt="2021-04-30T16:56:47.059" v="203"/>
          <ac:spMkLst>
            <pc:docMk/>
            <pc:sldMk cId="2690793810" sldId="9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7:25.173" v="209"/>
        <pc:sldMkLst>
          <pc:docMk/>
          <pc:sldMk cId="2452678206" sldId="973"/>
        </pc:sldMkLst>
        <pc:spChg chg="mod">
          <ac:chgData name="Chunping Xu" userId="a5962ba47313b1f5" providerId="LiveId" clId="{F3EA9B08-B9C6-4EED-939A-0034F4808D84}" dt="2021-04-30T16:57:25.173" v="209"/>
          <ac:spMkLst>
            <pc:docMk/>
            <pc:sldMk cId="2452678206" sldId="973"/>
            <ac:spMk id="441" creationId="{00000000-0000-0000-0000-000000000000}"/>
          </ac:spMkLst>
        </pc:spChg>
      </pc:sldChg>
      <pc:sldChg chg="add ord">
        <pc:chgData name="Chunping Xu" userId="a5962ba47313b1f5" providerId="LiveId" clId="{F3EA9B08-B9C6-4EED-939A-0034F4808D84}" dt="2021-05-02T05:06:10.236" v="285"/>
        <pc:sldMkLst>
          <pc:docMk/>
          <pc:sldMk cId="2566375676" sldId="974"/>
        </pc:sldMkLst>
      </pc:sldChg>
      <pc:sldChg chg="modSp add mod">
        <pc:chgData name="Chunping Xu" userId="a5962ba47313b1f5" providerId="LiveId" clId="{F3EA9B08-B9C6-4EED-939A-0034F4808D84}" dt="2021-04-30T17:00:10.693" v="230"/>
        <pc:sldMkLst>
          <pc:docMk/>
          <pc:sldMk cId="3786570020" sldId="975"/>
        </pc:sldMkLst>
        <pc:spChg chg="mod">
          <ac:chgData name="Chunping Xu" userId="a5962ba47313b1f5" providerId="LiveId" clId="{F3EA9B08-B9C6-4EED-939A-0034F4808D84}" dt="2021-04-30T17:00:10.693" v="230"/>
          <ac:spMkLst>
            <pc:docMk/>
            <pc:sldMk cId="3786570020" sldId="97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7:02:14.381" v="254"/>
        <pc:sldMkLst>
          <pc:docMk/>
          <pc:sldMk cId="3859328378" sldId="976"/>
        </pc:sldMkLst>
        <pc:spChg chg="mod">
          <ac:chgData name="Chunping Xu" userId="a5962ba47313b1f5" providerId="LiveId" clId="{F3EA9B08-B9C6-4EED-939A-0034F4808D84}" dt="2021-04-30T17:02:14.381" v="254"/>
          <ac:spMkLst>
            <pc:docMk/>
            <pc:sldMk cId="3859328378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D606414D-A509-4115-B71C-94D8CE743CD9}"/>
    <pc:docChg chg="undo redo custSel addSld delSld modSld sldOrd delMainMaster">
      <pc:chgData name="Chunping Xu" userId="a5962ba47313b1f5" providerId="LiveId" clId="{D606414D-A509-4115-B71C-94D8CE743CD9}" dt="2021-06-12T05:00:30.851" v="179"/>
      <pc:docMkLst>
        <pc:docMk/>
      </pc:docMkLst>
      <pc:sldChg chg="del">
        <pc:chgData name="Chunping Xu" userId="a5962ba47313b1f5" providerId="LiveId" clId="{D606414D-A509-4115-B71C-94D8CE743CD9}" dt="2021-06-12T04:32:47.553" v="51" actId="47"/>
        <pc:sldMkLst>
          <pc:docMk/>
          <pc:sldMk cId="1689624443" sldId="416"/>
        </pc:sldMkLst>
      </pc:sldChg>
      <pc:sldChg chg="del">
        <pc:chgData name="Chunping Xu" userId="a5962ba47313b1f5" providerId="LiveId" clId="{D606414D-A509-4115-B71C-94D8CE743CD9}" dt="2021-06-12T04:33:21.254" v="57" actId="47"/>
        <pc:sldMkLst>
          <pc:docMk/>
          <pc:sldMk cId="4044760628" sldId="474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896615461" sldId="478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590433211" sldId="479"/>
        </pc:sldMkLst>
      </pc:sldChg>
      <pc:sldChg chg="del">
        <pc:chgData name="Chunping Xu" userId="a5962ba47313b1f5" providerId="LiveId" clId="{D606414D-A509-4115-B71C-94D8CE743CD9}" dt="2021-06-12T04:34:17.072" v="65" actId="47"/>
        <pc:sldMkLst>
          <pc:docMk/>
          <pc:sldMk cId="2691340277" sldId="497"/>
        </pc:sldMkLst>
      </pc:sldChg>
      <pc:sldChg chg="add del">
        <pc:chgData name="Chunping Xu" userId="a5962ba47313b1f5" providerId="LiveId" clId="{D606414D-A509-4115-B71C-94D8CE743CD9}" dt="2021-06-12T04:51:54.512" v="150"/>
        <pc:sldMkLst>
          <pc:docMk/>
          <pc:sldMk cId="775238294" sldId="727"/>
        </pc:sldMkLst>
      </pc:sldChg>
      <pc:sldChg chg="modSp mod">
        <pc:chgData name="Chunping Xu" userId="a5962ba47313b1f5" providerId="LiveId" clId="{D606414D-A509-4115-B71C-94D8CE743CD9}" dt="2021-06-12T04:16:26.087" v="2"/>
        <pc:sldMkLst>
          <pc:docMk/>
          <pc:sldMk cId="2574250617" sldId="835"/>
        </pc:sldMkLst>
        <pc:spChg chg="mod">
          <ac:chgData name="Chunping Xu" userId="a5962ba47313b1f5" providerId="LiveId" clId="{D606414D-A509-4115-B71C-94D8CE743CD9}" dt="2021-06-12T04:16:26.087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6:50.731" v="5"/>
        <pc:sldMkLst>
          <pc:docMk/>
          <pc:sldMk cId="96890483" sldId="845"/>
        </pc:sldMkLst>
        <pc:spChg chg="mod">
          <ac:chgData name="Chunping Xu" userId="a5962ba47313b1f5" providerId="LiveId" clId="{D606414D-A509-4115-B71C-94D8CE743CD9}" dt="2021-06-12T04:16:50.731" v="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3:16.799" v="56"/>
        <pc:sldMkLst>
          <pc:docMk/>
          <pc:sldMk cId="3489066414" sldId="847"/>
        </pc:sldMkLst>
        <pc:spChg chg="mod">
          <ac:chgData name="Chunping Xu" userId="a5962ba47313b1f5" providerId="LiveId" clId="{D606414D-A509-4115-B71C-94D8CE743CD9}" dt="2021-06-12T04:33:16.799" v="5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7:25.780" v="8"/>
        <pc:sldMkLst>
          <pc:docMk/>
          <pc:sldMk cId="2814175321" sldId="852"/>
        </pc:sldMkLst>
        <pc:spChg chg="mod">
          <ac:chgData name="Chunping Xu" userId="a5962ba47313b1f5" providerId="LiveId" clId="{D606414D-A509-4115-B71C-94D8CE743CD9}" dt="2021-06-12T04:17:25.780" v="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606414D-A509-4115-B71C-94D8CE743CD9}" dt="2021-06-12T05:00:30.851" v="179"/>
        <pc:sldMkLst>
          <pc:docMk/>
          <pc:sldMk cId="4007757009" sldId="884"/>
        </pc:sldMkLst>
        <pc:spChg chg="mod">
          <ac:chgData name="Chunping Xu" userId="a5962ba47313b1f5" providerId="LiveId" clId="{D606414D-A509-4115-B71C-94D8CE743CD9}" dt="2021-06-12T04:20:28.551" v="40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D606414D-A509-4115-B71C-94D8CE743CD9}" dt="2021-06-12T04:36:31.444" v="83"/>
        <pc:sldMkLst>
          <pc:docMk/>
          <pc:sldMk cId="4019409665" sldId="910"/>
        </pc:sldMkLst>
        <pc:spChg chg="mod">
          <ac:chgData name="Chunping Xu" userId="a5962ba47313b1f5" providerId="LiveId" clId="{D606414D-A509-4115-B71C-94D8CE743CD9}" dt="2021-06-12T04:36:31.444" v="83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8:16.569" v="15"/>
        <pc:sldMkLst>
          <pc:docMk/>
          <pc:sldMk cId="2313262846" sldId="926"/>
        </pc:sldMkLst>
        <pc:spChg chg="mod">
          <ac:chgData name="Chunping Xu" userId="a5962ba47313b1f5" providerId="LiveId" clId="{D606414D-A509-4115-B71C-94D8CE743CD9}" dt="2021-06-12T04:18:16.569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2773052931" sldId="947"/>
        </pc:sldMkLst>
      </pc:sldChg>
      <pc:sldChg chg="add modAnim">
        <pc:chgData name="Chunping Xu" userId="a5962ba47313b1f5" providerId="LiveId" clId="{D606414D-A509-4115-B71C-94D8CE743CD9}" dt="2021-06-12T04:57:27.387" v="177"/>
        <pc:sldMkLst>
          <pc:docMk/>
          <pc:sldMk cId="3009489277" sldId="951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4206779045" sldId="957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1630062831" sldId="961"/>
        </pc:sldMkLst>
      </pc:sldChg>
      <pc:sldChg chg="modSp mod">
        <pc:chgData name="Chunping Xu" userId="a5962ba47313b1f5" providerId="LiveId" clId="{D606414D-A509-4115-B71C-94D8CE743CD9}" dt="2021-06-12T04:18:33.378" v="18"/>
        <pc:sldMkLst>
          <pc:docMk/>
          <pc:sldMk cId="4238450721" sldId="968"/>
        </pc:sldMkLst>
        <pc:spChg chg="mod">
          <ac:chgData name="Chunping Xu" userId="a5962ba47313b1f5" providerId="LiveId" clId="{D606414D-A509-4115-B71C-94D8CE743CD9}" dt="2021-06-12T04:18:33.378" v="1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9:17.835" v="120"/>
        <pc:sldMkLst>
          <pc:docMk/>
          <pc:sldMk cId="1442548686" sldId="979"/>
        </pc:sldMkLst>
        <pc:spChg chg="mod">
          <ac:chgData name="Chunping Xu" userId="a5962ba47313b1f5" providerId="LiveId" clId="{D606414D-A509-4115-B71C-94D8CE743CD9}" dt="2021-06-12T04:39:17.835" v="120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7:30.127" v="91"/>
        <pc:sldMkLst>
          <pc:docMk/>
          <pc:sldMk cId="3254369469" sldId="980"/>
        </pc:sldMkLst>
        <pc:spChg chg="mod">
          <ac:chgData name="Chunping Xu" userId="a5962ba47313b1f5" providerId="LiveId" clId="{D606414D-A509-4115-B71C-94D8CE743CD9}" dt="2021-06-12T04:37:30.127" v="91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8:52.479" v="117"/>
        <pc:sldMkLst>
          <pc:docMk/>
          <pc:sldMk cId="3856334315" sldId="981"/>
        </pc:sldMkLst>
        <pc:spChg chg="mod">
          <ac:chgData name="Chunping Xu" userId="a5962ba47313b1f5" providerId="LiveId" clId="{D606414D-A509-4115-B71C-94D8CE743CD9}" dt="2021-06-12T04:38:52.479" v="117"/>
          <ac:spMkLst>
            <pc:docMk/>
            <pc:sldMk cId="3856334315" sldId="981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142770723" sldId="982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363015128" sldId="984"/>
        </pc:sldMkLst>
      </pc:sldChg>
      <pc:sldChg chg="del">
        <pc:chgData name="Chunping Xu" userId="a5962ba47313b1f5" providerId="LiveId" clId="{D606414D-A509-4115-B71C-94D8CE743CD9}" dt="2021-06-12T04:32:50.661" v="53" actId="47"/>
        <pc:sldMkLst>
          <pc:docMk/>
          <pc:sldMk cId="4221458163" sldId="996"/>
        </pc:sldMkLst>
      </pc:sldChg>
      <pc:sldChg chg="modSp mod">
        <pc:chgData name="Chunping Xu" userId="a5962ba47313b1f5" providerId="LiveId" clId="{D606414D-A509-4115-B71C-94D8CE743CD9}" dt="2021-06-12T04:41:16.241" v="143" actId="20577"/>
        <pc:sldMkLst>
          <pc:docMk/>
          <pc:sldMk cId="3674741535" sldId="998"/>
        </pc:sldMkLst>
        <pc:spChg chg="mod">
          <ac:chgData name="Chunping Xu" userId="a5962ba47313b1f5" providerId="LiveId" clId="{D606414D-A509-4115-B71C-94D8CE743CD9}" dt="2021-06-12T04:41:16.241" v="143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2362234344" sldId="999"/>
        </pc:sldMkLst>
      </pc:sldChg>
      <pc:sldChg chg="modSp mod">
        <pc:chgData name="Chunping Xu" userId="a5962ba47313b1f5" providerId="LiveId" clId="{D606414D-A509-4115-B71C-94D8CE743CD9}" dt="2021-06-12T04:17:46.493" v="12" actId="20577"/>
        <pc:sldMkLst>
          <pc:docMk/>
          <pc:sldMk cId="3201041591" sldId="1003"/>
        </pc:sldMkLst>
        <pc:spChg chg="mod">
          <ac:chgData name="Chunping Xu" userId="a5962ba47313b1f5" providerId="LiveId" clId="{D606414D-A509-4115-B71C-94D8CE743CD9}" dt="2021-06-12T04:17:46.493" v="12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32:49.240" v="52" actId="47"/>
        <pc:sldMkLst>
          <pc:docMk/>
          <pc:sldMk cId="1348238168" sldId="1005"/>
        </pc:sldMkLst>
      </pc:sldChg>
      <pc:sldChg chg="modSp mod">
        <pc:chgData name="Chunping Xu" userId="a5962ba47313b1f5" providerId="LiveId" clId="{D606414D-A509-4115-B71C-94D8CE743CD9}" dt="2021-06-12T04:33:57.116" v="61" actId="20577"/>
        <pc:sldMkLst>
          <pc:docMk/>
          <pc:sldMk cId="2990906083" sldId="1006"/>
        </pc:sldMkLst>
        <pc:spChg chg="mod">
          <ac:chgData name="Chunping Xu" userId="a5962ba47313b1f5" providerId="LiveId" clId="{D606414D-A509-4115-B71C-94D8CE743CD9}" dt="2021-06-12T04:33:57.116" v="6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5:00.209" v="73"/>
        <pc:sldMkLst>
          <pc:docMk/>
          <pc:sldMk cId="211861969" sldId="1007"/>
        </pc:sldMkLst>
        <pc:spChg chg="mod">
          <ac:chgData name="Chunping Xu" userId="a5962ba47313b1f5" providerId="LiveId" clId="{D606414D-A509-4115-B71C-94D8CE743CD9}" dt="2021-06-12T04:35:00.209" v="73"/>
          <ac:spMkLst>
            <pc:docMk/>
            <pc:sldMk cId="211861969" sldId="1007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4:42.184" v="70"/>
        <pc:sldMkLst>
          <pc:docMk/>
          <pc:sldMk cId="1716615448" sldId="1008"/>
        </pc:sldMkLst>
        <pc:spChg chg="mod">
          <ac:chgData name="Chunping Xu" userId="a5962ba47313b1f5" providerId="LiveId" clId="{D606414D-A509-4115-B71C-94D8CE743CD9}" dt="2021-06-12T04:34:42.184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34:17.072" v="65" actId="47"/>
        <pc:sldMkLst>
          <pc:docMk/>
          <pc:sldMk cId="2460536161" sldId="1009"/>
        </pc:sldMkLst>
      </pc:sldChg>
      <pc:sldChg chg="modSp mod">
        <pc:chgData name="Chunping Xu" userId="a5962ba47313b1f5" providerId="LiveId" clId="{D606414D-A509-4115-B71C-94D8CE743CD9}" dt="2021-06-12T04:34:12.634" v="64"/>
        <pc:sldMkLst>
          <pc:docMk/>
          <pc:sldMk cId="410718810" sldId="1011"/>
        </pc:sldMkLst>
        <pc:spChg chg="mod">
          <ac:chgData name="Chunping Xu" userId="a5962ba47313b1f5" providerId="LiveId" clId="{D606414D-A509-4115-B71C-94D8CE743CD9}" dt="2021-06-12T04:34:12.634" v="64"/>
          <ac:spMkLst>
            <pc:docMk/>
            <pc:sldMk cId="410718810" sldId="10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7:52.534" v="112" actId="20577"/>
        <pc:sldMkLst>
          <pc:docMk/>
          <pc:sldMk cId="4153649678" sldId="1012"/>
        </pc:sldMkLst>
        <pc:spChg chg="mod">
          <ac:chgData name="Chunping Xu" userId="a5962ba47313b1f5" providerId="LiveId" clId="{D606414D-A509-4115-B71C-94D8CE743CD9}" dt="2021-06-12T04:37:52.534" v="112" actId="20577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9:59.535" v="129"/>
        <pc:sldMkLst>
          <pc:docMk/>
          <pc:sldMk cId="2255997113" sldId="1013"/>
        </pc:sldMkLst>
        <pc:spChg chg="mod">
          <ac:chgData name="Chunping Xu" userId="a5962ba47313b1f5" providerId="LiveId" clId="{D606414D-A509-4115-B71C-94D8CE743CD9}" dt="2021-06-12T04:39:59.535" v="129"/>
          <ac:spMkLst>
            <pc:docMk/>
            <pc:sldMk cId="2255997113" sldId="1013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189644586" sldId="1014"/>
        </pc:sldMkLst>
      </pc:sldChg>
      <pc:sldChg chg="modSp mod">
        <pc:chgData name="Chunping Xu" userId="a5962ba47313b1f5" providerId="LiveId" clId="{D606414D-A509-4115-B71C-94D8CE743CD9}" dt="2021-06-12T04:41:33.454" v="147"/>
        <pc:sldMkLst>
          <pc:docMk/>
          <pc:sldMk cId="3500347589" sldId="1015"/>
        </pc:sldMkLst>
        <pc:spChg chg="mod">
          <ac:chgData name="Chunping Xu" userId="a5962ba47313b1f5" providerId="LiveId" clId="{D606414D-A509-4115-B71C-94D8CE743CD9}" dt="2021-06-12T04:41:33.454" v="147"/>
          <ac:spMkLst>
            <pc:docMk/>
            <pc:sldMk cId="3500347589" sldId="1015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1:21.647" v="144" actId="47"/>
        <pc:sldMkLst>
          <pc:docMk/>
          <pc:sldMk cId="2189125166" sldId="1016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2048962796" sldId="1017"/>
        </pc:sldMkLst>
      </pc:sldChg>
      <pc:sldChg chg="modSp add mod">
        <pc:chgData name="Chunping Xu" userId="a5962ba47313b1f5" providerId="LiveId" clId="{D606414D-A509-4115-B71C-94D8CE743CD9}" dt="2021-06-12T04:18:51.298" v="22"/>
        <pc:sldMkLst>
          <pc:docMk/>
          <pc:sldMk cId="3298337263" sldId="1018"/>
        </pc:sldMkLst>
        <pc:spChg chg="mod">
          <ac:chgData name="Chunping Xu" userId="a5962ba47313b1f5" providerId="LiveId" clId="{D606414D-A509-4115-B71C-94D8CE743CD9}" dt="2021-06-12T04:18:51.298" v="22"/>
          <ac:spMkLst>
            <pc:docMk/>
            <pc:sldMk cId="3298337263" sldId="1018"/>
            <ac:spMk id="441" creationId="{00000000-0000-0000-0000-000000000000}"/>
          </ac:spMkLst>
        </pc:spChg>
      </pc:sldChg>
      <pc:sldChg chg="addSp delSp modSp new mod ord">
        <pc:chgData name="Chunping Xu" userId="a5962ba47313b1f5" providerId="LiveId" clId="{D606414D-A509-4115-B71C-94D8CE743CD9}" dt="2021-06-12T04:35:45.785" v="78"/>
        <pc:sldMkLst>
          <pc:docMk/>
          <pc:sldMk cId="2265744322" sldId="1019"/>
        </pc:sldMkLst>
        <pc:picChg chg="add del mod">
          <ac:chgData name="Chunping Xu" userId="a5962ba47313b1f5" providerId="LiveId" clId="{D606414D-A509-4115-B71C-94D8CE743CD9}" dt="2021-06-12T04:29:31.704" v="47"/>
          <ac:picMkLst>
            <pc:docMk/>
            <pc:sldMk cId="2265744322" sldId="1019"/>
            <ac:picMk id="4" creationId="{61E39E49-BC6F-4FAB-AF8B-EB016FFC8F6E}"/>
          </ac:picMkLst>
        </pc:picChg>
        <pc:picChg chg="add">
          <ac:chgData name="Chunping Xu" userId="a5962ba47313b1f5" providerId="LiveId" clId="{D606414D-A509-4115-B71C-94D8CE743CD9}" dt="2021-06-12T04:29:55.731" v="48"/>
          <ac:picMkLst>
            <pc:docMk/>
            <pc:sldMk cId="2265744322" sldId="1019"/>
            <ac:picMk id="5" creationId="{BA0A983B-E7A0-4C45-A6DD-591D11220F41}"/>
          </ac:picMkLst>
        </pc:picChg>
      </pc:sldChg>
      <pc:sldChg chg="addSp new">
        <pc:chgData name="Chunping Xu" userId="a5962ba47313b1f5" providerId="LiveId" clId="{D606414D-A509-4115-B71C-94D8CE743CD9}" dt="2021-06-12T04:32:28.423" v="50"/>
        <pc:sldMkLst>
          <pc:docMk/>
          <pc:sldMk cId="2854070122" sldId="1020"/>
        </pc:sldMkLst>
        <pc:picChg chg="add">
          <ac:chgData name="Chunping Xu" userId="a5962ba47313b1f5" providerId="LiveId" clId="{D606414D-A509-4115-B71C-94D8CE743CD9}" dt="2021-06-12T04:32:28.423" v="50"/>
          <ac:picMkLst>
            <pc:docMk/>
            <pc:sldMk cId="2854070122" sldId="1020"/>
            <ac:picMk id="4" creationId="{FD2D5CFC-00EB-4B05-91D5-7B06B94CEE07}"/>
          </ac:picMkLst>
        </pc:picChg>
      </pc:sldChg>
      <pc:sldChg chg="modSp add mod">
        <pc:chgData name="Chunping Xu" userId="a5962ba47313b1f5" providerId="LiveId" clId="{D606414D-A509-4115-B71C-94D8CE743CD9}" dt="2021-06-12T04:37:16.539" v="88"/>
        <pc:sldMkLst>
          <pc:docMk/>
          <pc:sldMk cId="3452570198" sldId="1021"/>
        </pc:sldMkLst>
        <pc:spChg chg="mod">
          <ac:chgData name="Chunping Xu" userId="a5962ba47313b1f5" providerId="LiveId" clId="{D606414D-A509-4115-B71C-94D8CE743CD9}" dt="2021-06-12T04:37:16.539" v="88"/>
          <ac:spMkLst>
            <pc:docMk/>
            <pc:sldMk cId="3452570198" sldId="102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606414D-A509-4115-B71C-94D8CE743CD9}" dt="2021-06-12T04:40:47.238" v="138"/>
        <pc:sldMkLst>
          <pc:docMk/>
          <pc:sldMk cId="4172228954" sldId="1022"/>
        </pc:sldMkLst>
        <pc:spChg chg="mod">
          <ac:chgData name="Chunping Xu" userId="a5962ba47313b1f5" providerId="LiveId" clId="{D606414D-A509-4115-B71C-94D8CE743CD9}" dt="2021-06-12T04:40:47.238" v="138"/>
          <ac:spMkLst>
            <pc:docMk/>
            <pc:sldMk cId="4172228954" sldId="1022"/>
            <ac:spMk id="441" creationId="{00000000-0000-0000-0000-000000000000}"/>
          </ac:spMkLst>
        </pc:spChg>
      </pc:sldChg>
      <pc:sldChg chg="add">
        <pc:chgData name="Chunping Xu" userId="a5962ba47313b1f5" providerId="LiveId" clId="{D606414D-A509-4115-B71C-94D8CE743CD9}" dt="2021-06-12T04:52:13.177" v="151"/>
        <pc:sldMkLst>
          <pc:docMk/>
          <pc:sldMk cId="3995479944" sldId="1246"/>
        </pc:sldMkLst>
      </pc:sldChg>
      <pc:sldChg chg="addSp delSp modSp new mod">
        <pc:chgData name="Chunping Xu" userId="a5962ba47313b1f5" providerId="LiveId" clId="{D606414D-A509-4115-B71C-94D8CE743CD9}" dt="2021-06-12T04:56:22.647" v="175" actId="113"/>
        <pc:sldMkLst>
          <pc:docMk/>
          <pc:sldMk cId="1058388710" sldId="1247"/>
        </pc:sldMkLst>
        <pc:spChg chg="del">
          <ac:chgData name="Chunping Xu" userId="a5962ba47313b1f5" providerId="LiveId" clId="{D606414D-A509-4115-B71C-94D8CE743CD9}" dt="2021-06-12T04:54:50.127" v="153"/>
          <ac:spMkLst>
            <pc:docMk/>
            <pc:sldMk cId="1058388710" sldId="1247"/>
            <ac:spMk id="3" creationId="{306D5ACF-2128-45D9-86F9-D83145691DCE}"/>
          </ac:spMkLst>
        </pc:spChg>
        <pc:graphicFrameChg chg="add mod modGraphic">
          <ac:chgData name="Chunping Xu" userId="a5962ba47313b1f5" providerId="LiveId" clId="{D606414D-A509-4115-B71C-94D8CE743CD9}" dt="2021-06-12T04:56:22.647" v="175" actId="113"/>
          <ac:graphicFrameMkLst>
            <pc:docMk/>
            <pc:sldMk cId="1058388710" sldId="1247"/>
            <ac:graphicFrameMk id="4" creationId="{E6522246-5ABC-46A4-81BC-CAC8FA2E022A}"/>
          </ac:graphicFrameMkLst>
        </pc:graphicFrameChg>
      </pc:sldChg>
      <pc:sldMasterChg chg="del delSldLayout">
        <pc:chgData name="Chunping Xu" userId="a5962ba47313b1f5" providerId="LiveId" clId="{D606414D-A509-4115-B71C-94D8CE743CD9}" dt="2021-06-12T04:40:17.291" v="130" actId="47"/>
        <pc:sldMasterMkLst>
          <pc:docMk/>
          <pc:sldMasterMk cId="1671917885" sldId="2147483727"/>
        </pc:sldMasterMkLst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368025689" sldId="2147483728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587538566" sldId="2147483729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253878566" sldId="2147483730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1360590750" sldId="2147483731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1939130557" sldId="2147483732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4136574122" sldId="2147483733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730846124" sldId="2147483734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148742073" sldId="2147483735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675798531" sldId="2147483736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4268849650" sldId="2147483737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273807523" sldId="2147483738"/>
          </pc:sldLayoutMkLst>
        </pc:sldLayoutChg>
      </pc:sldMaster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BD0F4689-6B08-43C5-89D6-2CE7F73AACB2}"/>
    <pc:docChg chg="undo redo custSel addSld delSld modSld sldOrd">
      <pc:chgData name="Chunping Xu" userId="a5962ba47313b1f5" providerId="LiveId" clId="{BD0F4689-6B08-43C5-89D6-2CE7F73AACB2}" dt="2021-05-22T22:05:19.662" v="312" actId="20577"/>
      <pc:docMkLst>
        <pc:docMk/>
      </pc:docMkLst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234540451" sldId="40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689624443" sldId="416"/>
        </pc:sldMkLst>
      </pc:sldChg>
      <pc:sldChg chg="del">
        <pc:chgData name="Chunping Xu" userId="a5962ba47313b1f5" providerId="LiveId" clId="{BD0F4689-6B08-43C5-89D6-2CE7F73AACB2}" dt="2021-05-22T04:31:16.016" v="139" actId="47"/>
        <pc:sldMkLst>
          <pc:docMk/>
          <pc:sldMk cId="1480836367" sldId="418"/>
        </pc:sldMkLst>
      </pc:sldChg>
      <pc:sldChg chg="modSp mod">
        <pc:chgData name="Chunping Xu" userId="a5962ba47313b1f5" providerId="LiveId" clId="{BD0F4689-6B08-43C5-89D6-2CE7F73AACB2}" dt="2021-05-22T04:15:31.125" v="2"/>
        <pc:sldMkLst>
          <pc:docMk/>
          <pc:sldMk cId="2574250617" sldId="835"/>
        </pc:sldMkLst>
        <pc:spChg chg="mod">
          <ac:chgData name="Chunping Xu" userId="a5962ba47313b1f5" providerId="LiveId" clId="{BD0F4689-6B08-43C5-89D6-2CE7F73AACB2}" dt="2021-05-22T04:15:31.12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9:38.153" v="46"/>
        <pc:sldMkLst>
          <pc:docMk/>
          <pc:sldMk cId="96890483" sldId="845"/>
        </pc:sldMkLst>
        <pc:spChg chg="mod">
          <ac:chgData name="Chunping Xu" userId="a5962ba47313b1f5" providerId="LiveId" clId="{BD0F4689-6B08-43C5-89D6-2CE7F73AACB2}" dt="2021-05-22T04:19:38.153" v="4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2:30.808" v="68"/>
        <pc:sldMkLst>
          <pc:docMk/>
          <pc:sldMk cId="3489066414" sldId="847"/>
        </pc:sldMkLst>
        <pc:spChg chg="mod">
          <ac:chgData name="Chunping Xu" userId="a5962ba47313b1f5" providerId="LiveId" clId="{BD0F4689-6B08-43C5-89D6-2CE7F73AACB2}" dt="2021-05-22T04:22:30.808" v="6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6:04.449" v="5"/>
        <pc:sldMkLst>
          <pc:docMk/>
          <pc:sldMk cId="2814175321" sldId="852"/>
        </pc:sldMkLst>
        <pc:spChg chg="mod">
          <ac:chgData name="Chunping Xu" userId="a5962ba47313b1f5" providerId="LiveId" clId="{BD0F4689-6B08-43C5-89D6-2CE7F73AACB2}" dt="2021-05-22T04:16:04.449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04.278" v="220"/>
        <pc:sldMkLst>
          <pc:docMk/>
          <pc:sldMk cId="4007757009" sldId="884"/>
        </pc:sldMkLst>
        <pc:spChg chg="mod">
          <ac:chgData name="Chunping Xu" userId="a5962ba47313b1f5" providerId="LiveId" clId="{BD0F4689-6B08-43C5-89D6-2CE7F73AACB2}" dt="2021-05-22T04:21:50.505" v="64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4.382" v="221"/>
        <pc:sldMkLst>
          <pc:docMk/>
          <pc:sldMk cId="4019409665" sldId="910"/>
        </pc:sldMkLst>
        <pc:spChg chg="mod">
          <ac:chgData name="Chunping Xu" userId="a5962ba47313b1f5" providerId="LiveId" clId="{BD0F4689-6B08-43C5-89D6-2CE7F73AACB2}" dt="2021-05-22T04:23:32.068" v="74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23:39.321" v="75" actId="47"/>
        <pc:sldMkLst>
          <pc:docMk/>
          <pc:sldMk cId="7925270" sldId="911"/>
        </pc:sldMkLst>
      </pc:sldChg>
      <pc:sldChg chg="modSp mod">
        <pc:chgData name="Chunping Xu" userId="a5962ba47313b1f5" providerId="LiveId" clId="{BD0F4689-6B08-43C5-89D6-2CE7F73AACB2}" dt="2021-05-22T04:31:54.065" v="143"/>
        <pc:sldMkLst>
          <pc:docMk/>
          <pc:sldMk cId="1543919868" sldId="912"/>
        </pc:sldMkLst>
        <pc:spChg chg="mod">
          <ac:chgData name="Chunping Xu" userId="a5962ba47313b1f5" providerId="LiveId" clId="{BD0F4689-6B08-43C5-89D6-2CE7F73AACB2}" dt="2021-05-22T04:31:54.065" v="143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BD0F4689-6B08-43C5-89D6-2CE7F73AACB2}" dt="2021-05-22T04:17:44.782" v="23"/>
        <pc:sldMkLst>
          <pc:docMk/>
          <pc:sldMk cId="2313262846" sldId="926"/>
        </pc:sldMkLst>
        <pc:spChg chg="mod">
          <ac:chgData name="Chunping Xu" userId="a5962ba47313b1f5" providerId="LiveId" clId="{BD0F4689-6B08-43C5-89D6-2CE7F73AACB2}" dt="2021-05-22T04:17:44.782" v="23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8:03.419" v="28"/>
        <pc:sldMkLst>
          <pc:docMk/>
          <pc:sldMk cId="1721187573" sldId="927"/>
        </pc:sldMkLst>
        <pc:spChg chg="mod">
          <ac:chgData name="Chunping Xu" userId="a5962ba47313b1f5" providerId="LiveId" clId="{BD0F4689-6B08-43C5-89D6-2CE7F73AACB2}" dt="2021-05-22T04:18:03.419" v="2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39.585" v="121"/>
        <pc:sldMkLst>
          <pc:docMk/>
          <pc:sldMk cId="2773052931" sldId="947"/>
        </pc:sldMkLst>
        <pc:spChg chg="mod">
          <ac:chgData name="Chunping Xu" userId="a5962ba47313b1f5" providerId="LiveId" clId="{BD0F4689-6B08-43C5-89D6-2CE7F73AACB2}" dt="2021-05-22T04:27:39.585" v="121"/>
          <ac:spMkLst>
            <pc:docMk/>
            <pc:sldMk cId="2773052931" sldId="947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246552041" sldId="94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535006336" sldId="95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80877328" sldId="951"/>
        </pc:sldMkLst>
      </pc:sldChg>
      <pc:sldChg chg="modSp mod">
        <pc:chgData name="Chunping Xu" userId="a5962ba47313b1f5" providerId="LiveId" clId="{BD0F4689-6B08-43C5-89D6-2CE7F73AACB2}" dt="2021-05-22T04:32:52.572" v="151" actId="255"/>
        <pc:sldMkLst>
          <pc:docMk/>
          <pc:sldMk cId="4206779045" sldId="957"/>
        </pc:sldMkLst>
        <pc:spChg chg="mod">
          <ac:chgData name="Chunping Xu" userId="a5962ba47313b1f5" providerId="LiveId" clId="{BD0F4689-6B08-43C5-89D6-2CE7F73AACB2}" dt="2021-05-22T04:32:52.572" v="15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53.038" v="124"/>
        <pc:sldMkLst>
          <pc:docMk/>
          <pc:sldMk cId="1630062831" sldId="961"/>
        </pc:sldMkLst>
        <pc:spChg chg="mod">
          <ac:chgData name="Chunping Xu" userId="a5962ba47313b1f5" providerId="LiveId" clId="{BD0F4689-6B08-43C5-89D6-2CE7F73AACB2}" dt="2021-05-22T04:27:53.038" v="124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780976206" sldId="96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510231765" sldId="965"/>
        </pc:sldMkLst>
      </pc:sldChg>
      <pc:sldChg chg="modSp mod">
        <pc:chgData name="Chunping Xu" userId="a5962ba47313b1f5" providerId="LiveId" clId="{BD0F4689-6B08-43C5-89D6-2CE7F73AACB2}" dt="2021-05-22T04:16:53.078" v="15" actId="20577"/>
        <pc:sldMkLst>
          <pc:docMk/>
          <pc:sldMk cId="4238450721" sldId="968"/>
        </pc:sldMkLst>
        <pc:spChg chg="mod">
          <ac:chgData name="Chunping Xu" userId="a5962ba47313b1f5" providerId="LiveId" clId="{BD0F4689-6B08-43C5-89D6-2CE7F73AACB2}" dt="2021-05-22T04:16:53.078" v="15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690793810" sldId="972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452678206" sldId="97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786570020" sldId="975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762237541" sldId="977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733535822" sldId="978"/>
        </pc:sldMkLst>
      </pc:sldChg>
      <pc:sldChg chg="modSp mod modAnim">
        <pc:chgData name="Chunping Xu" userId="a5962ba47313b1f5" providerId="LiveId" clId="{BD0F4689-6B08-43C5-89D6-2CE7F73AACB2}" dt="2021-05-22T04:36:35.324" v="218"/>
        <pc:sldMkLst>
          <pc:docMk/>
          <pc:sldMk cId="1442548686" sldId="979"/>
        </pc:sldMkLst>
        <pc:spChg chg="mod">
          <ac:chgData name="Chunping Xu" userId="a5962ba47313b1f5" providerId="LiveId" clId="{BD0F4689-6B08-43C5-89D6-2CE7F73AACB2}" dt="2021-05-22T04:26:21.900" v="102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8.676" v="222"/>
        <pc:sldMkLst>
          <pc:docMk/>
          <pc:sldMk cId="3254369469" sldId="980"/>
        </pc:sldMkLst>
        <pc:spChg chg="mod">
          <ac:chgData name="Chunping Xu" userId="a5962ba47313b1f5" providerId="LiveId" clId="{BD0F4689-6B08-43C5-89D6-2CE7F73AACB2}" dt="2021-05-22T04:24:26.692" v="80" actId="2057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5:29.163" v="92" actId="20577"/>
        <pc:sldMkLst>
          <pc:docMk/>
          <pc:sldMk cId="3856334315" sldId="981"/>
        </pc:sldMkLst>
        <pc:spChg chg="mod">
          <ac:chgData name="Chunping Xu" userId="a5962ba47313b1f5" providerId="LiveId" clId="{BD0F4689-6B08-43C5-89D6-2CE7F73AACB2}" dt="2021-05-22T04:25:29.163" v="92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6:37.440" v="105"/>
        <pc:sldMkLst>
          <pc:docMk/>
          <pc:sldMk cId="1142770723" sldId="982"/>
        </pc:sldMkLst>
        <pc:spChg chg="mod">
          <ac:chgData name="Chunping Xu" userId="a5962ba47313b1f5" providerId="LiveId" clId="{BD0F4689-6B08-43C5-89D6-2CE7F73AACB2}" dt="2021-05-22T04:26:37.440" v="105"/>
          <ac:spMkLst>
            <pc:docMk/>
            <pc:sldMk cId="1142770723" sldId="982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1:57.428" v="144" actId="47"/>
        <pc:sldMkLst>
          <pc:docMk/>
          <pc:sldMk cId="3799018530" sldId="983"/>
        </pc:sldMkLst>
      </pc:sldChg>
      <pc:sldChg chg="modSp mod">
        <pc:chgData name="Chunping Xu" userId="a5962ba47313b1f5" providerId="LiveId" clId="{BD0F4689-6B08-43C5-89D6-2CE7F73AACB2}" dt="2021-05-22T04:28:37.891" v="133"/>
        <pc:sldMkLst>
          <pc:docMk/>
          <pc:sldMk cId="363015128" sldId="984"/>
        </pc:sldMkLst>
        <pc:spChg chg="mod">
          <ac:chgData name="Chunping Xu" userId="a5962ba47313b1f5" providerId="LiveId" clId="{BD0F4689-6B08-43C5-89D6-2CE7F73AACB2}" dt="2021-05-22T04:28:37.891" v="133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029917047" sldId="985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77997133" sldId="986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076449922" sldId="987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580099837" sldId="98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378141287" sldId="989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690091851" sldId="990"/>
        </pc:sldMkLst>
      </pc:sldChg>
      <pc:sldChg chg="del">
        <pc:chgData name="Chunping Xu" userId="a5962ba47313b1f5" providerId="LiveId" clId="{BD0F4689-6B08-43C5-89D6-2CE7F73AACB2}" dt="2021-05-22T04:31:23.703" v="140" actId="47"/>
        <pc:sldMkLst>
          <pc:docMk/>
          <pc:sldMk cId="3677505589" sldId="991"/>
        </pc:sldMkLst>
      </pc:sldChg>
      <pc:sldChg chg="modSp add mod">
        <pc:chgData name="Chunping Xu" userId="a5962ba47313b1f5" providerId="LiveId" clId="{BD0F4689-6B08-43C5-89D6-2CE7F73AACB2}" dt="2021-05-22T04:18:42.840" v="34" actId="255"/>
        <pc:sldMkLst>
          <pc:docMk/>
          <pc:sldMk cId="1327228421" sldId="992"/>
        </pc:sldMkLst>
        <pc:spChg chg="mod">
          <ac:chgData name="Chunping Xu" userId="a5962ba47313b1f5" providerId="LiveId" clId="{BD0F4689-6B08-43C5-89D6-2CE7F73AACB2}" dt="2021-05-22T04:18:42.840" v="34" actId="255"/>
          <ac:spMkLst>
            <pc:docMk/>
            <pc:sldMk cId="1327228421" sldId="99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19:03.993" v="37"/>
        <pc:sldMkLst>
          <pc:docMk/>
          <pc:sldMk cId="1312154399" sldId="993"/>
        </pc:sldMkLst>
        <pc:spChg chg="mod">
          <ac:chgData name="Chunping Xu" userId="a5962ba47313b1f5" providerId="LiveId" clId="{BD0F4689-6B08-43C5-89D6-2CE7F73AACB2}" dt="2021-05-22T04:19:03.993" v="37"/>
          <ac:spMkLst>
            <pc:docMk/>
            <pc:sldMk cId="1312154399" sldId="993"/>
            <ac:spMk id="441" creationId="{00000000-0000-0000-0000-000000000000}"/>
          </ac:spMkLst>
        </pc:spChg>
      </pc:sldChg>
      <pc:sldChg chg="new del">
        <pc:chgData name="Chunping Xu" userId="a5962ba47313b1f5" providerId="LiveId" clId="{BD0F4689-6B08-43C5-89D6-2CE7F73AACB2}" dt="2021-05-22T04:23:08.643" v="71" actId="47"/>
        <pc:sldMkLst>
          <pc:docMk/>
          <pc:sldMk cId="2356181955" sldId="994"/>
        </pc:sldMkLst>
      </pc:sldChg>
      <pc:sldChg chg="add">
        <pc:chgData name="Chunping Xu" userId="a5962ba47313b1f5" providerId="LiveId" clId="{BD0F4689-6B08-43C5-89D6-2CE7F73AACB2}" dt="2021-05-22T04:23:04.874" v="70"/>
        <pc:sldMkLst>
          <pc:docMk/>
          <pc:sldMk cId="2511546428" sldId="995"/>
        </pc:sldMkLst>
      </pc:sldChg>
      <pc:sldChg chg="modSp add mod">
        <pc:chgData name="Chunping Xu" userId="a5962ba47313b1f5" providerId="LiveId" clId="{BD0F4689-6B08-43C5-89D6-2CE7F73AACB2}" dt="2021-05-22T04:24:34.400" v="82" actId="20577"/>
        <pc:sldMkLst>
          <pc:docMk/>
          <pc:sldMk cId="4221458163" sldId="996"/>
        </pc:sldMkLst>
        <pc:spChg chg="mod">
          <ac:chgData name="Chunping Xu" userId="a5962ba47313b1f5" providerId="LiveId" clId="{BD0F4689-6B08-43C5-89D6-2CE7F73AACB2}" dt="2021-05-22T04:24:34.400" v="82" actId="20577"/>
          <ac:spMkLst>
            <pc:docMk/>
            <pc:sldMk cId="4221458163" sldId="9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5:08.955" v="88"/>
        <pc:sldMkLst>
          <pc:docMk/>
          <pc:sldMk cId="1929266070" sldId="997"/>
        </pc:sldMkLst>
        <pc:spChg chg="mod">
          <ac:chgData name="Chunping Xu" userId="a5962ba47313b1f5" providerId="LiveId" clId="{BD0F4689-6B08-43C5-89D6-2CE7F73AACB2}" dt="2021-05-22T04:25:08.955" v="88"/>
          <ac:spMkLst>
            <pc:docMk/>
            <pc:sldMk cId="1929266070" sldId="9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7:14.340" v="118" actId="20577"/>
        <pc:sldMkLst>
          <pc:docMk/>
          <pc:sldMk cId="3674741535" sldId="998"/>
        </pc:sldMkLst>
        <pc:spChg chg="mod">
          <ac:chgData name="Chunping Xu" userId="a5962ba47313b1f5" providerId="LiveId" clId="{BD0F4689-6B08-43C5-89D6-2CE7F73AACB2}" dt="2021-05-22T04:27:14.340" v="118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D0F4689-6B08-43C5-89D6-2CE7F73AACB2}" dt="2021-05-22T04:36:20.964" v="217"/>
        <pc:sldMkLst>
          <pc:docMk/>
          <pc:sldMk cId="2362234344" sldId="999"/>
        </pc:sldMkLst>
        <pc:spChg chg="mod">
          <ac:chgData name="Chunping Xu" userId="a5962ba47313b1f5" providerId="LiveId" clId="{BD0F4689-6B08-43C5-89D6-2CE7F73AACB2}" dt="2021-05-22T04:28:23.866" v="130"/>
          <ac:spMkLst>
            <pc:docMk/>
            <pc:sldMk cId="2362234344" sldId="999"/>
            <ac:spMk id="441" creationId="{00000000-0000-0000-0000-000000000000}"/>
          </ac:spMkLst>
        </pc:spChg>
      </pc:sldChg>
      <pc:sldChg chg="addSp new">
        <pc:chgData name="Chunping Xu" userId="a5962ba47313b1f5" providerId="LiveId" clId="{BD0F4689-6B08-43C5-89D6-2CE7F73AACB2}" dt="2021-05-22T04:30:29.458" v="135"/>
        <pc:sldMkLst>
          <pc:docMk/>
          <pc:sldMk cId="4245338349" sldId="1000"/>
        </pc:sldMkLst>
        <pc:picChg chg="add">
          <ac:chgData name="Chunping Xu" userId="a5962ba47313b1f5" providerId="LiveId" clId="{BD0F4689-6B08-43C5-89D6-2CE7F73AACB2}" dt="2021-05-22T04:30:29.458" v="135"/>
          <ac:picMkLst>
            <pc:docMk/>
            <pc:sldMk cId="4245338349" sldId="1000"/>
            <ac:picMk id="4" creationId="{2CA6F11A-F022-441A-BBBB-61E03FC6892C}"/>
          </ac:picMkLst>
        </pc:picChg>
      </pc:sldChg>
      <pc:sldChg chg="addSp modSp new mod">
        <pc:chgData name="Chunping Xu" userId="a5962ba47313b1f5" providerId="LiveId" clId="{BD0F4689-6B08-43C5-89D6-2CE7F73AACB2}" dt="2021-05-22T04:31:11.390" v="138" actId="14100"/>
        <pc:sldMkLst>
          <pc:docMk/>
          <pc:sldMk cId="3539633835" sldId="1001"/>
        </pc:sldMkLst>
        <pc:picChg chg="add mod">
          <ac:chgData name="Chunping Xu" userId="a5962ba47313b1f5" providerId="LiveId" clId="{BD0F4689-6B08-43C5-89D6-2CE7F73AACB2}" dt="2021-05-22T04:31:11.390" v="138" actId="14100"/>
          <ac:picMkLst>
            <pc:docMk/>
            <pc:sldMk cId="3539633835" sldId="1001"/>
            <ac:picMk id="4" creationId="{C3964FA0-7A59-47DE-891F-8A3604260A33}"/>
          </ac:picMkLst>
        </pc:picChg>
      </pc:sldChg>
      <pc:sldChg chg="modSp add mod modAnim">
        <pc:chgData name="Chunping Xu" userId="a5962ba47313b1f5" providerId="LiveId" clId="{BD0F4689-6B08-43C5-89D6-2CE7F73AACB2}" dt="2021-05-22T22:05:19.662" v="312" actId="20577"/>
        <pc:sldMkLst>
          <pc:docMk/>
          <pc:sldMk cId="1471141684" sldId="1002"/>
        </pc:sldMkLst>
        <pc:spChg chg="mod">
          <ac:chgData name="Chunping Xu" userId="a5962ba47313b1f5" providerId="LiveId" clId="{BD0F4689-6B08-43C5-89D6-2CE7F73AACB2}" dt="2021-05-22T22:05:19.662" v="312" actId="20577"/>
          <ac:spMkLst>
            <pc:docMk/>
            <pc:sldMk cId="1471141684" sldId="1002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76A9E5E3-644B-46DF-872B-18C7582B1AC4}"/>
    <pc:docChg chg="undo redo custSel addSld delSld modSld">
      <pc:chgData name="Chunping Xu" userId="a5962ba47313b1f5" providerId="LiveId" clId="{76A9E5E3-644B-46DF-872B-18C7582B1AC4}" dt="2021-06-19T00:47:53.414" v="262"/>
      <pc:docMkLst>
        <pc:docMk/>
      </pc:docMkLst>
      <pc:sldChg chg="modSp mod">
        <pc:chgData name="Chunping Xu" userId="a5962ba47313b1f5" providerId="LiveId" clId="{76A9E5E3-644B-46DF-872B-18C7582B1AC4}" dt="2021-06-19T00:00:28.796" v="2"/>
        <pc:sldMkLst>
          <pc:docMk/>
          <pc:sldMk cId="2574250617" sldId="835"/>
        </pc:sldMkLst>
        <pc:spChg chg="mod">
          <ac:chgData name="Chunping Xu" userId="a5962ba47313b1f5" providerId="LiveId" clId="{76A9E5E3-644B-46DF-872B-18C7582B1AC4}" dt="2021-06-19T00:00:28.796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03:42.784" v="38"/>
        <pc:sldMkLst>
          <pc:docMk/>
          <pc:sldMk cId="96890483" sldId="845"/>
        </pc:sldMkLst>
        <pc:spChg chg="mod">
          <ac:chgData name="Chunping Xu" userId="a5962ba47313b1f5" providerId="LiveId" clId="{76A9E5E3-644B-46DF-872B-18C7582B1AC4}" dt="2021-06-19T00:03:42.784" v="38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07:55.506" v="117"/>
        <pc:sldMkLst>
          <pc:docMk/>
          <pc:sldMk cId="3489066414" sldId="847"/>
        </pc:sldMkLst>
        <pc:spChg chg="mod">
          <ac:chgData name="Chunping Xu" userId="a5962ba47313b1f5" providerId="LiveId" clId="{76A9E5E3-644B-46DF-872B-18C7582B1AC4}" dt="2021-06-19T00:07:55.506" v="11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00:49.741" v="5"/>
        <pc:sldMkLst>
          <pc:docMk/>
          <pc:sldMk cId="2814175321" sldId="852"/>
        </pc:sldMkLst>
        <pc:spChg chg="mod">
          <ac:chgData name="Chunping Xu" userId="a5962ba47313b1f5" providerId="LiveId" clId="{76A9E5E3-644B-46DF-872B-18C7582B1AC4}" dt="2021-06-19T00:00:49.741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76A9E5E3-644B-46DF-872B-18C7582B1AC4}" dt="2021-06-19T00:44:47.948" v="256" actId="20577"/>
        <pc:sldMkLst>
          <pc:docMk/>
          <pc:sldMk cId="4007757009" sldId="884"/>
        </pc:sldMkLst>
        <pc:spChg chg="mod">
          <ac:chgData name="Chunping Xu" userId="a5962ba47313b1f5" providerId="LiveId" clId="{76A9E5E3-644B-46DF-872B-18C7582B1AC4}" dt="2021-06-19T00:44:47.948" v="256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27:31.756" v="186" actId="14100"/>
        <pc:sldMkLst>
          <pc:docMk/>
          <pc:sldMk cId="4019409665" sldId="910"/>
        </pc:sldMkLst>
        <pc:spChg chg="mod">
          <ac:chgData name="Chunping Xu" userId="a5962ba47313b1f5" providerId="LiveId" clId="{76A9E5E3-644B-46DF-872B-18C7582B1AC4}" dt="2021-06-19T00:27:31.756" v="186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43:59.810" v="253" actId="948"/>
        <pc:sldMkLst>
          <pc:docMk/>
          <pc:sldMk cId="2313262846" sldId="926"/>
        </pc:sldMkLst>
        <pc:spChg chg="mod">
          <ac:chgData name="Chunping Xu" userId="a5962ba47313b1f5" providerId="LiveId" clId="{76A9E5E3-644B-46DF-872B-18C7582B1AC4}" dt="2021-06-19T00:43:59.810" v="253" actId="948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009489277" sldId="951"/>
        </pc:sldMkLst>
      </pc:sldChg>
      <pc:sldChg chg="modSp mod">
        <pc:chgData name="Chunping Xu" userId="a5962ba47313b1f5" providerId="LiveId" clId="{76A9E5E3-644B-46DF-872B-18C7582B1AC4}" dt="2021-06-19T00:01:31.826" v="16"/>
        <pc:sldMkLst>
          <pc:docMk/>
          <pc:sldMk cId="4238450721" sldId="968"/>
        </pc:sldMkLst>
        <pc:spChg chg="mod">
          <ac:chgData name="Chunping Xu" userId="a5962ba47313b1f5" providerId="LiveId" clId="{76A9E5E3-644B-46DF-872B-18C7582B1AC4}" dt="2021-06-19T00:01:31.826" v="16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1442548686" sldId="979"/>
        </pc:sldMkLst>
      </pc:sldChg>
      <pc:sldChg chg="modSp mod modAnim">
        <pc:chgData name="Chunping Xu" userId="a5962ba47313b1f5" providerId="LiveId" clId="{76A9E5E3-644B-46DF-872B-18C7582B1AC4}" dt="2021-06-19T00:47:43.487" v="261"/>
        <pc:sldMkLst>
          <pc:docMk/>
          <pc:sldMk cId="3254369469" sldId="980"/>
        </pc:sldMkLst>
        <pc:spChg chg="mod">
          <ac:chgData name="Chunping Xu" userId="a5962ba47313b1f5" providerId="LiveId" clId="{76A9E5E3-644B-46DF-872B-18C7582B1AC4}" dt="2021-06-19T00:34:41.526" v="220" actId="2057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76A9E5E3-644B-46DF-872B-18C7582B1AC4}" dt="2021-06-19T00:47:53.414" v="262"/>
        <pc:sldMkLst>
          <pc:docMk/>
          <pc:sldMk cId="3856334315" sldId="981"/>
        </pc:sldMkLst>
        <pc:spChg chg="mod">
          <ac:chgData name="Chunping Xu" userId="a5962ba47313b1f5" providerId="LiveId" clId="{76A9E5E3-644B-46DF-872B-18C7582B1AC4}" dt="2021-06-19T00:38:57.384" v="251" actId="255"/>
          <ac:spMkLst>
            <pc:docMk/>
            <pc:sldMk cId="3856334315" sldId="981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674741535" sldId="998"/>
        </pc:sldMkLst>
      </pc:sldChg>
      <pc:sldChg chg="modSp mod">
        <pc:chgData name="Chunping Xu" userId="a5962ba47313b1f5" providerId="LiveId" clId="{76A9E5E3-644B-46DF-872B-18C7582B1AC4}" dt="2021-06-19T00:01:03.442" v="8"/>
        <pc:sldMkLst>
          <pc:docMk/>
          <pc:sldMk cId="3201041591" sldId="1003"/>
        </pc:sldMkLst>
        <pc:spChg chg="mod">
          <ac:chgData name="Chunping Xu" userId="a5962ba47313b1f5" providerId="LiveId" clId="{76A9E5E3-644B-46DF-872B-18C7582B1AC4}" dt="2021-06-19T00:01:03.442" v="8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10:00.982" v="122"/>
        <pc:sldMkLst>
          <pc:docMk/>
          <pc:sldMk cId="2990906083" sldId="1006"/>
        </pc:sldMkLst>
        <pc:spChg chg="mod">
          <ac:chgData name="Chunping Xu" userId="a5962ba47313b1f5" providerId="LiveId" clId="{76A9E5E3-644B-46DF-872B-18C7582B1AC4}" dt="2021-06-19T00:10:00.982" v="122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12:04.982" v="130" actId="255"/>
        <pc:sldMkLst>
          <pc:docMk/>
          <pc:sldMk cId="211861969" sldId="1007"/>
        </pc:sldMkLst>
        <pc:spChg chg="mod">
          <ac:chgData name="Chunping Xu" userId="a5962ba47313b1f5" providerId="LiveId" clId="{76A9E5E3-644B-46DF-872B-18C7582B1AC4}" dt="2021-06-19T00:12:04.982" v="130" actId="255"/>
          <ac:spMkLst>
            <pc:docMk/>
            <pc:sldMk cId="211861969" sldId="1007"/>
            <ac:spMk id="441" creationId="{00000000-0000-0000-0000-000000000000}"/>
          </ac:spMkLst>
        </pc:spChg>
      </pc:sldChg>
      <pc:sldChg chg="modSp mod">
        <pc:chgData name="Chunping Xu" userId="a5962ba47313b1f5" providerId="LiveId" clId="{76A9E5E3-644B-46DF-872B-18C7582B1AC4}" dt="2021-06-19T00:11:00.981" v="126" actId="20577"/>
        <pc:sldMkLst>
          <pc:docMk/>
          <pc:sldMk cId="1716615448" sldId="1008"/>
        </pc:sldMkLst>
        <pc:spChg chg="mod">
          <ac:chgData name="Chunping Xu" userId="a5962ba47313b1f5" providerId="LiveId" clId="{76A9E5E3-644B-46DF-872B-18C7582B1AC4}" dt="2021-06-19T00:11:00.981" v="126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46:25.924" v="257" actId="47"/>
        <pc:sldMkLst>
          <pc:docMk/>
          <pc:sldMk cId="410718810" sldId="1011"/>
        </pc:sldMkLst>
      </pc:sldChg>
      <pc:sldChg chg="modSp mod">
        <pc:chgData name="Chunping Xu" userId="a5962ba47313b1f5" providerId="LiveId" clId="{76A9E5E3-644B-46DF-872B-18C7582B1AC4}" dt="2021-06-19T00:35:15.070" v="223"/>
        <pc:sldMkLst>
          <pc:docMk/>
          <pc:sldMk cId="4153649678" sldId="1012"/>
        </pc:sldMkLst>
        <pc:spChg chg="mod">
          <ac:chgData name="Chunping Xu" userId="a5962ba47313b1f5" providerId="LiveId" clId="{76A9E5E3-644B-46DF-872B-18C7582B1AC4}" dt="2021-06-19T00:35:15.070" v="223"/>
          <ac:spMkLst>
            <pc:docMk/>
            <pc:sldMk cId="4153649678" sldId="1012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2255997113" sldId="1013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500347589" sldId="1015"/>
        </pc:sldMkLst>
      </pc:sldChg>
      <pc:sldChg chg="modSp mod">
        <pc:chgData name="Chunping Xu" userId="a5962ba47313b1f5" providerId="LiveId" clId="{76A9E5E3-644B-46DF-872B-18C7582B1AC4}" dt="2021-06-19T00:01:50.773" v="19"/>
        <pc:sldMkLst>
          <pc:docMk/>
          <pc:sldMk cId="3298337263" sldId="1018"/>
        </pc:sldMkLst>
        <pc:spChg chg="mod">
          <ac:chgData name="Chunping Xu" userId="a5962ba47313b1f5" providerId="LiveId" clId="{76A9E5E3-644B-46DF-872B-18C7582B1AC4}" dt="2021-06-19T00:01:50.773" v="19"/>
          <ac:spMkLst>
            <pc:docMk/>
            <pc:sldMk cId="3298337263" sldId="1018"/>
            <ac:spMk id="441" creationId="{00000000-0000-0000-0000-000000000000}"/>
          </ac:spMkLst>
        </pc:spChg>
      </pc:sldChg>
      <pc:sldChg chg="del">
        <pc:chgData name="Chunping Xu" userId="a5962ba47313b1f5" providerId="LiveId" clId="{76A9E5E3-644B-46DF-872B-18C7582B1AC4}" dt="2021-06-19T00:28:26.054" v="187" actId="47"/>
        <pc:sldMkLst>
          <pc:docMk/>
          <pc:sldMk cId="2265744322" sldId="1019"/>
        </pc:sldMkLst>
      </pc:sldChg>
      <pc:sldChg chg="del">
        <pc:chgData name="Chunping Xu" userId="a5962ba47313b1f5" providerId="LiveId" clId="{76A9E5E3-644B-46DF-872B-18C7582B1AC4}" dt="2021-06-19T00:07:36.404" v="114" actId="47"/>
        <pc:sldMkLst>
          <pc:docMk/>
          <pc:sldMk cId="2854070122" sldId="1020"/>
        </pc:sldMkLst>
      </pc:sldChg>
      <pc:sldChg chg="del">
        <pc:chgData name="Chunping Xu" userId="a5962ba47313b1f5" providerId="LiveId" clId="{76A9E5E3-644B-46DF-872B-18C7582B1AC4}" dt="2021-06-19T00:28:27.371" v="188" actId="47"/>
        <pc:sldMkLst>
          <pc:docMk/>
          <pc:sldMk cId="3452570198" sldId="1021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4172228954" sldId="1022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3995479944" sldId="1246"/>
        </pc:sldMkLst>
      </pc:sldChg>
      <pc:sldChg chg="del">
        <pc:chgData name="Chunping Xu" userId="a5962ba47313b1f5" providerId="LiveId" clId="{76A9E5E3-644B-46DF-872B-18C7582B1AC4}" dt="2021-06-19T00:39:09.124" v="252" actId="47"/>
        <pc:sldMkLst>
          <pc:docMk/>
          <pc:sldMk cId="1058388710" sldId="1247"/>
        </pc:sldMkLst>
      </pc:sldChg>
      <pc:sldChg chg="modSp add mod">
        <pc:chgData name="Chunping Xu" userId="a5962ba47313b1f5" providerId="LiveId" clId="{76A9E5E3-644B-46DF-872B-18C7582B1AC4}" dt="2021-06-19T00:02:20.183" v="23"/>
        <pc:sldMkLst>
          <pc:docMk/>
          <pc:sldMk cId="1412789514" sldId="1248"/>
        </pc:sldMkLst>
        <pc:spChg chg="mod">
          <ac:chgData name="Chunping Xu" userId="a5962ba47313b1f5" providerId="LiveId" clId="{76A9E5E3-644B-46DF-872B-18C7582B1AC4}" dt="2021-06-19T00:02:20.183" v="23"/>
          <ac:spMkLst>
            <pc:docMk/>
            <pc:sldMk cId="1412789514" sldId="12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2:38.684" v="26"/>
        <pc:sldMkLst>
          <pc:docMk/>
          <pc:sldMk cId="4072460004" sldId="1249"/>
        </pc:sldMkLst>
        <pc:spChg chg="mod">
          <ac:chgData name="Chunping Xu" userId="a5962ba47313b1f5" providerId="LiveId" clId="{76A9E5E3-644B-46DF-872B-18C7582B1AC4}" dt="2021-06-19T00:02:38.684" v="26"/>
          <ac:spMkLst>
            <pc:docMk/>
            <pc:sldMk cId="4072460004" sldId="12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2:51.968" v="29"/>
        <pc:sldMkLst>
          <pc:docMk/>
          <pc:sldMk cId="898158491" sldId="1250"/>
        </pc:sldMkLst>
        <pc:spChg chg="mod">
          <ac:chgData name="Chunping Xu" userId="a5962ba47313b1f5" providerId="LiveId" clId="{76A9E5E3-644B-46DF-872B-18C7582B1AC4}" dt="2021-06-19T00:02:51.968" v="29"/>
          <ac:spMkLst>
            <pc:docMk/>
            <pc:sldMk cId="898158491" sldId="12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3:18.378" v="34" actId="20577"/>
        <pc:sldMkLst>
          <pc:docMk/>
          <pc:sldMk cId="1617062379" sldId="1251"/>
        </pc:sldMkLst>
        <pc:spChg chg="mod">
          <ac:chgData name="Chunping Xu" userId="a5962ba47313b1f5" providerId="LiveId" clId="{76A9E5E3-644B-46DF-872B-18C7582B1AC4}" dt="2021-06-19T00:03:18.378" v="34" actId="20577"/>
          <ac:spMkLst>
            <pc:docMk/>
            <pc:sldMk cId="1617062379" sldId="12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03:22.562" v="35" actId="20577"/>
        <pc:sldMkLst>
          <pc:docMk/>
          <pc:sldMk cId="281324475" sldId="1252"/>
        </pc:sldMkLst>
        <pc:spChg chg="mod">
          <ac:chgData name="Chunping Xu" userId="a5962ba47313b1f5" providerId="LiveId" clId="{76A9E5E3-644B-46DF-872B-18C7582B1AC4}" dt="2021-06-19T00:03:22.562" v="35" actId="20577"/>
          <ac:spMkLst>
            <pc:docMk/>
            <pc:sldMk cId="281324475" sldId="1252"/>
            <ac:spMk id="441" creationId="{00000000-0000-0000-0000-000000000000}"/>
          </ac:spMkLst>
        </pc:spChg>
      </pc:sldChg>
      <pc:sldChg chg="addSp new">
        <pc:chgData name="Chunping Xu" userId="a5962ba47313b1f5" providerId="LiveId" clId="{76A9E5E3-644B-46DF-872B-18C7582B1AC4}" dt="2021-06-19T00:08:43.981" v="119"/>
        <pc:sldMkLst>
          <pc:docMk/>
          <pc:sldMk cId="781669231" sldId="1253"/>
        </pc:sldMkLst>
        <pc:picChg chg="add">
          <ac:chgData name="Chunping Xu" userId="a5962ba47313b1f5" providerId="LiveId" clId="{76A9E5E3-644B-46DF-872B-18C7582B1AC4}" dt="2021-06-19T00:08:43.981" v="119"/>
          <ac:picMkLst>
            <pc:docMk/>
            <pc:sldMk cId="781669231" sldId="1253"/>
            <ac:picMk id="4" creationId="{8193EEA4-2DFB-476D-ADF3-962430B975FC}"/>
          </ac:picMkLst>
        </pc:picChg>
      </pc:sldChg>
      <pc:sldChg chg="modSp add mod">
        <pc:chgData name="Chunping Xu" userId="a5962ba47313b1f5" providerId="LiveId" clId="{76A9E5E3-644B-46DF-872B-18C7582B1AC4}" dt="2021-06-19T00:12:39.708" v="136"/>
        <pc:sldMkLst>
          <pc:docMk/>
          <pc:sldMk cId="1970058662" sldId="1254"/>
        </pc:sldMkLst>
        <pc:spChg chg="mod">
          <ac:chgData name="Chunping Xu" userId="a5962ba47313b1f5" providerId="LiveId" clId="{76A9E5E3-644B-46DF-872B-18C7582B1AC4}" dt="2021-06-19T00:12:39.708" v="136"/>
          <ac:spMkLst>
            <pc:docMk/>
            <pc:sldMk cId="1970058662" sldId="1254"/>
            <ac:spMk id="441" creationId="{00000000-0000-0000-0000-000000000000}"/>
          </ac:spMkLst>
        </pc:spChg>
      </pc:sldChg>
      <pc:sldChg chg="addSp new">
        <pc:chgData name="Chunping Xu" userId="a5962ba47313b1f5" providerId="LiveId" clId="{76A9E5E3-644B-46DF-872B-18C7582B1AC4}" dt="2021-06-19T00:19:31.316" v="143"/>
        <pc:sldMkLst>
          <pc:docMk/>
          <pc:sldMk cId="545884274" sldId="1255"/>
        </pc:sldMkLst>
        <pc:picChg chg="add">
          <ac:chgData name="Chunping Xu" userId="a5962ba47313b1f5" providerId="LiveId" clId="{76A9E5E3-644B-46DF-872B-18C7582B1AC4}" dt="2021-06-19T00:19:31.316" v="143"/>
          <ac:picMkLst>
            <pc:docMk/>
            <pc:sldMk cId="545884274" sldId="1255"/>
            <ac:picMk id="4" creationId="{29D8C482-62E2-4838-A162-3A447380F621}"/>
          </ac:picMkLst>
        </pc:picChg>
      </pc:sldChg>
      <pc:sldChg chg="add">
        <pc:chgData name="Chunping Xu" userId="a5962ba47313b1f5" providerId="LiveId" clId="{76A9E5E3-644B-46DF-872B-18C7582B1AC4}" dt="2021-06-19T00:13:15.545" v="138"/>
        <pc:sldMkLst>
          <pc:docMk/>
          <pc:sldMk cId="2551683162" sldId="1256"/>
        </pc:sldMkLst>
      </pc:sldChg>
      <pc:sldChg chg="addSp delSp modSp new mod setBg">
        <pc:chgData name="Chunping Xu" userId="a5962ba47313b1f5" providerId="LiveId" clId="{76A9E5E3-644B-46DF-872B-18C7582B1AC4}" dt="2021-06-19T00:26:18.445" v="174" actId="207"/>
        <pc:sldMkLst>
          <pc:docMk/>
          <pc:sldMk cId="925567581" sldId="1257"/>
        </pc:sldMkLst>
        <pc:spChg chg="mod">
          <ac:chgData name="Chunping Xu" userId="a5962ba47313b1f5" providerId="LiveId" clId="{76A9E5E3-644B-46DF-872B-18C7582B1AC4}" dt="2021-06-19T00:26:18.445" v="174" actId="207"/>
          <ac:spMkLst>
            <pc:docMk/>
            <pc:sldMk cId="925567581" sldId="1257"/>
            <ac:spMk id="2" creationId="{42781641-4426-4EA6-BD0B-E017C6EBD9E5}"/>
          </ac:spMkLst>
        </pc:spChg>
        <pc:spChg chg="del mod ord">
          <ac:chgData name="Chunping Xu" userId="a5962ba47313b1f5" providerId="LiveId" clId="{76A9E5E3-644B-46DF-872B-18C7582B1AC4}" dt="2021-06-19T00:21:55.413" v="155" actId="21"/>
          <ac:spMkLst>
            <pc:docMk/>
            <pc:sldMk cId="925567581" sldId="1257"/>
            <ac:spMk id="3" creationId="{FF6FF205-C0C0-4E33-803E-AD03953FADBF}"/>
          </ac:spMkLst>
        </pc:spChg>
        <pc:picChg chg="add mod">
          <ac:chgData name="Chunping Xu" userId="a5962ba47313b1f5" providerId="LiveId" clId="{76A9E5E3-644B-46DF-872B-18C7582B1AC4}" dt="2021-06-19T00:22:11.075" v="160" actId="1076"/>
          <ac:picMkLst>
            <pc:docMk/>
            <pc:sldMk cId="925567581" sldId="1257"/>
            <ac:picMk id="4" creationId="{AB3A596E-CCB6-4147-81D5-B845B2DBB3E6}"/>
          </ac:picMkLst>
        </pc:picChg>
        <pc:picChg chg="add del">
          <ac:chgData name="Chunping Xu" userId="a5962ba47313b1f5" providerId="LiveId" clId="{76A9E5E3-644B-46DF-872B-18C7582B1AC4}" dt="2021-06-19T00:20:29.968" v="144" actId="26606"/>
          <ac:picMkLst>
            <pc:docMk/>
            <pc:sldMk cId="925567581" sldId="1257"/>
            <ac:picMk id="9" creationId="{E0BE7827-5B1A-4F37-BF70-19F7C5C6BDEB}"/>
          </ac:picMkLst>
        </pc:picChg>
        <pc:picChg chg="add">
          <ac:chgData name="Chunping Xu" userId="a5962ba47313b1f5" providerId="LiveId" clId="{76A9E5E3-644B-46DF-872B-18C7582B1AC4}" dt="2021-06-19T00:20:29.968" v="144" actId="26606"/>
          <ac:picMkLst>
            <pc:docMk/>
            <pc:sldMk cId="925567581" sldId="1257"/>
            <ac:picMk id="14" creationId="{559DF61F-9058-49C9-8F75-DC501F983B0E}"/>
          </ac:picMkLst>
        </pc:picChg>
      </pc:sldChg>
      <pc:sldChg chg="modSp add mod">
        <pc:chgData name="Chunping Xu" userId="a5962ba47313b1f5" providerId="LiveId" clId="{76A9E5E3-644B-46DF-872B-18C7582B1AC4}" dt="2021-06-19T00:25:50.990" v="173" actId="20577"/>
        <pc:sldMkLst>
          <pc:docMk/>
          <pc:sldMk cId="2667130015" sldId="1258"/>
        </pc:sldMkLst>
        <pc:spChg chg="mod">
          <ac:chgData name="Chunping Xu" userId="a5962ba47313b1f5" providerId="LiveId" clId="{76A9E5E3-644B-46DF-872B-18C7582B1AC4}" dt="2021-06-19T00:25:50.990" v="173" actId="20577"/>
          <ac:spMkLst>
            <pc:docMk/>
            <pc:sldMk cId="2667130015" sldId="12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76A9E5E3-644B-46DF-872B-18C7582B1AC4}" dt="2021-06-19T00:26:46.753" v="180"/>
        <pc:sldMkLst>
          <pc:docMk/>
          <pc:sldMk cId="2720932955" sldId="1259"/>
        </pc:sldMkLst>
        <pc:spChg chg="mod">
          <ac:chgData name="Chunping Xu" userId="a5962ba47313b1f5" providerId="LiveId" clId="{76A9E5E3-644B-46DF-872B-18C7582B1AC4}" dt="2021-06-19T00:26:46.753" v="180"/>
          <ac:spMkLst>
            <pc:docMk/>
            <pc:sldMk cId="2720932955" sldId="1259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76A9E5E3-644B-46DF-872B-18C7582B1AC4}" dt="2021-06-19T00:31:57.400" v="194" actId="1076"/>
        <pc:sldMkLst>
          <pc:docMk/>
          <pc:sldMk cId="3117774627" sldId="1260"/>
        </pc:sldMkLst>
        <pc:spChg chg="mod">
          <ac:chgData name="Chunping Xu" userId="a5962ba47313b1f5" providerId="LiveId" clId="{76A9E5E3-644B-46DF-872B-18C7582B1AC4}" dt="2021-06-19T00:31:41.930" v="193" actId="26606"/>
          <ac:spMkLst>
            <pc:docMk/>
            <pc:sldMk cId="3117774627" sldId="1260"/>
            <ac:spMk id="2" creationId="{041255D1-346B-4827-874F-55C923DED925}"/>
          </ac:spMkLst>
        </pc:spChg>
        <pc:spChg chg="mod">
          <ac:chgData name="Chunping Xu" userId="a5962ba47313b1f5" providerId="LiveId" clId="{76A9E5E3-644B-46DF-872B-18C7582B1AC4}" dt="2021-06-19T00:31:41.930" v="193" actId="26606"/>
          <ac:spMkLst>
            <pc:docMk/>
            <pc:sldMk cId="3117774627" sldId="1260"/>
            <ac:spMk id="3" creationId="{C13CE00A-58E3-4E5F-8B94-ACA1F138EC6E}"/>
          </ac:spMkLst>
        </pc:spChg>
        <pc:spChg chg="add">
          <ac:chgData name="Chunping Xu" userId="a5962ba47313b1f5" providerId="LiveId" clId="{76A9E5E3-644B-46DF-872B-18C7582B1AC4}" dt="2021-06-19T00:31:41.930" v="193" actId="26606"/>
          <ac:spMkLst>
            <pc:docMk/>
            <pc:sldMk cId="3117774627" sldId="1260"/>
            <ac:spMk id="11" creationId="{95CB840F-8E41-4CA5-B79B-25CC80AD234A}"/>
          </ac:spMkLst>
        </pc:spChg>
        <pc:picChg chg="add mod">
          <ac:chgData name="Chunping Xu" userId="a5962ba47313b1f5" providerId="LiveId" clId="{76A9E5E3-644B-46DF-872B-18C7582B1AC4}" dt="2021-06-19T00:31:57.400" v="194" actId="1076"/>
          <ac:picMkLst>
            <pc:docMk/>
            <pc:sldMk cId="3117774627" sldId="1260"/>
            <ac:picMk id="4" creationId="{D0D0B4BE-9B74-4F6B-BB00-0167D92FA679}"/>
          </ac:picMkLst>
        </pc:picChg>
        <pc:picChg chg="add del">
          <ac:chgData name="Chunping Xu" userId="a5962ba47313b1f5" providerId="LiveId" clId="{76A9E5E3-644B-46DF-872B-18C7582B1AC4}" dt="2021-06-19T00:31:41.927" v="192" actId="26606"/>
          <ac:picMkLst>
            <pc:docMk/>
            <pc:sldMk cId="3117774627" sldId="1260"/>
            <ac:picMk id="9" creationId="{B536FA4E-0152-4E27-91DA-0FC22D1846BB}"/>
          </ac:picMkLst>
        </pc:picChg>
      </pc:sld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2FF52D7F-EC90-4682-8BB1-4729D60A40CF}"/>
    <pc:docChg chg="undo custSel addSld delSld modSld sldOrd">
      <pc:chgData name="Chunping Xu" userId="a5962ba47313b1f5" providerId="LiveId" clId="{2FF52D7F-EC90-4682-8BB1-4729D60A40CF}" dt="2021-06-05T00:48:24.971" v="296"/>
      <pc:docMkLst>
        <pc:docMk/>
      </pc:docMkLst>
      <pc:sldChg chg="add">
        <pc:chgData name="Chunping Xu" userId="a5962ba47313b1f5" providerId="LiveId" clId="{2FF52D7F-EC90-4682-8BB1-4729D60A40CF}" dt="2021-06-01T22:48:11.815" v="54"/>
        <pc:sldMkLst>
          <pc:docMk/>
          <pc:sldMk cId="1689624443" sldId="416"/>
        </pc:sldMkLst>
      </pc:sldChg>
      <pc:sldChg chg="add">
        <pc:chgData name="Chunping Xu" userId="a5962ba47313b1f5" providerId="LiveId" clId="{2FF52D7F-EC90-4682-8BB1-4729D60A40CF}" dt="2021-06-01T23:00:56.502" v="117"/>
        <pc:sldMkLst>
          <pc:docMk/>
          <pc:sldMk cId="4044760628" sldId="474"/>
        </pc:sldMkLst>
      </pc:sldChg>
      <pc:sldChg chg="add del">
        <pc:chgData name="Chunping Xu" userId="a5962ba47313b1f5" providerId="LiveId" clId="{2FF52D7F-EC90-4682-8BB1-4729D60A40CF}" dt="2021-06-01T23:26:07.381" v="207"/>
        <pc:sldMkLst>
          <pc:docMk/>
          <pc:sldMk cId="1896615461" sldId="478"/>
        </pc:sldMkLst>
      </pc:sldChg>
      <pc:sldChg chg="modSp add del mod">
        <pc:chgData name="Chunping Xu" userId="a5962ba47313b1f5" providerId="LiveId" clId="{2FF52D7F-EC90-4682-8BB1-4729D60A40CF}" dt="2021-06-01T23:26:07.363" v="206"/>
        <pc:sldMkLst>
          <pc:docMk/>
          <pc:sldMk cId="541935520" sldId="479"/>
        </pc:sldMkLst>
        <pc:spChg chg="mod">
          <ac:chgData name="Chunping Xu" userId="a5962ba47313b1f5" providerId="LiveId" clId="{2FF52D7F-EC90-4682-8BB1-4729D60A40CF}" dt="2021-06-01T23:26:07.363" v="206"/>
          <ac:spMkLst>
            <pc:docMk/>
            <pc:sldMk cId="541935520" sldId="479"/>
            <ac:spMk id="3" creationId="{00000000-0000-0000-0000-000000000000}"/>
          </ac:spMkLst>
        </pc:spChg>
      </pc:sldChg>
      <pc:sldChg chg="add">
        <pc:chgData name="Chunping Xu" userId="a5962ba47313b1f5" providerId="LiveId" clId="{2FF52D7F-EC90-4682-8BB1-4729D60A40CF}" dt="2021-06-01T23:26:07.381" v="207"/>
        <pc:sldMkLst>
          <pc:docMk/>
          <pc:sldMk cId="590433211" sldId="479"/>
        </pc:sldMkLst>
      </pc:sldChg>
      <pc:sldChg chg="modSp add del mod">
        <pc:chgData name="Chunping Xu" userId="a5962ba47313b1f5" providerId="LiveId" clId="{2FF52D7F-EC90-4682-8BB1-4729D60A40CF}" dt="2021-06-01T23:25:39.284" v="194"/>
        <pc:sldMkLst>
          <pc:docMk/>
          <pc:sldMk cId="1660689711" sldId="479"/>
        </pc:sldMkLst>
        <pc:spChg chg="mod">
          <ac:chgData name="Chunping Xu" userId="a5962ba47313b1f5" providerId="LiveId" clId="{2FF52D7F-EC90-4682-8BB1-4729D60A40CF}" dt="2021-06-01T23:25:39.284" v="194"/>
          <ac:spMkLst>
            <pc:docMk/>
            <pc:sldMk cId="1660689711" sldId="479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2FF52D7F-EC90-4682-8BB1-4729D60A40CF}" dt="2021-06-01T23:25:52.748" v="199"/>
        <pc:sldMkLst>
          <pc:docMk/>
          <pc:sldMk cId="4150967483" sldId="479"/>
        </pc:sldMkLst>
        <pc:spChg chg="mod">
          <ac:chgData name="Chunping Xu" userId="a5962ba47313b1f5" providerId="LiveId" clId="{2FF52D7F-EC90-4682-8BB1-4729D60A40CF}" dt="2021-06-01T23:25:52.748" v="199"/>
          <ac:spMkLst>
            <pc:docMk/>
            <pc:sldMk cId="4150967483" sldId="479"/>
            <ac:spMk id="3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09:36.730" v="134"/>
        <pc:sldMkLst>
          <pc:docMk/>
          <pc:sldMk cId="2691340277" sldId="497"/>
        </pc:sldMkLst>
      </pc:sldChg>
      <pc:sldChg chg="modSp mod">
        <pc:chgData name="Chunping Xu" userId="a5962ba47313b1f5" providerId="LiveId" clId="{2FF52D7F-EC90-4682-8BB1-4729D60A40CF}" dt="2021-06-01T22:42:53.197" v="7" actId="6549"/>
        <pc:sldMkLst>
          <pc:docMk/>
          <pc:sldMk cId="2574250617" sldId="835"/>
        </pc:sldMkLst>
        <pc:spChg chg="mod">
          <ac:chgData name="Chunping Xu" userId="a5962ba47313b1f5" providerId="LiveId" clId="{2FF52D7F-EC90-4682-8BB1-4729D60A40CF}" dt="2021-06-01T22:42:53.197" v="7" actId="654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6:13.572" v="42" actId="20577"/>
        <pc:sldMkLst>
          <pc:docMk/>
          <pc:sldMk cId="96890483" sldId="845"/>
        </pc:sldMkLst>
        <pc:spChg chg="mod">
          <ac:chgData name="Chunping Xu" userId="a5962ba47313b1f5" providerId="LiveId" clId="{2FF52D7F-EC90-4682-8BB1-4729D60A40CF}" dt="2021-06-01T22:46:13.572" v="42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50:47.908" v="81"/>
        <pc:sldMkLst>
          <pc:docMk/>
          <pc:sldMk cId="3489066414" sldId="847"/>
        </pc:sldMkLst>
        <pc:spChg chg="mod">
          <ac:chgData name="Chunping Xu" userId="a5962ba47313b1f5" providerId="LiveId" clId="{2FF52D7F-EC90-4682-8BB1-4729D60A40CF}" dt="2021-06-01T22:50:47.908" v="81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4:05.087" v="15" actId="20577"/>
        <pc:sldMkLst>
          <pc:docMk/>
          <pc:sldMk cId="2814175321" sldId="852"/>
        </pc:sldMkLst>
        <pc:spChg chg="mod">
          <ac:chgData name="Chunping Xu" userId="a5962ba47313b1f5" providerId="LiveId" clId="{2FF52D7F-EC90-4682-8BB1-4729D60A40CF}" dt="2021-06-01T22:44:05.087" v="15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2:47:03.293" v="52" actId="20577"/>
        <pc:sldMkLst>
          <pc:docMk/>
          <pc:sldMk cId="4007757009" sldId="884"/>
        </pc:sldMkLst>
        <pc:spChg chg="mod">
          <ac:chgData name="Chunping Xu" userId="a5962ba47313b1f5" providerId="LiveId" clId="{2FF52D7F-EC90-4682-8BB1-4729D60A40CF}" dt="2021-06-01T22:47:03.293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34.057" v="153" actId="20577"/>
        <pc:sldMkLst>
          <pc:docMk/>
          <pc:sldMk cId="4019409665" sldId="910"/>
        </pc:sldMkLst>
        <pc:spChg chg="mod">
          <ac:chgData name="Chunping Xu" userId="a5962ba47313b1f5" providerId="LiveId" clId="{2FF52D7F-EC90-4682-8BB1-4729D60A40CF}" dt="2021-06-01T23:17:34.057" v="153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1543919868" sldId="912"/>
        </pc:sldMkLst>
      </pc:sldChg>
      <pc:sldChg chg="modSp mod">
        <pc:chgData name="Chunping Xu" userId="a5962ba47313b1f5" providerId="LiveId" clId="{2FF52D7F-EC90-4682-8BB1-4729D60A40CF}" dt="2021-06-01T22:45:10.873" v="25" actId="948"/>
        <pc:sldMkLst>
          <pc:docMk/>
          <pc:sldMk cId="2313262846" sldId="926"/>
        </pc:sldMkLst>
        <pc:spChg chg="mod">
          <ac:chgData name="Chunping Xu" userId="a5962ba47313b1f5" providerId="LiveId" clId="{2FF52D7F-EC90-4682-8BB1-4729D60A40CF}" dt="2021-06-01T22:45:10.873" v="25" actId="948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721187573" sldId="927"/>
        </pc:sldMkLst>
      </pc:sldChg>
      <pc:sldChg chg="modSp mod">
        <pc:chgData name="Chunping Xu" userId="a5962ba47313b1f5" providerId="LiveId" clId="{2FF52D7F-EC90-4682-8BB1-4729D60A40CF}" dt="2021-06-01T23:29:35.588" v="225"/>
        <pc:sldMkLst>
          <pc:docMk/>
          <pc:sldMk cId="2773052931" sldId="947"/>
        </pc:sldMkLst>
        <pc:spChg chg="mod">
          <ac:chgData name="Chunping Xu" userId="a5962ba47313b1f5" providerId="LiveId" clId="{2FF52D7F-EC90-4682-8BB1-4729D60A40CF}" dt="2021-06-01T23:29:35.588" v="22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2FF52D7F-EC90-4682-8BB1-4729D60A40CF}" dt="2021-06-05T00:48:24.971" v="296"/>
        <pc:sldMkLst>
          <pc:docMk/>
          <pc:sldMk cId="4206779045" sldId="957"/>
        </pc:sldMkLst>
        <pc:spChg chg="mod">
          <ac:chgData name="Chunping Xu" userId="a5962ba47313b1f5" providerId="LiveId" clId="{2FF52D7F-EC90-4682-8BB1-4729D60A40CF}" dt="2021-06-01T23:35:09.437" v="277" actId="20577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3:26.012" v="255" actId="948"/>
        <pc:sldMkLst>
          <pc:docMk/>
          <pc:sldMk cId="1630062831" sldId="961"/>
        </pc:sldMkLst>
        <pc:spChg chg="mod">
          <ac:chgData name="Chunping Xu" userId="a5962ba47313b1f5" providerId="LiveId" clId="{2FF52D7F-EC90-4682-8BB1-4729D60A40CF}" dt="2021-06-01T23:33:26.012" v="255" actId="948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5:24.669" v="28"/>
        <pc:sldMkLst>
          <pc:docMk/>
          <pc:sldMk cId="4238450721" sldId="968"/>
        </pc:sldMkLst>
        <pc:spChg chg="mod">
          <ac:chgData name="Chunping Xu" userId="a5962ba47313b1f5" providerId="LiveId" clId="{2FF52D7F-EC90-4682-8BB1-4729D60A40CF}" dt="2021-06-01T22:45:24.669" v="2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20:45.493" v="175"/>
        <pc:sldMkLst>
          <pc:docMk/>
          <pc:sldMk cId="1442548686" sldId="979"/>
        </pc:sldMkLst>
        <pc:spChg chg="mod">
          <ac:chgData name="Chunping Xu" userId="a5962ba47313b1f5" providerId="LiveId" clId="{2FF52D7F-EC90-4682-8BB1-4729D60A40CF}" dt="2021-06-01T23:20:45.493" v="175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59.852" v="155" actId="6549"/>
        <pc:sldMkLst>
          <pc:docMk/>
          <pc:sldMk cId="3254369469" sldId="980"/>
        </pc:sldMkLst>
        <pc:spChg chg="mod">
          <ac:chgData name="Chunping Xu" userId="a5962ba47313b1f5" providerId="LiveId" clId="{2FF52D7F-EC90-4682-8BB1-4729D60A40CF}" dt="2021-06-01T23:17:59.852" v="155" actId="6549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19:56.330" v="169"/>
        <pc:sldMkLst>
          <pc:docMk/>
          <pc:sldMk cId="3856334315" sldId="981"/>
        </pc:sldMkLst>
        <pc:spChg chg="mod">
          <ac:chgData name="Chunping Xu" userId="a5962ba47313b1f5" providerId="LiveId" clId="{2FF52D7F-EC90-4682-8BB1-4729D60A40CF}" dt="2021-06-01T23:19:56.330" v="169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41:28.727" v="287" actId="20577"/>
        <pc:sldMkLst>
          <pc:docMk/>
          <pc:sldMk cId="1142770723" sldId="982"/>
        </pc:sldMkLst>
        <pc:spChg chg="mod">
          <ac:chgData name="Chunping Xu" userId="a5962ba47313b1f5" providerId="LiveId" clId="{2FF52D7F-EC90-4682-8BB1-4729D60A40CF}" dt="2021-06-01T23:41:28.727" v="287" actId="2057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2:39.997" v="248" actId="255"/>
        <pc:sldMkLst>
          <pc:docMk/>
          <pc:sldMk cId="363015128" sldId="984"/>
        </pc:sldMkLst>
        <pc:spChg chg="mod">
          <ac:chgData name="Chunping Xu" userId="a5962ba47313b1f5" providerId="LiveId" clId="{2FF52D7F-EC90-4682-8BB1-4729D60A40CF}" dt="2021-06-01T23:32:39.997" v="248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27228421" sldId="992"/>
        </pc:sldMkLst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12154399" sldId="993"/>
        </pc:sldMkLst>
      </pc:sldChg>
      <pc:sldChg chg="del">
        <pc:chgData name="Chunping Xu" userId="a5962ba47313b1f5" providerId="LiveId" clId="{2FF52D7F-EC90-4682-8BB1-4729D60A40CF}" dt="2021-06-01T22:49:54.774" v="69" actId="47"/>
        <pc:sldMkLst>
          <pc:docMk/>
          <pc:sldMk cId="2511546428" sldId="995"/>
        </pc:sldMkLst>
      </pc:sldChg>
      <pc:sldChg chg="modSp mod ord">
        <pc:chgData name="Chunping Xu" userId="a5962ba47313b1f5" providerId="LiveId" clId="{2FF52D7F-EC90-4682-8BB1-4729D60A40CF}" dt="2021-06-01T22:50:33.978" v="78"/>
        <pc:sldMkLst>
          <pc:docMk/>
          <pc:sldMk cId="4221458163" sldId="996"/>
        </pc:sldMkLst>
        <pc:spChg chg="mod">
          <ac:chgData name="Chunping Xu" userId="a5962ba47313b1f5" providerId="LiveId" clId="{2FF52D7F-EC90-4682-8BB1-4729D60A40CF}" dt="2021-06-01T22:50:27.511" v="76"/>
          <ac:spMkLst>
            <pc:docMk/>
            <pc:sldMk cId="4221458163" sldId="99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21:07.744" v="176" actId="47"/>
        <pc:sldMkLst>
          <pc:docMk/>
          <pc:sldMk cId="1929266070" sldId="997"/>
        </pc:sldMkLst>
      </pc:sldChg>
      <pc:sldChg chg="addSp delSp modSp mod">
        <pc:chgData name="Chunping Xu" userId="a5962ba47313b1f5" providerId="LiveId" clId="{2FF52D7F-EC90-4682-8BB1-4729D60A40CF}" dt="2021-06-01T23:42:00.002" v="295" actId="6549"/>
        <pc:sldMkLst>
          <pc:docMk/>
          <pc:sldMk cId="3674741535" sldId="998"/>
        </pc:sldMkLst>
        <pc:spChg chg="mod">
          <ac:chgData name="Chunping Xu" userId="a5962ba47313b1f5" providerId="LiveId" clId="{2FF52D7F-EC90-4682-8BB1-4729D60A40CF}" dt="2021-06-01T23:42:00.002" v="295" actId="6549"/>
          <ac:spMkLst>
            <pc:docMk/>
            <pc:sldMk cId="3674741535" sldId="998"/>
            <ac:spMk id="441" creationId="{00000000-0000-0000-0000-000000000000}"/>
          </ac:spMkLst>
        </pc:spChg>
        <pc:picChg chg="add del">
          <ac:chgData name="Chunping Xu" userId="a5962ba47313b1f5" providerId="LiveId" clId="{2FF52D7F-EC90-4682-8BB1-4729D60A40CF}" dt="2021-06-01T23:25:58.291" v="202"/>
          <ac:picMkLst>
            <pc:docMk/>
            <pc:sldMk cId="3674741535" sldId="998"/>
            <ac:picMk id="2" creationId="{27268BA4-0AB2-4D40-8C92-8049766D3FFB}"/>
          </ac:picMkLst>
        </pc:picChg>
        <pc:picChg chg="add del mod">
          <ac:chgData name="Chunping Xu" userId="a5962ba47313b1f5" providerId="LiveId" clId="{2FF52D7F-EC90-4682-8BB1-4729D60A40CF}" dt="2021-06-01T23:25:55.982" v="201"/>
          <ac:picMkLst>
            <pc:docMk/>
            <pc:sldMk cId="3674741535" sldId="998"/>
            <ac:picMk id="3" creationId="{E4BB7AE2-CC80-4069-8B81-9DE980C04864}"/>
          </ac:picMkLst>
        </pc:picChg>
      </pc:sldChg>
      <pc:sldChg chg="modSp mod">
        <pc:chgData name="Chunping Xu" userId="a5962ba47313b1f5" providerId="LiveId" clId="{2FF52D7F-EC90-4682-8BB1-4729D60A40CF}" dt="2021-06-01T23:33:52.095" v="259" actId="20577"/>
        <pc:sldMkLst>
          <pc:docMk/>
          <pc:sldMk cId="2362234344" sldId="999"/>
        </pc:sldMkLst>
        <pc:spChg chg="mod">
          <ac:chgData name="Chunping Xu" userId="a5962ba47313b1f5" providerId="LiveId" clId="{2FF52D7F-EC90-4682-8BB1-4729D60A40CF}" dt="2021-06-01T23:33:52.095" v="259" actId="20577"/>
          <ac:spMkLst>
            <pc:docMk/>
            <pc:sldMk cId="2362234344" sldId="999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4245338349" sldId="1000"/>
        </pc:sldMkLst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3539633835" sldId="1001"/>
        </pc:sldMkLst>
      </pc:sldChg>
      <pc:sldChg chg="del">
        <pc:chgData name="Chunping Xu" userId="a5962ba47313b1f5" providerId="LiveId" clId="{2FF52D7F-EC90-4682-8BB1-4729D60A40CF}" dt="2021-06-01T23:35:17.826" v="278" actId="47"/>
        <pc:sldMkLst>
          <pc:docMk/>
          <pc:sldMk cId="1471141684" sldId="1002"/>
        </pc:sldMkLst>
      </pc:sldChg>
      <pc:sldChg chg="modSp add mod">
        <pc:chgData name="Chunping Xu" userId="a5962ba47313b1f5" providerId="LiveId" clId="{2FF52D7F-EC90-4682-8BB1-4729D60A40CF}" dt="2021-06-01T22:44:22.994" v="19" actId="20577"/>
        <pc:sldMkLst>
          <pc:docMk/>
          <pc:sldMk cId="3201041591" sldId="1003"/>
        </pc:sldMkLst>
        <pc:spChg chg="mod">
          <ac:chgData name="Chunping Xu" userId="a5962ba47313b1f5" providerId="LiveId" clId="{2FF52D7F-EC90-4682-8BB1-4729D60A40CF}" dt="2021-06-01T22:44:22.994" v="19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new del">
        <pc:chgData name="Chunping Xu" userId="a5962ba47313b1f5" providerId="LiveId" clId="{2FF52D7F-EC90-4682-8BB1-4729D60A40CF}" dt="2021-06-01T22:49:53.524" v="68" actId="47"/>
        <pc:sldMkLst>
          <pc:docMk/>
          <pc:sldMk cId="3871798101" sldId="1004"/>
        </pc:sldMkLst>
      </pc:sldChg>
      <pc:sldChg chg="modSp add mod">
        <pc:chgData name="Chunping Xu" userId="a5962ba47313b1f5" providerId="LiveId" clId="{2FF52D7F-EC90-4682-8BB1-4729D60A40CF}" dt="2021-06-01T22:49:36.081" v="67" actId="20577"/>
        <pc:sldMkLst>
          <pc:docMk/>
          <pc:sldMk cId="1348238168" sldId="1005"/>
        </pc:sldMkLst>
        <pc:spChg chg="mod">
          <ac:chgData name="Chunping Xu" userId="a5962ba47313b1f5" providerId="LiveId" clId="{2FF52D7F-EC90-4682-8BB1-4729D60A40CF}" dt="2021-06-01T22:49:36.081" v="67" actId="20577"/>
          <ac:spMkLst>
            <pc:docMk/>
            <pc:sldMk cId="1348238168" sldId="10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7:22.223" v="151" actId="20577"/>
        <pc:sldMkLst>
          <pc:docMk/>
          <pc:sldMk cId="2990906083" sldId="1006"/>
        </pc:sldMkLst>
        <pc:spChg chg="mod">
          <ac:chgData name="Chunping Xu" userId="a5962ba47313b1f5" providerId="LiveId" clId="{2FF52D7F-EC90-4682-8BB1-4729D60A40CF}" dt="2021-06-01T23:17:22.223" v="15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00:06.058" v="116" actId="20577"/>
        <pc:sldMkLst>
          <pc:docMk/>
          <pc:sldMk cId="211861969" sldId="1007"/>
        </pc:sldMkLst>
        <pc:spChg chg="mod">
          <ac:chgData name="Chunping Xu" userId="a5962ba47313b1f5" providerId="LiveId" clId="{2FF52D7F-EC90-4682-8BB1-4729D60A40CF}" dt="2021-06-01T23:00:06.058" v="116" actId="20577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2:59:57.756" v="115" actId="20577"/>
        <pc:sldMkLst>
          <pc:docMk/>
          <pc:sldMk cId="1716615448" sldId="1008"/>
        </pc:sldMkLst>
        <pc:spChg chg="mod">
          <ac:chgData name="Chunping Xu" userId="a5962ba47313b1f5" providerId="LiveId" clId="{2FF52D7F-EC90-4682-8BB1-4729D60A40CF}" dt="2021-06-01T22:59:57.756" v="115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2FF52D7F-EC90-4682-8BB1-4729D60A40CF}" dt="2021-06-01T23:05:06.153" v="124" actId="207"/>
        <pc:sldMkLst>
          <pc:docMk/>
          <pc:sldMk cId="2460536161" sldId="1009"/>
        </pc:sldMkLst>
        <pc:spChg chg="add mod">
          <ac:chgData name="Chunping Xu" userId="a5962ba47313b1f5" providerId="LiveId" clId="{2FF52D7F-EC90-4682-8BB1-4729D60A40CF}" dt="2021-06-01T23:05:06.153" v="124" actId="207"/>
          <ac:spMkLst>
            <pc:docMk/>
            <pc:sldMk cId="2460536161" sldId="1009"/>
            <ac:spMk id="5" creationId="{CAF02D34-BC3D-4022-A309-56C225A52217}"/>
          </ac:spMkLst>
        </pc:spChg>
        <pc:picChg chg="add">
          <ac:chgData name="Chunping Xu" userId="a5962ba47313b1f5" providerId="LiveId" clId="{2FF52D7F-EC90-4682-8BB1-4729D60A40CF}" dt="2021-06-01T23:03:35.398" v="119"/>
          <ac:picMkLst>
            <pc:docMk/>
            <pc:sldMk cId="2460536161" sldId="1009"/>
            <ac:picMk id="4" creationId="{7F5A1FF1-A930-4569-BAD6-48FCFA7F2655}"/>
          </ac:picMkLst>
        </pc:picChg>
      </pc:sldChg>
      <pc:sldChg chg="add del">
        <pc:chgData name="Chunping Xu" userId="a5962ba47313b1f5" providerId="LiveId" clId="{2FF52D7F-EC90-4682-8BB1-4729D60A40CF}" dt="2021-06-01T23:16:30.706" v="135" actId="47"/>
        <pc:sldMkLst>
          <pc:docMk/>
          <pc:sldMk cId="430415080" sldId="1010"/>
        </pc:sldMkLst>
      </pc:sldChg>
      <pc:sldChg chg="modSp add mod">
        <pc:chgData name="Chunping Xu" userId="a5962ba47313b1f5" providerId="LiveId" clId="{2FF52D7F-EC90-4682-8BB1-4729D60A40CF}" dt="2021-06-01T23:08:40.580" v="131" actId="20577"/>
        <pc:sldMkLst>
          <pc:docMk/>
          <pc:sldMk cId="410718810" sldId="1011"/>
        </pc:sldMkLst>
        <pc:spChg chg="mod">
          <ac:chgData name="Chunping Xu" userId="a5962ba47313b1f5" providerId="LiveId" clId="{2FF52D7F-EC90-4682-8BB1-4729D60A40CF}" dt="2021-06-01T23:08:40.580" v="131" actId="20577"/>
          <ac:spMkLst>
            <pc:docMk/>
            <pc:sldMk cId="410718810" sldId="101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9:04.500" v="161"/>
        <pc:sldMkLst>
          <pc:docMk/>
          <pc:sldMk cId="4153649678" sldId="1012"/>
        </pc:sldMkLst>
        <pc:spChg chg="mod">
          <ac:chgData name="Chunping Xu" userId="a5962ba47313b1f5" providerId="LiveId" clId="{2FF52D7F-EC90-4682-8BB1-4729D60A40CF}" dt="2021-06-01T23:19:04.500" v="161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22:23.783" v="185" actId="207"/>
        <pc:sldMkLst>
          <pc:docMk/>
          <pc:sldMk cId="2255997113" sldId="1013"/>
        </pc:sldMkLst>
        <pc:spChg chg="mod">
          <ac:chgData name="Chunping Xu" userId="a5962ba47313b1f5" providerId="LiveId" clId="{2FF52D7F-EC90-4682-8BB1-4729D60A40CF}" dt="2021-06-01T23:22:23.783" v="185" actId="207"/>
          <ac:spMkLst>
            <pc:docMk/>
            <pc:sldMk cId="2255997113" sldId="1013"/>
            <ac:spMk id="441" creationId="{00000000-0000-0000-0000-000000000000}"/>
          </ac:spMkLst>
        </pc:spChg>
      </pc:sldChg>
      <pc:sldChg chg="addSp new">
        <pc:chgData name="Chunping Xu" userId="a5962ba47313b1f5" providerId="LiveId" clId="{2FF52D7F-EC90-4682-8BB1-4729D60A40CF}" dt="2021-06-01T23:24:17.080" v="187"/>
        <pc:sldMkLst>
          <pc:docMk/>
          <pc:sldMk cId="1189644586" sldId="1014"/>
        </pc:sldMkLst>
        <pc:picChg chg="add">
          <ac:chgData name="Chunping Xu" userId="a5962ba47313b1f5" providerId="LiveId" clId="{2FF52D7F-EC90-4682-8BB1-4729D60A40CF}" dt="2021-06-01T23:24:17.080" v="187"/>
          <ac:picMkLst>
            <pc:docMk/>
            <pc:sldMk cId="1189644586" sldId="1014"/>
            <ac:picMk id="4" creationId="{1101FA2B-75E8-45FD-810D-DF86930C9DD2}"/>
          </ac:picMkLst>
        </pc:picChg>
      </pc:sldChg>
      <pc:sldChg chg="modSp add mod">
        <pc:chgData name="Chunping Xu" userId="a5962ba47313b1f5" providerId="LiveId" clId="{2FF52D7F-EC90-4682-8BB1-4729D60A40CF}" dt="2021-06-01T23:29:22.170" v="222"/>
        <pc:sldMkLst>
          <pc:docMk/>
          <pc:sldMk cId="3500347589" sldId="1015"/>
        </pc:sldMkLst>
        <pc:spChg chg="mod">
          <ac:chgData name="Chunping Xu" userId="a5962ba47313b1f5" providerId="LiveId" clId="{2FF52D7F-EC90-4682-8BB1-4729D60A40CF}" dt="2021-06-01T23:29:22.170" v="222"/>
          <ac:spMkLst>
            <pc:docMk/>
            <pc:sldMk cId="3500347589" sldId="1015"/>
            <ac:spMk id="441" creationId="{00000000-0000-0000-0000-000000000000}"/>
          </ac:spMkLst>
        </pc:spChg>
      </pc:sldChg>
      <pc:sldChg chg="addSp modSp new mod setBg">
        <pc:chgData name="Chunping Xu" userId="a5962ba47313b1f5" providerId="LiveId" clId="{2FF52D7F-EC90-4682-8BB1-4729D60A40CF}" dt="2021-06-01T23:39:04.586" v="283" actId="1076"/>
        <pc:sldMkLst>
          <pc:docMk/>
          <pc:sldMk cId="2189125166" sldId="1016"/>
        </pc:sldMkLst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2" creationId="{F889EAFE-0CC8-475A-A524-6934800504BF}"/>
          </ac:spMkLst>
        </pc:spChg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3" creationId="{4FF044C0-E816-4D25-9172-AA8664E235C9}"/>
          </ac:spMkLst>
        </pc:spChg>
        <pc:picChg chg="add mod">
          <ac:chgData name="Chunping Xu" userId="a5962ba47313b1f5" providerId="LiveId" clId="{2FF52D7F-EC90-4682-8BB1-4729D60A40CF}" dt="2021-06-01T23:39:04.586" v="283" actId="1076"/>
          <ac:picMkLst>
            <pc:docMk/>
            <pc:sldMk cId="2189125166" sldId="1016"/>
            <ac:picMk id="4" creationId="{BF8544A6-54D3-411E-B832-88271B6BA637}"/>
          </ac:picMkLst>
        </pc:picChg>
        <pc:picChg chg="add">
          <ac:chgData name="Chunping Xu" userId="a5962ba47313b1f5" providerId="LiveId" clId="{2FF52D7F-EC90-4682-8BB1-4729D60A40CF}" dt="2021-06-01T23:38:48.978" v="281" actId="26606"/>
          <ac:picMkLst>
            <pc:docMk/>
            <pc:sldMk cId="2189125166" sldId="1016"/>
            <ac:picMk id="9" creationId="{B536FA4E-0152-4E27-91DA-0FC22D1846BB}"/>
          </ac:picMkLst>
        </pc:picChg>
      </pc:sldChg>
      <pc:sldChg chg="modSp add mod">
        <pc:chgData name="Chunping Xu" userId="a5962ba47313b1f5" providerId="LiveId" clId="{2FF52D7F-EC90-4682-8BB1-4729D60A40CF}" dt="2021-06-01T23:41:48.636" v="293"/>
        <pc:sldMkLst>
          <pc:docMk/>
          <pc:sldMk cId="2048962796" sldId="1017"/>
        </pc:sldMkLst>
        <pc:spChg chg="mod">
          <ac:chgData name="Chunping Xu" userId="a5962ba47313b1f5" providerId="LiveId" clId="{2FF52D7F-EC90-4682-8BB1-4729D60A40CF}" dt="2021-06-01T23:41:48.636" v="293"/>
          <ac:spMkLst>
            <pc:docMk/>
            <pc:sldMk cId="2048962796" sldId="1017"/>
            <ac:spMk id="441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41:38.249" v="289"/>
        <pc:sldMkLst>
          <pc:docMk/>
          <pc:sldMk cId="2346606080" sldId="1017"/>
        </pc:sldMkLst>
      </pc:sld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10T17:32:58.211" v="242" actId="14100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10T17:32:58.211" v="242" actId="14100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10T17:32:58.211" v="242" actId="1410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DB1B5518-7A50-4FB9-A963-50B23E797347}"/>
    <pc:docChg chg="undo redo custSel addSld delSld modSld sldOrd">
      <pc:chgData name="Chunping Xu" userId="a5962ba47313b1f5" providerId="LiveId" clId="{DB1B5518-7A50-4FB9-A963-50B23E797347}" dt="2021-05-08T17:01:57.787" v="389" actId="20577"/>
      <pc:docMkLst>
        <pc:docMk/>
      </pc:docMkLst>
      <pc:sldChg chg="modSp add mod">
        <pc:chgData name="Chunping Xu" userId="a5962ba47313b1f5" providerId="LiveId" clId="{DB1B5518-7A50-4FB9-A963-50B23E797347}" dt="2021-05-07T03:30:03.102" v="78" actId="1076"/>
        <pc:sldMkLst>
          <pc:docMk/>
          <pc:sldMk cId="1234540451" sldId="400"/>
        </pc:sldMkLst>
        <pc:spChg chg="mod">
          <ac:chgData name="Chunping Xu" userId="a5962ba47313b1f5" providerId="LiveId" clId="{DB1B5518-7A50-4FB9-A963-50B23E797347}" dt="2021-05-07T03:29:56.385" v="77" actId="1076"/>
          <ac:spMkLst>
            <pc:docMk/>
            <pc:sldMk cId="1234540451" sldId="400"/>
            <ac:spMk id="2" creationId="{00000000-0000-0000-0000-000000000000}"/>
          </ac:spMkLst>
        </pc:spChg>
        <pc:picChg chg="mod">
          <ac:chgData name="Chunping Xu" userId="a5962ba47313b1f5" providerId="LiveId" clId="{DB1B5518-7A50-4FB9-A963-50B23E797347}" dt="2021-05-07T03:30:03.102" v="78" actId="1076"/>
          <ac:picMkLst>
            <pc:docMk/>
            <pc:sldMk cId="1234540451" sldId="400"/>
            <ac:picMk id="3074" creationId="{00000000-0000-0000-0000-000000000000}"/>
          </ac:picMkLst>
        </pc:picChg>
      </pc:sldChg>
      <pc:sldChg chg="modSp add">
        <pc:chgData name="Chunping Xu" userId="a5962ba47313b1f5" providerId="LiveId" clId="{DB1B5518-7A50-4FB9-A963-50B23E797347}" dt="2021-05-07T04:40:45.528" v="265" actId="14100"/>
        <pc:sldMkLst>
          <pc:docMk/>
          <pc:sldMk cId="1689624443" sldId="416"/>
        </pc:sldMkLst>
        <pc:picChg chg="mod">
          <ac:chgData name="Chunping Xu" userId="a5962ba47313b1f5" providerId="LiveId" clId="{DB1B5518-7A50-4FB9-A963-50B23E797347}" dt="2021-05-07T04:40:45.528" v="265" actId="14100"/>
          <ac:picMkLst>
            <pc:docMk/>
            <pc:sldMk cId="1689624443" sldId="416"/>
            <ac:picMk id="19458" creationId="{00000000-0000-0000-0000-000000000000}"/>
          </ac:picMkLst>
        </pc:picChg>
      </pc:sldChg>
      <pc:sldChg chg="modSp add ord">
        <pc:chgData name="Chunping Xu" userId="a5962ba47313b1f5" providerId="LiveId" clId="{DB1B5518-7A50-4FB9-A963-50B23E797347}" dt="2021-05-07T04:41:35.228" v="271"/>
        <pc:sldMkLst>
          <pc:docMk/>
          <pc:sldMk cId="1480836367" sldId="418"/>
        </pc:sldMkLst>
        <pc:picChg chg="mod">
          <ac:chgData name="Chunping Xu" userId="a5962ba47313b1f5" providerId="LiveId" clId="{DB1B5518-7A50-4FB9-A963-50B23E797347}" dt="2021-05-07T04:41:32.761" v="269" actId="1076"/>
          <ac:picMkLst>
            <pc:docMk/>
            <pc:sldMk cId="1480836367" sldId="418"/>
            <ac:picMk id="13314" creationId="{00000000-0000-0000-0000-000000000000}"/>
          </ac:picMkLst>
        </pc:picChg>
      </pc:sldChg>
      <pc:sldChg chg="modSp mod">
        <pc:chgData name="Chunping Xu" userId="a5962ba47313b1f5" providerId="LiveId" clId="{DB1B5518-7A50-4FB9-A963-50B23E797347}" dt="2021-05-07T03:19:15.624" v="3" actId="20577"/>
        <pc:sldMkLst>
          <pc:docMk/>
          <pc:sldMk cId="2574250617" sldId="835"/>
        </pc:sldMkLst>
        <pc:spChg chg="mod">
          <ac:chgData name="Chunping Xu" userId="a5962ba47313b1f5" providerId="LiveId" clId="{DB1B5518-7A50-4FB9-A963-50B23E797347}" dt="2021-05-07T03:19:15.624" v="3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5:59.909" v="28" actId="20577"/>
        <pc:sldMkLst>
          <pc:docMk/>
          <pc:sldMk cId="96890483" sldId="845"/>
        </pc:sldMkLst>
        <pc:spChg chg="mod">
          <ac:chgData name="Chunping Xu" userId="a5962ba47313b1f5" providerId="LiveId" clId="{DB1B5518-7A50-4FB9-A963-50B23E797347}" dt="2021-05-07T03:25:59.909" v="28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1:59.797" v="89"/>
        <pc:sldMkLst>
          <pc:docMk/>
          <pc:sldMk cId="3489066414" sldId="847"/>
        </pc:sldMkLst>
        <pc:spChg chg="mod">
          <ac:chgData name="Chunping Xu" userId="a5962ba47313b1f5" providerId="LiveId" clId="{DB1B5518-7A50-4FB9-A963-50B23E797347}" dt="2021-05-07T04:11:59.797" v="8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07.935" v="6"/>
        <pc:sldMkLst>
          <pc:docMk/>
          <pc:sldMk cId="2814175321" sldId="852"/>
        </pc:sldMkLst>
        <pc:spChg chg="mod">
          <ac:chgData name="Chunping Xu" userId="a5962ba47313b1f5" providerId="LiveId" clId="{DB1B5518-7A50-4FB9-A963-50B23E797347}" dt="2021-05-07T03:20:07.935" v="6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31:15.773" v="83" actId="12"/>
        <pc:sldMkLst>
          <pc:docMk/>
          <pc:sldMk cId="4007757009" sldId="884"/>
        </pc:sldMkLst>
        <pc:spChg chg="mod">
          <ac:chgData name="Chunping Xu" userId="a5962ba47313b1f5" providerId="LiveId" clId="{DB1B5518-7A50-4FB9-A963-50B23E797347}" dt="2021-05-07T03:31:15.773" v="83" actId="1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2:30.435" v="93" actId="255"/>
        <pc:sldMkLst>
          <pc:docMk/>
          <pc:sldMk cId="4019409665" sldId="910"/>
        </pc:sldMkLst>
        <pc:spChg chg="mod">
          <ac:chgData name="Chunping Xu" userId="a5962ba47313b1f5" providerId="LiveId" clId="{DB1B5518-7A50-4FB9-A963-50B23E797347}" dt="2021-05-07T04:12:30.435" v="93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5:59:03.906" v="343"/>
        <pc:sldMkLst>
          <pc:docMk/>
          <pc:sldMk cId="7925270" sldId="911"/>
        </pc:sldMkLst>
        <pc:spChg chg="mod">
          <ac:chgData name="Chunping Xu" userId="a5962ba47313b1f5" providerId="LiveId" clId="{DB1B5518-7A50-4FB9-A963-50B23E797347}" dt="2021-05-07T04:16:32.872" v="100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16:02:14.779" v="347" actId="6549"/>
        <pc:sldMkLst>
          <pc:docMk/>
          <pc:sldMk cId="1543919868" sldId="912"/>
        </pc:sldMkLst>
        <pc:spChg chg="mod">
          <ac:chgData name="Chunping Xu" userId="a5962ba47313b1f5" providerId="LiveId" clId="{DB1B5518-7A50-4FB9-A963-50B23E797347}" dt="2021-05-07T16:02:14.779" v="347" actId="6549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29.202" v="10" actId="14100"/>
        <pc:sldMkLst>
          <pc:docMk/>
          <pc:sldMk cId="2313262846" sldId="926"/>
        </pc:sldMkLst>
        <pc:spChg chg="mod">
          <ac:chgData name="Chunping Xu" userId="a5962ba47313b1f5" providerId="LiveId" clId="{DB1B5518-7A50-4FB9-A963-50B23E797347}" dt="2021-05-07T03:20:29.202" v="10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1:03.120" v="17"/>
        <pc:sldMkLst>
          <pc:docMk/>
          <pc:sldMk cId="1721187573" sldId="927"/>
        </pc:sldMkLst>
        <pc:spChg chg="mod">
          <ac:chgData name="Chunping Xu" userId="a5962ba47313b1f5" providerId="LiveId" clId="{DB1B5518-7A50-4FB9-A963-50B23E797347}" dt="2021-05-07T03:21:03.120" v="17"/>
          <ac:spMkLst>
            <pc:docMk/>
            <pc:sldMk cId="1721187573" sldId="927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410243051" sldId="928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4221993880" sldId="941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1638738310" sldId="942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2984823333" sldId="943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832321435" sldId="944"/>
        </pc:sldMkLst>
      </pc:sldChg>
      <pc:sldChg chg="modSp mod">
        <pc:chgData name="Chunping Xu" userId="a5962ba47313b1f5" providerId="LiveId" clId="{DB1B5518-7A50-4FB9-A963-50B23E797347}" dt="2021-05-07T04:28:54.240" v="180" actId="20577"/>
        <pc:sldMkLst>
          <pc:docMk/>
          <pc:sldMk cId="2773052931" sldId="947"/>
        </pc:sldMkLst>
        <pc:spChg chg="mod">
          <ac:chgData name="Chunping Xu" userId="a5962ba47313b1f5" providerId="LiveId" clId="{DB1B5518-7A50-4FB9-A963-50B23E797347}" dt="2021-05-07T04:28:54.240" v="180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6:02:43.597" v="349"/>
        <pc:sldMkLst>
          <pc:docMk/>
          <pc:sldMk cId="3246552041" sldId="948"/>
        </pc:sldMkLst>
        <pc:spChg chg="mod">
          <ac:chgData name="Chunping Xu" userId="a5962ba47313b1f5" providerId="LiveId" clId="{DB1B5518-7A50-4FB9-A963-50B23E797347}" dt="2021-05-07T04:38:34.522" v="25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1:52.751" v="272" actId="47"/>
        <pc:sldMkLst>
          <pc:docMk/>
          <pc:sldMk cId="3304690809" sldId="949"/>
        </pc:sldMkLst>
      </pc:sldChg>
      <pc:sldChg chg="modSp mod">
        <pc:chgData name="Chunping Xu" userId="a5962ba47313b1f5" providerId="LiveId" clId="{DB1B5518-7A50-4FB9-A963-50B23E797347}" dt="2021-05-07T04:44:43.903" v="292" actId="20577"/>
        <pc:sldMkLst>
          <pc:docMk/>
          <pc:sldMk cId="1535006336" sldId="950"/>
        </pc:sldMkLst>
        <pc:spChg chg="mod">
          <ac:chgData name="Chunping Xu" userId="a5962ba47313b1f5" providerId="LiveId" clId="{DB1B5518-7A50-4FB9-A963-50B23E797347}" dt="2021-05-07T04:44:43.903" v="292" actId="20577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53:01" v="335" actId="255"/>
        <pc:sldMkLst>
          <pc:docMk/>
          <pc:sldMk cId="780877328" sldId="951"/>
        </pc:sldMkLst>
        <pc:spChg chg="mod">
          <ac:chgData name="Chunping Xu" userId="a5962ba47313b1f5" providerId="LiveId" clId="{DB1B5518-7A50-4FB9-A963-50B23E797347}" dt="2021-05-07T04:53:01" v="335" actId="255"/>
          <ac:spMkLst>
            <pc:docMk/>
            <pc:sldMk cId="780877328" sldId="951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930469402" sldId="952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429638334" sldId="953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2300784458" sldId="954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1136150031" sldId="955"/>
        </pc:sldMkLst>
      </pc:sldChg>
      <pc:sldChg chg="modSp mod">
        <pc:chgData name="Chunping Xu" userId="a5962ba47313b1f5" providerId="LiveId" clId="{DB1B5518-7A50-4FB9-A963-50B23E797347}" dt="2021-05-07T04:57:44.075" v="342" actId="255"/>
        <pc:sldMkLst>
          <pc:docMk/>
          <pc:sldMk cId="4206779045" sldId="957"/>
        </pc:sldMkLst>
        <pc:spChg chg="mod">
          <ac:chgData name="Chunping Xu" userId="a5962ba47313b1f5" providerId="LiveId" clId="{DB1B5518-7A50-4FB9-A963-50B23E797347}" dt="2021-05-07T04:57:44.075" v="342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31:10.585" v="193" actId="20577"/>
        <pc:sldMkLst>
          <pc:docMk/>
          <pc:sldMk cId="1630062831" sldId="961"/>
        </pc:sldMkLst>
        <pc:spChg chg="mod">
          <ac:chgData name="Chunping Xu" userId="a5962ba47313b1f5" providerId="LiveId" clId="{DB1B5518-7A50-4FB9-A963-50B23E797347}" dt="2021-05-07T04:31:10.585" v="193" actId="20577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43:17.171" v="285" actId="20577"/>
        <pc:sldMkLst>
          <pc:docMk/>
          <pc:sldMk cId="1780976206" sldId="963"/>
        </pc:sldMkLst>
        <pc:spChg chg="mod">
          <ac:chgData name="Chunping Xu" userId="a5962ba47313b1f5" providerId="LiveId" clId="{DB1B5518-7A50-4FB9-A963-50B23E797347}" dt="2021-05-07T04:43:17.171" v="285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8:31.818" v="298" actId="47"/>
        <pc:sldMkLst>
          <pc:docMk/>
          <pc:sldMk cId="1669701034" sldId="964"/>
        </pc:sldMkLst>
      </pc:sldChg>
      <pc:sldChg chg="modSp mod">
        <pc:chgData name="Chunping Xu" userId="a5962ba47313b1f5" providerId="LiveId" clId="{DB1B5518-7A50-4FB9-A963-50B23E797347}" dt="2021-05-07T04:51:56.552" v="325" actId="255"/>
        <pc:sldMkLst>
          <pc:docMk/>
          <pc:sldMk cId="3510231765" sldId="965"/>
        </pc:sldMkLst>
        <pc:spChg chg="mod">
          <ac:chgData name="Chunping Xu" userId="a5962ba47313b1f5" providerId="LiveId" clId="{DB1B5518-7A50-4FB9-A963-50B23E797347}" dt="2021-05-07T04:51:56.552" v="325" actId="255"/>
          <ac:spMkLst>
            <pc:docMk/>
            <pc:sldMk cId="3510231765" sldId="96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134916311" sldId="966"/>
        </pc:sldMkLst>
      </pc:sldChg>
      <pc:sldChg chg="modSp mod">
        <pc:chgData name="Chunping Xu" userId="a5962ba47313b1f5" providerId="LiveId" clId="{DB1B5518-7A50-4FB9-A963-50B23E797347}" dt="2021-05-07T03:20:48.068" v="14" actId="14100"/>
        <pc:sldMkLst>
          <pc:docMk/>
          <pc:sldMk cId="4238450721" sldId="968"/>
        </pc:sldMkLst>
        <pc:spChg chg="mod">
          <ac:chgData name="Chunping Xu" userId="a5962ba47313b1f5" providerId="LiveId" clId="{DB1B5518-7A50-4FB9-A963-50B23E797347}" dt="2021-05-07T03:20:48.068" v="14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135793589" sldId="969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042440430" sldId="970"/>
        </pc:sldMkLst>
      </pc:sldChg>
      <pc:sldChg chg="del">
        <pc:chgData name="Chunping Xu" userId="a5962ba47313b1f5" providerId="LiveId" clId="{DB1B5518-7A50-4FB9-A963-50B23E797347}" dt="2021-05-07T03:31:34.447" v="86" actId="47"/>
        <pc:sldMkLst>
          <pc:docMk/>
          <pc:sldMk cId="2863991435" sldId="971"/>
        </pc:sldMkLst>
      </pc:sldChg>
      <pc:sldChg chg="modSp mod ord">
        <pc:chgData name="Chunping Xu" userId="a5962ba47313b1f5" providerId="LiveId" clId="{DB1B5518-7A50-4FB9-A963-50B23E797347}" dt="2021-05-07T16:04:02.218" v="376" actId="20577"/>
        <pc:sldMkLst>
          <pc:docMk/>
          <pc:sldMk cId="2690793810" sldId="972"/>
        </pc:sldMkLst>
        <pc:spChg chg="mod">
          <ac:chgData name="Chunping Xu" userId="a5962ba47313b1f5" providerId="LiveId" clId="{DB1B5518-7A50-4FB9-A963-50B23E797347}" dt="2021-05-07T16:04:02.218" v="376" actId="20577"/>
          <ac:spMkLst>
            <pc:docMk/>
            <pc:sldMk cId="2690793810" sldId="97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8T17:01:57.787" v="389" actId="20577"/>
        <pc:sldMkLst>
          <pc:docMk/>
          <pc:sldMk cId="2452678206" sldId="973"/>
        </pc:sldMkLst>
        <pc:spChg chg="mod">
          <ac:chgData name="Chunping Xu" userId="a5962ba47313b1f5" providerId="LiveId" clId="{DB1B5518-7A50-4FB9-A963-50B23E797347}" dt="2021-05-08T17:01:57.787" v="389" actId="20577"/>
          <ac:spMkLst>
            <pc:docMk/>
            <pc:sldMk cId="2452678206" sldId="97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2:43.383" v="277" actId="47"/>
        <pc:sldMkLst>
          <pc:docMk/>
          <pc:sldMk cId="2566375676" sldId="974"/>
        </pc:sldMkLst>
      </pc:sldChg>
      <pc:sldChg chg="modSp mod">
        <pc:chgData name="Chunping Xu" userId="a5962ba47313b1f5" providerId="LiveId" clId="{DB1B5518-7A50-4FB9-A963-50B23E797347}" dt="2021-05-07T04:50:08.743" v="312" actId="20577"/>
        <pc:sldMkLst>
          <pc:docMk/>
          <pc:sldMk cId="3786570020" sldId="975"/>
        </pc:sldMkLst>
        <pc:spChg chg="mod">
          <ac:chgData name="Chunping Xu" userId="a5962ba47313b1f5" providerId="LiveId" clId="{DB1B5518-7A50-4FB9-A963-50B23E797347}" dt="2021-05-07T04:50:08.743" v="312" actId="20577"/>
          <ac:spMkLst>
            <pc:docMk/>
            <pc:sldMk cId="3786570020" sldId="97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859328378" sldId="976"/>
        </pc:sldMkLst>
      </pc:sldChg>
      <pc:sldChg chg="add">
        <pc:chgData name="Chunping Xu" userId="a5962ba47313b1f5" providerId="LiveId" clId="{DB1B5518-7A50-4FB9-A963-50B23E797347}" dt="2021-05-07T03:27:05.118" v="31"/>
        <pc:sldMkLst>
          <pc:docMk/>
          <pc:sldMk cId="762237541" sldId="977"/>
        </pc:sldMkLst>
      </pc:sldChg>
      <pc:sldChg chg="modSp add mod">
        <pc:chgData name="Chunping Xu" userId="a5962ba47313b1f5" providerId="LiveId" clId="{DB1B5518-7A50-4FB9-A963-50B23E797347}" dt="2021-05-07T03:31:25.626" v="85" actId="12"/>
        <pc:sldMkLst>
          <pc:docMk/>
          <pc:sldMk cId="1733535822" sldId="978"/>
        </pc:sldMkLst>
        <pc:spChg chg="mod">
          <ac:chgData name="Chunping Xu" userId="a5962ba47313b1f5" providerId="LiveId" clId="{DB1B5518-7A50-4FB9-A963-50B23E797347}" dt="2021-05-07T03:31:25.626" v="85" actId="12"/>
          <ac:spMkLst>
            <pc:docMk/>
            <pc:sldMk cId="1733535822" sldId="97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5:28.560" v="157" actId="20577"/>
        <pc:sldMkLst>
          <pc:docMk/>
          <pc:sldMk cId="1442548686" sldId="979"/>
        </pc:sldMkLst>
        <pc:spChg chg="mod">
          <ac:chgData name="Chunping Xu" userId="a5962ba47313b1f5" providerId="LiveId" clId="{DB1B5518-7A50-4FB9-A963-50B23E797347}" dt="2021-05-07T04:25:28.560" v="157" actId="20577"/>
          <ac:spMkLst>
            <pc:docMk/>
            <pc:sldMk cId="1442548686" sldId="979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DB1B5518-7A50-4FB9-A963-50B23E797347}" dt="2021-05-07T04:22:15.853" v="143"/>
        <pc:sldMkLst>
          <pc:docMk/>
          <pc:sldMk cId="3254369469" sldId="980"/>
        </pc:sldMkLst>
        <pc:spChg chg="mod">
          <ac:chgData name="Chunping Xu" userId="a5962ba47313b1f5" providerId="LiveId" clId="{DB1B5518-7A50-4FB9-A963-50B23E797347}" dt="2021-05-07T04:21:59.418" v="141" actId="20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3:08.370" v="150" actId="207"/>
        <pc:sldMkLst>
          <pc:docMk/>
          <pc:sldMk cId="3856334315" sldId="981"/>
        </pc:sldMkLst>
        <pc:spChg chg="mod">
          <ac:chgData name="Chunping Xu" userId="a5962ba47313b1f5" providerId="LiveId" clId="{DB1B5518-7A50-4FB9-A963-50B23E797347}" dt="2021-05-07T04:23:08.370" v="150" actId="20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7:04.924" v="170" actId="207"/>
        <pc:sldMkLst>
          <pc:docMk/>
          <pc:sldMk cId="1142770723" sldId="982"/>
        </pc:sldMkLst>
        <pc:spChg chg="mod">
          <ac:chgData name="Chunping Xu" userId="a5962ba47313b1f5" providerId="LiveId" clId="{DB1B5518-7A50-4FB9-A963-50B23E797347}" dt="2021-05-07T04:27:04.924" v="170" actId="20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3:03.946" v="204"/>
        <pc:sldMkLst>
          <pc:docMk/>
          <pc:sldMk cId="3799018530" sldId="983"/>
        </pc:sldMkLst>
        <pc:spChg chg="mod">
          <ac:chgData name="Chunping Xu" userId="a5962ba47313b1f5" providerId="LiveId" clId="{DB1B5518-7A50-4FB9-A963-50B23E797347}" dt="2021-05-07T04:33:03.946" v="204"/>
          <ac:spMkLst>
            <pc:docMk/>
            <pc:sldMk cId="3799018530" sldId="98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2:15.387" v="201" actId="255"/>
        <pc:sldMkLst>
          <pc:docMk/>
          <pc:sldMk cId="363015128" sldId="984"/>
        </pc:sldMkLst>
        <pc:spChg chg="mod">
          <ac:chgData name="Chunping Xu" userId="a5962ba47313b1f5" providerId="LiveId" clId="{DB1B5518-7A50-4FB9-A963-50B23E797347}" dt="2021-05-07T04:32:15.387" v="201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44:48.971" v="293" actId="20577"/>
        <pc:sldMkLst>
          <pc:docMk/>
          <pc:sldMk cId="1029917047" sldId="985"/>
        </pc:sldMkLst>
        <pc:spChg chg="mod">
          <ac:chgData name="Chunping Xu" userId="a5962ba47313b1f5" providerId="LiveId" clId="{DB1B5518-7A50-4FB9-A963-50B23E797347}" dt="2021-05-07T04:44:48.971" v="293" actId="20577"/>
          <ac:spMkLst>
            <pc:docMk/>
            <pc:sldMk cId="1029917047" sldId="985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DB1B5518-7A50-4FB9-A963-50B23E797347}" dt="2021-05-07T04:48:16.203" v="297" actId="14100"/>
        <pc:sldMkLst>
          <pc:docMk/>
          <pc:sldMk cId="777997133" sldId="986"/>
        </pc:sldMkLst>
        <pc:picChg chg="add mod">
          <ac:chgData name="Chunping Xu" userId="a5962ba47313b1f5" providerId="LiveId" clId="{DB1B5518-7A50-4FB9-A963-50B23E797347}" dt="2021-05-07T04:48:16.203" v="297" actId="14100"/>
          <ac:picMkLst>
            <pc:docMk/>
            <pc:sldMk cId="777997133" sldId="986"/>
            <ac:picMk id="4" creationId="{0C7F5E12-BCC3-400E-9E9F-DB795AD08A9A}"/>
          </ac:picMkLst>
        </pc:picChg>
      </pc:sldChg>
      <pc:sldChg chg="modSp add mod">
        <pc:chgData name="Chunping Xu" userId="a5962ba47313b1f5" providerId="LiveId" clId="{DB1B5518-7A50-4FB9-A963-50B23E797347}" dt="2021-05-07T04:49:03.830" v="304"/>
        <pc:sldMkLst>
          <pc:docMk/>
          <pc:sldMk cId="3076449922" sldId="987"/>
        </pc:sldMkLst>
        <pc:spChg chg="mod">
          <ac:chgData name="Chunping Xu" userId="a5962ba47313b1f5" providerId="LiveId" clId="{DB1B5518-7A50-4FB9-A963-50B23E797347}" dt="2021-05-07T04:49:03.830" v="304"/>
          <ac:spMkLst>
            <pc:docMk/>
            <pc:sldMk cId="3076449922" sldId="98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1:31.153" v="323" actId="20577"/>
        <pc:sldMkLst>
          <pc:docMk/>
          <pc:sldMk cId="2580099837" sldId="988"/>
        </pc:sldMkLst>
        <pc:spChg chg="mod">
          <ac:chgData name="Chunping Xu" userId="a5962ba47313b1f5" providerId="LiveId" clId="{DB1B5518-7A50-4FB9-A963-50B23E797347}" dt="2021-05-07T04:51:31.153" v="323" actId="20577"/>
          <ac:spMkLst>
            <pc:docMk/>
            <pc:sldMk cId="2580099837" sldId="98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2:26.178" v="331"/>
        <pc:sldMkLst>
          <pc:docMk/>
          <pc:sldMk cId="2378141287" sldId="989"/>
        </pc:sldMkLst>
        <pc:spChg chg="mod">
          <ac:chgData name="Chunping Xu" userId="a5962ba47313b1f5" providerId="LiveId" clId="{DB1B5518-7A50-4FB9-A963-50B23E797347}" dt="2021-05-07T04:52:26.178" v="331"/>
          <ac:spMkLst>
            <pc:docMk/>
            <pc:sldMk cId="2378141287" sldId="98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16:05:32.857" v="383" actId="20577"/>
        <pc:sldMkLst>
          <pc:docMk/>
          <pc:sldMk cId="690091851" sldId="990"/>
        </pc:sldMkLst>
        <pc:spChg chg="mod">
          <ac:chgData name="Chunping Xu" userId="a5962ba47313b1f5" providerId="LiveId" clId="{DB1B5518-7A50-4FB9-A963-50B23E797347}" dt="2021-05-07T16:05:32.857" v="383" actId="20577"/>
          <ac:spMkLst>
            <pc:docMk/>
            <pc:sldMk cId="690091851" sldId="99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8T16:41:55.746" v="386"/>
        <pc:sldMkLst>
          <pc:docMk/>
          <pc:sldMk cId="3677505589" sldId="991"/>
        </pc:sldMkLst>
        <pc:spChg chg="mod">
          <ac:chgData name="Chunping Xu" userId="a5962ba47313b1f5" providerId="LiveId" clId="{DB1B5518-7A50-4FB9-A963-50B23E797347}" dt="2021-05-08T16:41:55.746" v="386"/>
          <ac:spMkLst>
            <pc:docMk/>
            <pc:sldMk cId="3677505589" sldId="991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5316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855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1103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5041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71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4468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5685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0119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20024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5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064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21467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22:1-19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这些事以后，上帝要试验亚伯拉罕，就呼叫他说：「亚伯拉罕！」他说：「我在这里。」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上帝说：「你带着你的儿子，就是你独生的儿子，你所爱的以撒，往摩利亚地去，在我所要指示你的山上，把他献为燔祭。」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亚伯拉罕清早起来，备上驴，带着两个仆人和他儿子以撒，也劈好了燔祭的柴，就起身往上帝所指示他的地方去了。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到了第三日，亚伯拉罕举目远远地看见那地方。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亚伯拉罕对他的仆人说：「你们和驴在此等候，我与童子往那里去拜一拜，就回到你们这里来。」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亚伯拉罕把燔祭的柴放在他儿子以撒身上，自己手里拿着火与刀；于是二人同行。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以撒对他父亲亚伯拉罕说：「父亲哪！」亚伯拉罕说：「我儿，我在这里。」以撒说：「请看，火与柴都有了，但燔祭的羊羔在哪里呢？」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亚伯拉罕说：「我儿，上帝必自己预备作燔祭的羊羔。」于是二人同行。</a:t>
            </a: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他们到了上帝所指示的地方，亚伯拉罕在那里筑坛，把柴摆好，捆绑他的儿子以撒，放在坛的柴上。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亚伯拉罕就伸手拿刀，要杀他的儿子。</a:t>
            </a:r>
          </a:p>
        </p:txBody>
      </p:sp>
    </p:spTree>
    <p:extLst>
      <p:ext uri="{BB962C8B-B14F-4D97-AF65-F5344CB8AC3E}">
        <p14:creationId xmlns:p14="http://schemas.microsoft.com/office/powerpoint/2010/main" val="329833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耶和华的使者从天上呼叫他说：「亚伯拉罕！亚伯拉罕！」他说：「我在这里。」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天使说：「你不可在这童子身上下手。一点不可害他！现在我知道你是敬畏上帝的了；因为你没有将你的儿子，就是你独生的儿子，留下不给我。」</a:t>
            </a:r>
          </a:p>
        </p:txBody>
      </p:sp>
    </p:spTree>
    <p:extLst>
      <p:ext uri="{BB962C8B-B14F-4D97-AF65-F5344CB8AC3E}">
        <p14:creationId xmlns:p14="http://schemas.microsoft.com/office/powerpoint/2010/main" val="141278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亚伯拉罕举目观看，不料，有一只公羊，两角扣在稠密的小树中。亚伯拉罕就取了那只公羊来，献为燔祭，代替他的儿子。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亚伯拉罕给那地方起名叫「耶和华以勒」（就是耶和华必预备的意思），直到今日人还说：「在耶和华的山上必有预备。」</a:t>
            </a:r>
          </a:p>
        </p:txBody>
      </p:sp>
    </p:spTree>
    <p:extLst>
      <p:ext uri="{BB962C8B-B14F-4D97-AF65-F5344CB8AC3E}">
        <p14:creationId xmlns:p14="http://schemas.microsoft.com/office/powerpoint/2010/main" val="407246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耶和华的使者第二次从天上呼叫亚伯拉罕说：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「耶和华说：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你既行了这事，不留下你的儿子，就是你独生的儿子，我便指着自己起誓说：</a:t>
            </a:r>
          </a:p>
        </p:txBody>
      </p:sp>
    </p:spTree>
    <p:extLst>
      <p:ext uri="{BB962C8B-B14F-4D97-AF65-F5344CB8AC3E}">
        <p14:creationId xmlns:p14="http://schemas.microsoft.com/office/powerpoint/2010/main" val="89815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论福，我必赐大福给你；论子孙，我必叫你的子孙多起来，如同天上的星，海边的沙。你子孙必得着仇敌的城门，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并且地上万国都必因你的后裔得福，因为你听从了我的话。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617062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于是亚伯拉罕回到他仆人那里，他们一同起身往别是巴去，亚伯拉罕就住在别是巴。</a:t>
            </a:r>
          </a:p>
        </p:txBody>
      </p:sp>
    </p:spTree>
    <p:extLst>
      <p:ext uri="{BB962C8B-B14F-4D97-AF65-F5344CB8AC3E}">
        <p14:creationId xmlns:p14="http://schemas.microsoft.com/office/powerpoint/2010/main" val="281324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</a:t>
            </a:r>
            <a:r>
              <a:rPr lang="en-US" altLang="zh-CN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信靠顺服的人生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亚伯拉罕：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BC2166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－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BC1991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（生平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175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岁）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尧元年：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	BC2144--- BC2048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（统治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97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年）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舜元年：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	BC2044--- BC2006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（统治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39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年）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禹元年：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	BC2002--- BC1995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（统治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年）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一、亚伯拉罕的出。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A436C-FAAC-4D67-BFA6-A6CFB880C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9BC44-CFFB-4A02-8F46-FB54F35BA8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3EEA4-2DFB-476D-ADF3-962430B97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90" y="0"/>
            <a:ext cx="80706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69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后来亚伯兰又渐渐迁往南地去。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那地遭遇饥荒。因饥荒甚大，亚伯兰就下埃及去，要在那里暂居。</a:t>
            </a:r>
          </a:p>
        </p:txBody>
      </p:sp>
    </p:spTree>
    <p:extLst>
      <p:ext uri="{BB962C8B-B14F-4D97-AF65-F5344CB8AC3E}">
        <p14:creationId xmlns:p14="http://schemas.microsoft.com/office/powerpoint/2010/main" val="2990906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亚伯拉罕因着信，蒙召的时候就遵命出去，往将来要得为业的地方去；出去的时候，还不知往哪里去。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6615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这些人都是存着信心死的，并没有得着所应许的；却从远处望见，且欢喜迎接，又承认自己在世上是客旅，是寄居的。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11:14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说这样话的人是表明自己要找一个家乡。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11:15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他们若想念所离开的家乡，还有可以回去的机会。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11:16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他们却羡慕一个更美的家乡，就是在天上的。所以上帝被称为他们的上帝，并不以为耻，因为他已经给他们预备了一座城。</a:t>
            </a:r>
          </a:p>
        </p:txBody>
      </p:sp>
    </p:spTree>
    <p:extLst>
      <p:ext uri="{BB962C8B-B14F-4D97-AF65-F5344CB8AC3E}">
        <p14:creationId xmlns:p14="http://schemas.microsoft.com/office/powerpoint/2010/main" val="211861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一、亚伯拉罕的出。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二、亚伯拉罕的筑。</a:t>
            </a:r>
          </a:p>
        </p:txBody>
      </p:sp>
    </p:spTree>
    <p:extLst>
      <p:ext uri="{BB962C8B-B14F-4D97-AF65-F5344CB8AC3E}">
        <p14:creationId xmlns:p14="http://schemas.microsoft.com/office/powerpoint/2010/main" val="1970058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A436C-FAAC-4D67-BFA6-A6CFB880C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9BC44-CFFB-4A02-8F46-FB54F35BA8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3EEA4-2DFB-476D-ADF3-962430B97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90" y="0"/>
            <a:ext cx="80706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83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FA47-200E-44BD-A5F7-1DBC50C4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9EDEE-1168-43B5-9D64-A9F1EA76A38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8C482-62E2-4838-A162-3A447380F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84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12:8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从那里他又迁到伯特利东边的山，支搭帐棚；西边是伯特利，东边是艾。他在那里又为耶和华筑了一座坛，求告耶和华的名。</a:t>
            </a:r>
            <a:endParaRPr lang="en-US" altLang="zh-CN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2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13:18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亚伯兰就搬了帐棚，来到希伯仑幔利的橡树那里居住，在那里为耶和华筑了一座坛。</a:t>
            </a:r>
          </a:p>
        </p:txBody>
      </p:sp>
    </p:spTree>
    <p:extLst>
      <p:ext uri="{BB962C8B-B14F-4D97-AF65-F5344CB8AC3E}">
        <p14:creationId xmlns:p14="http://schemas.microsoft.com/office/powerpoint/2010/main" val="2667130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1641-4426-4EA6-BD0B-E017C6EBD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968" y="457200"/>
            <a:ext cx="2878205" cy="3507581"/>
          </a:xfrm>
        </p:spPr>
        <p:txBody>
          <a:bodyPr>
            <a:noAutofit/>
          </a:bodyPr>
          <a:lstStyle/>
          <a:p>
            <a:pPr algn="l"/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示剑</a:t>
            </a:r>
            <a:b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</a:br>
            <a:b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</a:b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伯特利</a:t>
            </a:r>
            <a:b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</a:br>
            <a:b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</a:b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希伯仑</a:t>
            </a:r>
            <a:endParaRPr 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3A596E-CCB6-4147-81D5-B845B2DBB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22" r="2639" b="1"/>
          <a:stretch/>
        </p:blipFill>
        <p:spPr>
          <a:xfrm>
            <a:off x="1266702" y="10"/>
            <a:ext cx="3428736" cy="51434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9DF61F-9058-49C9-8F75-DC501F983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7986" y="0"/>
            <a:ext cx="35178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67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一、亚伯拉罕的出。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二、亚伯拉罕的筑。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三、亚伯拉罕的献。</a:t>
            </a:r>
          </a:p>
        </p:txBody>
      </p:sp>
    </p:spTree>
    <p:extLst>
      <p:ext uri="{BB962C8B-B14F-4D97-AF65-F5344CB8AC3E}">
        <p14:creationId xmlns:p14="http://schemas.microsoft.com/office/powerpoint/2010/main" val="2720932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93993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14:17 </a:t>
            </a:r>
            <a:r>
              <a:rPr lang="zh-CN" altLang="en-US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亚伯兰杀败基大老玛和与他同盟的王回来的时候，所多玛王出来，在沙微谷迎接他；沙微谷就是王谷。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14:18 </a:t>
            </a:r>
            <a:r>
              <a:rPr lang="zh-CN" altLang="en-US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又有撒冷王麦基洗德带着饼和酒出来迎接；他是至高上帝的祭司。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14:19 </a:t>
            </a:r>
            <a:r>
              <a:rPr lang="zh-CN" altLang="en-US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他为亚伯兰祝福，说：「愿天地的主、至高的上帝赐福与亚伯兰！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14:20 </a:t>
            </a:r>
            <a:r>
              <a:rPr lang="zh-CN" altLang="en-US" sz="3000" b="1" dirty="0">
                <a:latin typeface="PMingLiU" panose="02020500000000000000" pitchFamily="18" charset="-120"/>
                <a:ea typeface="PMingLiU" panose="02020500000000000000" pitchFamily="18" charset="-120"/>
              </a:rPr>
              <a:t>至高的上帝把敌人交在你手里，是应当称颂的！」亚伯兰就把所得的拿出十分之一来，给麦基洗德。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255D1-346B-4827-874F-55C923DED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46" y="457200"/>
            <a:ext cx="2309062" cy="727837"/>
          </a:xfrm>
        </p:spPr>
        <p:txBody>
          <a:bodyPr anchor="b">
            <a:normAutofit/>
          </a:bodyPr>
          <a:lstStyle/>
          <a:p>
            <a:pPr algn="l"/>
            <a:endParaRPr lang="en-US" sz="2100">
              <a:ln>
                <a:solidFill>
                  <a:srgbClr val="404040">
                    <a:alpha val="10000"/>
                  </a:srgbClr>
                </a:solidFill>
              </a:ln>
              <a:solidFill>
                <a:srgbClr val="DADADA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CE00A-58E3-4E5F-8B94-ACA1F138EC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46" y="1299336"/>
            <a:ext cx="2309062" cy="3361563"/>
          </a:xfrm>
        </p:spPr>
        <p:txBody>
          <a:bodyPr anchor="t">
            <a:normAutofit/>
          </a:bodyPr>
          <a:lstStyle/>
          <a:p>
            <a:endParaRPr lang="en-US" sz="1200">
              <a:ln>
                <a:solidFill>
                  <a:srgbClr val="404040">
                    <a:alpha val="10000"/>
                  </a:srgbClr>
                </a:solidFill>
              </a:ln>
              <a:solidFill>
                <a:srgbClr val="DADADA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D0B4BE-9B74-4F6B-BB00-0167D92FA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54" y="441780"/>
            <a:ext cx="4981645" cy="376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74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）亚伯拉罕所献的是多年等待而得的独生子以撒。</a:t>
            </a:r>
            <a:endParaRPr lang="en-US" altLang="zh-CN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）亚伯拉罕所献的是要承受应许的独生子以撒。</a:t>
            </a:r>
            <a:endParaRPr lang="en-US" altLang="zh-CN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2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）亚伯拉罕所献的，上帝以自己的独生子来回应。</a:t>
            </a:r>
          </a:p>
        </p:txBody>
      </p:sp>
    </p:spTree>
    <p:extLst>
      <p:ext uri="{BB962C8B-B14F-4D97-AF65-F5344CB8AC3E}">
        <p14:creationId xmlns:p14="http://schemas.microsoft.com/office/powerpoint/2010/main" val="325436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「耶和华说：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你既行了这事，不留下你的儿子，就是你独生的儿子，我便指着自己起誓说：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论福，我必赐大福给你；论子孙，我必叫你的子孙多起来，如同天上的星，海边的沙。你子孙必得着仇敌的城门，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并且地上万国都必因你的后裔得福，因为你听从了我的话。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4153649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结语：学习过一个信靠顺服的人生！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14:27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我留下平安给你们；我将我的平安赐给你们。我所赐的，不象世人所赐的。你们心里不要忧愁，也不要胆怯。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16:33 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我将这些事告诉你们，是要叫你们在我里面有平安。在世上你们有苦难，但你们可以放心，我已经胜了世界。</a:t>
            </a: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18662</TotalTime>
  <Words>1594</Words>
  <Application>Microsoft Office PowerPoint</Application>
  <PresentationFormat>On-screen Show (16:9)</PresentationFormat>
  <Paragraphs>67</Paragraphs>
  <Slides>29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Tahoma</vt:lpstr>
      <vt:lpstr>Wingdings 2</vt:lpstr>
      <vt:lpstr>Calisto MT</vt:lpstr>
      <vt:lpstr>Arial</vt:lpstr>
      <vt:lpstr>PMingLiU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示剑  伯特利  希伯仑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2021-06-19T00:48:24Z</dcterms:modified>
</cp:coreProperties>
</file>