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0"/>
  </p:notesMasterIdLst>
  <p:sldIdLst>
    <p:sldId id="835" r:id="rId2"/>
    <p:sldId id="852" r:id="rId3"/>
    <p:sldId id="1003" r:id="rId4"/>
    <p:sldId id="926" r:id="rId5"/>
    <p:sldId id="968" r:id="rId6"/>
    <p:sldId id="1018" r:id="rId7"/>
    <p:sldId id="845" r:id="rId8"/>
    <p:sldId id="884" r:id="rId9"/>
    <p:sldId id="1020" r:id="rId10"/>
    <p:sldId id="847" r:id="rId11"/>
    <p:sldId id="1006" r:id="rId12"/>
    <p:sldId id="1011" r:id="rId13"/>
    <p:sldId id="1008" r:id="rId14"/>
    <p:sldId id="1007" r:id="rId15"/>
    <p:sldId id="910" r:id="rId16"/>
    <p:sldId id="1019" r:id="rId17"/>
    <p:sldId id="1021" r:id="rId18"/>
    <p:sldId id="980" r:id="rId19"/>
    <p:sldId id="1012" r:id="rId20"/>
    <p:sldId id="981" r:id="rId21"/>
    <p:sldId id="979" r:id="rId22"/>
    <p:sldId id="1013" r:id="rId23"/>
    <p:sldId id="1022" r:id="rId24"/>
    <p:sldId id="998" r:id="rId25"/>
    <p:sldId id="1015" r:id="rId26"/>
    <p:sldId id="951" r:id="rId27"/>
    <p:sldId id="1246" r:id="rId28"/>
    <p:sldId id="1247" r:id="rId2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sto MT" panose="02040603050505030304" pitchFamily="18" charset="0"/>
      <p:regular r:id="rId35"/>
      <p:bold r:id="rId36"/>
      <p:italic r:id="rId37"/>
      <p:boldItalic r:id="rId38"/>
    </p:embeddedFont>
    <p:embeddedFont>
      <p:font typeface="Georgia" panose="02040502050405020303" pitchFamily="18" charset="0"/>
      <p:regular r:id="rId39"/>
      <p:bold r:id="rId40"/>
      <p:italic r:id="rId41"/>
      <p:boldItalic r:id="rId42"/>
    </p:embeddedFont>
    <p:embeddedFont>
      <p:font typeface="PMingLiU" panose="02020500000000000000" pitchFamily="18" charset="-120"/>
      <p:regular r:id="rId43"/>
    </p:embeddedFont>
    <p:embeddedFont>
      <p:font typeface="Tahoma" panose="020B0604030504040204" pitchFamily="34" charset="0"/>
      <p:regular r:id="rId44"/>
      <p:bold r:id="rId45"/>
    </p:embeddedFont>
    <p:embeddedFont>
      <p:font typeface="Wingdings 2" panose="05020102010507070707" pitchFamily="18" charset="2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06414D-A509-4115-B71C-94D8CE743CD9}" v="16" dt="2021-06-12T05:00:30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D0F4689-6B08-43C5-89D6-2CE7F73AACB2}"/>
    <pc:docChg chg="undo redo custSel addSld delSld modSld sldOrd">
      <pc:chgData name="Chunping Xu" userId="a5962ba47313b1f5" providerId="LiveId" clId="{BD0F4689-6B08-43C5-89D6-2CE7F73AACB2}" dt="2021-05-22T22:05:19.662" v="312" actId="20577"/>
      <pc:docMkLst>
        <pc:docMk/>
      </pc:docMkLst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234540451" sldId="40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689624443" sldId="416"/>
        </pc:sldMkLst>
      </pc:sldChg>
      <pc:sldChg chg="del">
        <pc:chgData name="Chunping Xu" userId="a5962ba47313b1f5" providerId="LiveId" clId="{BD0F4689-6B08-43C5-89D6-2CE7F73AACB2}" dt="2021-05-22T04:31:16.016" v="139" actId="47"/>
        <pc:sldMkLst>
          <pc:docMk/>
          <pc:sldMk cId="1480836367" sldId="418"/>
        </pc:sldMkLst>
      </pc:sldChg>
      <pc:sldChg chg="modSp mod">
        <pc:chgData name="Chunping Xu" userId="a5962ba47313b1f5" providerId="LiveId" clId="{BD0F4689-6B08-43C5-89D6-2CE7F73AACB2}" dt="2021-05-22T04:15:31.125" v="2"/>
        <pc:sldMkLst>
          <pc:docMk/>
          <pc:sldMk cId="2574250617" sldId="835"/>
        </pc:sldMkLst>
        <pc:spChg chg="mod">
          <ac:chgData name="Chunping Xu" userId="a5962ba47313b1f5" providerId="LiveId" clId="{BD0F4689-6B08-43C5-89D6-2CE7F73AACB2}" dt="2021-05-22T04:15:31.12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9:38.153" v="46"/>
        <pc:sldMkLst>
          <pc:docMk/>
          <pc:sldMk cId="96890483" sldId="845"/>
        </pc:sldMkLst>
        <pc:spChg chg="mod">
          <ac:chgData name="Chunping Xu" userId="a5962ba47313b1f5" providerId="LiveId" clId="{BD0F4689-6B08-43C5-89D6-2CE7F73AACB2}" dt="2021-05-22T04:19:38.153" v="4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2:30.808" v="68"/>
        <pc:sldMkLst>
          <pc:docMk/>
          <pc:sldMk cId="3489066414" sldId="847"/>
        </pc:sldMkLst>
        <pc:spChg chg="mod">
          <ac:chgData name="Chunping Xu" userId="a5962ba47313b1f5" providerId="LiveId" clId="{BD0F4689-6B08-43C5-89D6-2CE7F73AACB2}" dt="2021-05-22T04:22:30.808" v="6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6:04.449" v="5"/>
        <pc:sldMkLst>
          <pc:docMk/>
          <pc:sldMk cId="2814175321" sldId="852"/>
        </pc:sldMkLst>
        <pc:spChg chg="mod">
          <ac:chgData name="Chunping Xu" userId="a5962ba47313b1f5" providerId="LiveId" clId="{BD0F4689-6B08-43C5-89D6-2CE7F73AACB2}" dt="2021-05-22T04:16:04.449" v="5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04.278" v="220"/>
        <pc:sldMkLst>
          <pc:docMk/>
          <pc:sldMk cId="4007757009" sldId="884"/>
        </pc:sldMkLst>
        <pc:spChg chg="mod">
          <ac:chgData name="Chunping Xu" userId="a5962ba47313b1f5" providerId="LiveId" clId="{BD0F4689-6B08-43C5-89D6-2CE7F73AACB2}" dt="2021-05-22T04:21:50.505" v="64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4.382" v="221"/>
        <pc:sldMkLst>
          <pc:docMk/>
          <pc:sldMk cId="4019409665" sldId="910"/>
        </pc:sldMkLst>
        <pc:spChg chg="mod">
          <ac:chgData name="Chunping Xu" userId="a5962ba47313b1f5" providerId="LiveId" clId="{BD0F4689-6B08-43C5-89D6-2CE7F73AACB2}" dt="2021-05-22T04:23:32.068" v="74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23:39.321" v="75" actId="47"/>
        <pc:sldMkLst>
          <pc:docMk/>
          <pc:sldMk cId="7925270" sldId="911"/>
        </pc:sldMkLst>
      </pc:sldChg>
      <pc:sldChg chg="modSp mod">
        <pc:chgData name="Chunping Xu" userId="a5962ba47313b1f5" providerId="LiveId" clId="{BD0F4689-6B08-43C5-89D6-2CE7F73AACB2}" dt="2021-05-22T04:31:54.065" v="143"/>
        <pc:sldMkLst>
          <pc:docMk/>
          <pc:sldMk cId="1543919868" sldId="912"/>
        </pc:sldMkLst>
        <pc:spChg chg="mod">
          <ac:chgData name="Chunping Xu" userId="a5962ba47313b1f5" providerId="LiveId" clId="{BD0F4689-6B08-43C5-89D6-2CE7F73AACB2}" dt="2021-05-22T04:31:54.065" v="143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BD0F4689-6B08-43C5-89D6-2CE7F73AACB2}" dt="2021-05-22T04:17:44.782" v="23"/>
        <pc:sldMkLst>
          <pc:docMk/>
          <pc:sldMk cId="2313262846" sldId="926"/>
        </pc:sldMkLst>
        <pc:spChg chg="mod">
          <ac:chgData name="Chunping Xu" userId="a5962ba47313b1f5" providerId="LiveId" clId="{BD0F4689-6B08-43C5-89D6-2CE7F73AACB2}" dt="2021-05-22T04:17:44.782" v="23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18:03.419" v="28"/>
        <pc:sldMkLst>
          <pc:docMk/>
          <pc:sldMk cId="1721187573" sldId="927"/>
        </pc:sldMkLst>
        <pc:spChg chg="mod">
          <ac:chgData name="Chunping Xu" userId="a5962ba47313b1f5" providerId="LiveId" clId="{BD0F4689-6B08-43C5-89D6-2CE7F73AACB2}" dt="2021-05-22T04:18:03.419" v="2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39.585" v="121"/>
        <pc:sldMkLst>
          <pc:docMk/>
          <pc:sldMk cId="2773052931" sldId="947"/>
        </pc:sldMkLst>
        <pc:spChg chg="mod">
          <ac:chgData name="Chunping Xu" userId="a5962ba47313b1f5" providerId="LiveId" clId="{BD0F4689-6B08-43C5-89D6-2CE7F73AACB2}" dt="2021-05-22T04:27:39.585" v="121"/>
          <ac:spMkLst>
            <pc:docMk/>
            <pc:sldMk cId="2773052931" sldId="947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246552041" sldId="94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535006336" sldId="950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80877328" sldId="951"/>
        </pc:sldMkLst>
      </pc:sldChg>
      <pc:sldChg chg="modSp mod">
        <pc:chgData name="Chunping Xu" userId="a5962ba47313b1f5" providerId="LiveId" clId="{BD0F4689-6B08-43C5-89D6-2CE7F73AACB2}" dt="2021-05-22T04:32:52.572" v="151" actId="255"/>
        <pc:sldMkLst>
          <pc:docMk/>
          <pc:sldMk cId="4206779045" sldId="957"/>
        </pc:sldMkLst>
        <pc:spChg chg="mod">
          <ac:chgData name="Chunping Xu" userId="a5962ba47313b1f5" providerId="LiveId" clId="{BD0F4689-6B08-43C5-89D6-2CE7F73AACB2}" dt="2021-05-22T04:32:52.572" v="15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7:53.038" v="124"/>
        <pc:sldMkLst>
          <pc:docMk/>
          <pc:sldMk cId="1630062831" sldId="961"/>
        </pc:sldMkLst>
        <pc:spChg chg="mod">
          <ac:chgData name="Chunping Xu" userId="a5962ba47313b1f5" providerId="LiveId" clId="{BD0F4689-6B08-43C5-89D6-2CE7F73AACB2}" dt="2021-05-22T04:27:53.038" v="124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780976206" sldId="96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510231765" sldId="965"/>
        </pc:sldMkLst>
      </pc:sldChg>
      <pc:sldChg chg="modSp mod">
        <pc:chgData name="Chunping Xu" userId="a5962ba47313b1f5" providerId="LiveId" clId="{BD0F4689-6B08-43C5-89D6-2CE7F73AACB2}" dt="2021-05-22T04:16:53.078" v="15" actId="20577"/>
        <pc:sldMkLst>
          <pc:docMk/>
          <pc:sldMk cId="4238450721" sldId="968"/>
        </pc:sldMkLst>
        <pc:spChg chg="mod">
          <ac:chgData name="Chunping Xu" userId="a5962ba47313b1f5" providerId="LiveId" clId="{BD0F4689-6B08-43C5-89D6-2CE7F73AACB2}" dt="2021-05-22T04:16:53.078" v="15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690793810" sldId="972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452678206" sldId="973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786570020" sldId="975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762237541" sldId="977"/>
        </pc:sldMkLst>
      </pc:sldChg>
      <pc:sldChg chg="del">
        <pc:chgData name="Chunping Xu" userId="a5962ba47313b1f5" providerId="LiveId" clId="{BD0F4689-6B08-43C5-89D6-2CE7F73AACB2}" dt="2021-05-22T04:22:22.271" v="65" actId="47"/>
        <pc:sldMkLst>
          <pc:docMk/>
          <pc:sldMk cId="1733535822" sldId="978"/>
        </pc:sldMkLst>
      </pc:sldChg>
      <pc:sldChg chg="modSp mod modAnim">
        <pc:chgData name="Chunping Xu" userId="a5962ba47313b1f5" providerId="LiveId" clId="{BD0F4689-6B08-43C5-89D6-2CE7F73AACB2}" dt="2021-05-22T04:36:35.324" v="218"/>
        <pc:sldMkLst>
          <pc:docMk/>
          <pc:sldMk cId="1442548686" sldId="979"/>
        </pc:sldMkLst>
        <pc:spChg chg="mod">
          <ac:chgData name="Chunping Xu" userId="a5962ba47313b1f5" providerId="LiveId" clId="{BD0F4689-6B08-43C5-89D6-2CE7F73AACB2}" dt="2021-05-22T04:26:21.900" v="102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D0F4689-6B08-43C5-89D6-2CE7F73AACB2}" dt="2021-05-22T04:37:58.676" v="222"/>
        <pc:sldMkLst>
          <pc:docMk/>
          <pc:sldMk cId="3254369469" sldId="980"/>
        </pc:sldMkLst>
        <pc:spChg chg="mod">
          <ac:chgData name="Chunping Xu" userId="a5962ba47313b1f5" providerId="LiveId" clId="{BD0F4689-6B08-43C5-89D6-2CE7F73AACB2}" dt="2021-05-22T04:24:26.692" v="80" actId="2057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5:29.163" v="92" actId="20577"/>
        <pc:sldMkLst>
          <pc:docMk/>
          <pc:sldMk cId="3856334315" sldId="981"/>
        </pc:sldMkLst>
        <pc:spChg chg="mod">
          <ac:chgData name="Chunping Xu" userId="a5962ba47313b1f5" providerId="LiveId" clId="{BD0F4689-6B08-43C5-89D6-2CE7F73AACB2}" dt="2021-05-22T04:25:29.163" v="92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BD0F4689-6B08-43C5-89D6-2CE7F73AACB2}" dt="2021-05-22T04:26:37.440" v="105"/>
        <pc:sldMkLst>
          <pc:docMk/>
          <pc:sldMk cId="1142770723" sldId="982"/>
        </pc:sldMkLst>
        <pc:spChg chg="mod">
          <ac:chgData name="Chunping Xu" userId="a5962ba47313b1f5" providerId="LiveId" clId="{BD0F4689-6B08-43C5-89D6-2CE7F73AACB2}" dt="2021-05-22T04:26:37.440" v="105"/>
          <ac:spMkLst>
            <pc:docMk/>
            <pc:sldMk cId="1142770723" sldId="982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1:57.428" v="144" actId="47"/>
        <pc:sldMkLst>
          <pc:docMk/>
          <pc:sldMk cId="3799018530" sldId="983"/>
        </pc:sldMkLst>
      </pc:sldChg>
      <pc:sldChg chg="modSp mod">
        <pc:chgData name="Chunping Xu" userId="a5962ba47313b1f5" providerId="LiveId" clId="{BD0F4689-6B08-43C5-89D6-2CE7F73AACB2}" dt="2021-05-22T04:28:37.891" v="133"/>
        <pc:sldMkLst>
          <pc:docMk/>
          <pc:sldMk cId="363015128" sldId="984"/>
        </pc:sldMkLst>
        <pc:spChg chg="mod">
          <ac:chgData name="Chunping Xu" userId="a5962ba47313b1f5" providerId="LiveId" clId="{BD0F4689-6B08-43C5-89D6-2CE7F73AACB2}" dt="2021-05-22T04:28:37.891" v="133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1029917047" sldId="985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777997133" sldId="986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3076449922" sldId="987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580099837" sldId="988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2378141287" sldId="989"/>
        </pc:sldMkLst>
      </pc:sldChg>
      <pc:sldChg chg="del">
        <pc:chgData name="Chunping Xu" userId="a5962ba47313b1f5" providerId="LiveId" clId="{BD0F4689-6B08-43C5-89D6-2CE7F73AACB2}" dt="2021-05-22T04:32:21.807" v="145" actId="47"/>
        <pc:sldMkLst>
          <pc:docMk/>
          <pc:sldMk cId="690091851" sldId="990"/>
        </pc:sldMkLst>
      </pc:sldChg>
      <pc:sldChg chg="del">
        <pc:chgData name="Chunping Xu" userId="a5962ba47313b1f5" providerId="LiveId" clId="{BD0F4689-6B08-43C5-89D6-2CE7F73AACB2}" dt="2021-05-22T04:31:23.703" v="140" actId="47"/>
        <pc:sldMkLst>
          <pc:docMk/>
          <pc:sldMk cId="3677505589" sldId="991"/>
        </pc:sldMkLst>
      </pc:sldChg>
      <pc:sldChg chg="modSp add mod">
        <pc:chgData name="Chunping Xu" userId="a5962ba47313b1f5" providerId="LiveId" clId="{BD0F4689-6B08-43C5-89D6-2CE7F73AACB2}" dt="2021-05-22T04:18:42.840" v="34" actId="255"/>
        <pc:sldMkLst>
          <pc:docMk/>
          <pc:sldMk cId="1327228421" sldId="992"/>
        </pc:sldMkLst>
        <pc:spChg chg="mod">
          <ac:chgData name="Chunping Xu" userId="a5962ba47313b1f5" providerId="LiveId" clId="{BD0F4689-6B08-43C5-89D6-2CE7F73AACB2}" dt="2021-05-22T04:18:42.840" v="34" actId="255"/>
          <ac:spMkLst>
            <pc:docMk/>
            <pc:sldMk cId="1327228421" sldId="99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19:03.993" v="37"/>
        <pc:sldMkLst>
          <pc:docMk/>
          <pc:sldMk cId="1312154399" sldId="993"/>
        </pc:sldMkLst>
        <pc:spChg chg="mod">
          <ac:chgData name="Chunping Xu" userId="a5962ba47313b1f5" providerId="LiveId" clId="{BD0F4689-6B08-43C5-89D6-2CE7F73AACB2}" dt="2021-05-22T04:19:03.993" v="37"/>
          <ac:spMkLst>
            <pc:docMk/>
            <pc:sldMk cId="1312154399" sldId="993"/>
            <ac:spMk id="441" creationId="{00000000-0000-0000-0000-000000000000}"/>
          </ac:spMkLst>
        </pc:spChg>
      </pc:sldChg>
      <pc:sldChg chg="new del">
        <pc:chgData name="Chunping Xu" userId="a5962ba47313b1f5" providerId="LiveId" clId="{BD0F4689-6B08-43C5-89D6-2CE7F73AACB2}" dt="2021-05-22T04:23:08.643" v="71" actId="47"/>
        <pc:sldMkLst>
          <pc:docMk/>
          <pc:sldMk cId="2356181955" sldId="994"/>
        </pc:sldMkLst>
      </pc:sldChg>
      <pc:sldChg chg="add">
        <pc:chgData name="Chunping Xu" userId="a5962ba47313b1f5" providerId="LiveId" clId="{BD0F4689-6B08-43C5-89D6-2CE7F73AACB2}" dt="2021-05-22T04:23:04.874" v="70"/>
        <pc:sldMkLst>
          <pc:docMk/>
          <pc:sldMk cId="2511546428" sldId="995"/>
        </pc:sldMkLst>
      </pc:sldChg>
      <pc:sldChg chg="modSp add mod">
        <pc:chgData name="Chunping Xu" userId="a5962ba47313b1f5" providerId="LiveId" clId="{BD0F4689-6B08-43C5-89D6-2CE7F73AACB2}" dt="2021-05-22T04:24:34.400" v="82" actId="20577"/>
        <pc:sldMkLst>
          <pc:docMk/>
          <pc:sldMk cId="4221458163" sldId="996"/>
        </pc:sldMkLst>
        <pc:spChg chg="mod">
          <ac:chgData name="Chunping Xu" userId="a5962ba47313b1f5" providerId="LiveId" clId="{BD0F4689-6B08-43C5-89D6-2CE7F73AACB2}" dt="2021-05-22T04:24:34.400" v="82" actId="20577"/>
          <ac:spMkLst>
            <pc:docMk/>
            <pc:sldMk cId="4221458163" sldId="9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5:08.955" v="88"/>
        <pc:sldMkLst>
          <pc:docMk/>
          <pc:sldMk cId="1929266070" sldId="997"/>
        </pc:sldMkLst>
        <pc:spChg chg="mod">
          <ac:chgData name="Chunping Xu" userId="a5962ba47313b1f5" providerId="LiveId" clId="{BD0F4689-6B08-43C5-89D6-2CE7F73AACB2}" dt="2021-05-22T04:25:08.955" v="88"/>
          <ac:spMkLst>
            <pc:docMk/>
            <pc:sldMk cId="1929266070" sldId="9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D0F4689-6B08-43C5-89D6-2CE7F73AACB2}" dt="2021-05-22T04:27:14.340" v="118" actId="20577"/>
        <pc:sldMkLst>
          <pc:docMk/>
          <pc:sldMk cId="3674741535" sldId="998"/>
        </pc:sldMkLst>
        <pc:spChg chg="mod">
          <ac:chgData name="Chunping Xu" userId="a5962ba47313b1f5" providerId="LiveId" clId="{BD0F4689-6B08-43C5-89D6-2CE7F73AACB2}" dt="2021-05-22T04:27:14.340" v="118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D0F4689-6B08-43C5-89D6-2CE7F73AACB2}" dt="2021-05-22T04:36:20.964" v="217"/>
        <pc:sldMkLst>
          <pc:docMk/>
          <pc:sldMk cId="2362234344" sldId="999"/>
        </pc:sldMkLst>
        <pc:spChg chg="mod">
          <ac:chgData name="Chunping Xu" userId="a5962ba47313b1f5" providerId="LiveId" clId="{BD0F4689-6B08-43C5-89D6-2CE7F73AACB2}" dt="2021-05-22T04:28:23.866" v="130"/>
          <ac:spMkLst>
            <pc:docMk/>
            <pc:sldMk cId="2362234344" sldId="999"/>
            <ac:spMk id="441" creationId="{00000000-0000-0000-0000-000000000000}"/>
          </ac:spMkLst>
        </pc:spChg>
      </pc:sldChg>
      <pc:sldChg chg="addSp new">
        <pc:chgData name="Chunping Xu" userId="a5962ba47313b1f5" providerId="LiveId" clId="{BD0F4689-6B08-43C5-89D6-2CE7F73AACB2}" dt="2021-05-22T04:30:29.458" v="135"/>
        <pc:sldMkLst>
          <pc:docMk/>
          <pc:sldMk cId="4245338349" sldId="1000"/>
        </pc:sldMkLst>
        <pc:picChg chg="add">
          <ac:chgData name="Chunping Xu" userId="a5962ba47313b1f5" providerId="LiveId" clId="{BD0F4689-6B08-43C5-89D6-2CE7F73AACB2}" dt="2021-05-22T04:30:29.458" v="135"/>
          <ac:picMkLst>
            <pc:docMk/>
            <pc:sldMk cId="4245338349" sldId="1000"/>
            <ac:picMk id="4" creationId="{2CA6F11A-F022-441A-BBBB-61E03FC6892C}"/>
          </ac:picMkLst>
        </pc:picChg>
      </pc:sldChg>
      <pc:sldChg chg="addSp modSp new mod">
        <pc:chgData name="Chunping Xu" userId="a5962ba47313b1f5" providerId="LiveId" clId="{BD0F4689-6B08-43C5-89D6-2CE7F73AACB2}" dt="2021-05-22T04:31:11.390" v="138" actId="14100"/>
        <pc:sldMkLst>
          <pc:docMk/>
          <pc:sldMk cId="3539633835" sldId="1001"/>
        </pc:sldMkLst>
        <pc:picChg chg="add mod">
          <ac:chgData name="Chunping Xu" userId="a5962ba47313b1f5" providerId="LiveId" clId="{BD0F4689-6B08-43C5-89D6-2CE7F73AACB2}" dt="2021-05-22T04:31:11.390" v="138" actId="14100"/>
          <ac:picMkLst>
            <pc:docMk/>
            <pc:sldMk cId="3539633835" sldId="1001"/>
            <ac:picMk id="4" creationId="{C3964FA0-7A59-47DE-891F-8A3604260A33}"/>
          </ac:picMkLst>
        </pc:picChg>
      </pc:sldChg>
      <pc:sldChg chg="modSp add mod modAnim">
        <pc:chgData name="Chunping Xu" userId="a5962ba47313b1f5" providerId="LiveId" clId="{BD0F4689-6B08-43C5-89D6-2CE7F73AACB2}" dt="2021-05-22T22:05:19.662" v="312" actId="20577"/>
        <pc:sldMkLst>
          <pc:docMk/>
          <pc:sldMk cId="1471141684" sldId="1002"/>
        </pc:sldMkLst>
        <pc:spChg chg="mod">
          <ac:chgData name="Chunping Xu" userId="a5962ba47313b1f5" providerId="LiveId" clId="{BD0F4689-6B08-43C5-89D6-2CE7F73AACB2}" dt="2021-05-22T22:05:19.662" v="312" actId="20577"/>
          <ac:spMkLst>
            <pc:docMk/>
            <pc:sldMk cId="1471141684" sldId="1002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2FF52D7F-EC90-4682-8BB1-4729D60A40CF}"/>
    <pc:docChg chg="undo custSel addSld delSld modSld sldOrd">
      <pc:chgData name="Chunping Xu" userId="a5962ba47313b1f5" providerId="LiveId" clId="{2FF52D7F-EC90-4682-8BB1-4729D60A40CF}" dt="2021-06-05T00:48:24.971" v="296"/>
      <pc:docMkLst>
        <pc:docMk/>
      </pc:docMkLst>
      <pc:sldChg chg="add">
        <pc:chgData name="Chunping Xu" userId="a5962ba47313b1f5" providerId="LiveId" clId="{2FF52D7F-EC90-4682-8BB1-4729D60A40CF}" dt="2021-06-01T22:48:11.815" v="54"/>
        <pc:sldMkLst>
          <pc:docMk/>
          <pc:sldMk cId="1689624443" sldId="416"/>
        </pc:sldMkLst>
      </pc:sldChg>
      <pc:sldChg chg="add">
        <pc:chgData name="Chunping Xu" userId="a5962ba47313b1f5" providerId="LiveId" clId="{2FF52D7F-EC90-4682-8BB1-4729D60A40CF}" dt="2021-06-01T23:00:56.502" v="117"/>
        <pc:sldMkLst>
          <pc:docMk/>
          <pc:sldMk cId="4044760628" sldId="474"/>
        </pc:sldMkLst>
      </pc:sldChg>
      <pc:sldChg chg="add del">
        <pc:chgData name="Chunping Xu" userId="a5962ba47313b1f5" providerId="LiveId" clId="{2FF52D7F-EC90-4682-8BB1-4729D60A40CF}" dt="2021-06-01T23:26:07.381" v="207"/>
        <pc:sldMkLst>
          <pc:docMk/>
          <pc:sldMk cId="1896615461" sldId="478"/>
        </pc:sldMkLst>
      </pc:sldChg>
      <pc:sldChg chg="modSp add del mod">
        <pc:chgData name="Chunping Xu" userId="a5962ba47313b1f5" providerId="LiveId" clId="{2FF52D7F-EC90-4682-8BB1-4729D60A40CF}" dt="2021-06-01T23:26:07.363" v="206"/>
        <pc:sldMkLst>
          <pc:docMk/>
          <pc:sldMk cId="541935520" sldId="479"/>
        </pc:sldMkLst>
        <pc:spChg chg="mod">
          <ac:chgData name="Chunping Xu" userId="a5962ba47313b1f5" providerId="LiveId" clId="{2FF52D7F-EC90-4682-8BB1-4729D60A40CF}" dt="2021-06-01T23:26:07.363" v="206"/>
          <ac:spMkLst>
            <pc:docMk/>
            <pc:sldMk cId="541935520" sldId="479"/>
            <ac:spMk id="3" creationId="{00000000-0000-0000-0000-000000000000}"/>
          </ac:spMkLst>
        </pc:spChg>
      </pc:sldChg>
      <pc:sldChg chg="add">
        <pc:chgData name="Chunping Xu" userId="a5962ba47313b1f5" providerId="LiveId" clId="{2FF52D7F-EC90-4682-8BB1-4729D60A40CF}" dt="2021-06-01T23:26:07.381" v="207"/>
        <pc:sldMkLst>
          <pc:docMk/>
          <pc:sldMk cId="590433211" sldId="479"/>
        </pc:sldMkLst>
      </pc:sldChg>
      <pc:sldChg chg="modSp add del mod">
        <pc:chgData name="Chunping Xu" userId="a5962ba47313b1f5" providerId="LiveId" clId="{2FF52D7F-EC90-4682-8BB1-4729D60A40CF}" dt="2021-06-01T23:25:39.284" v="194"/>
        <pc:sldMkLst>
          <pc:docMk/>
          <pc:sldMk cId="1660689711" sldId="479"/>
        </pc:sldMkLst>
        <pc:spChg chg="mod">
          <ac:chgData name="Chunping Xu" userId="a5962ba47313b1f5" providerId="LiveId" clId="{2FF52D7F-EC90-4682-8BB1-4729D60A40CF}" dt="2021-06-01T23:25:39.284" v="194"/>
          <ac:spMkLst>
            <pc:docMk/>
            <pc:sldMk cId="1660689711" sldId="479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2FF52D7F-EC90-4682-8BB1-4729D60A40CF}" dt="2021-06-01T23:25:52.748" v="199"/>
        <pc:sldMkLst>
          <pc:docMk/>
          <pc:sldMk cId="4150967483" sldId="479"/>
        </pc:sldMkLst>
        <pc:spChg chg="mod">
          <ac:chgData name="Chunping Xu" userId="a5962ba47313b1f5" providerId="LiveId" clId="{2FF52D7F-EC90-4682-8BB1-4729D60A40CF}" dt="2021-06-01T23:25:52.748" v="199"/>
          <ac:spMkLst>
            <pc:docMk/>
            <pc:sldMk cId="4150967483" sldId="479"/>
            <ac:spMk id="3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09:36.730" v="134"/>
        <pc:sldMkLst>
          <pc:docMk/>
          <pc:sldMk cId="2691340277" sldId="497"/>
        </pc:sldMkLst>
      </pc:sldChg>
      <pc:sldChg chg="modSp mod">
        <pc:chgData name="Chunping Xu" userId="a5962ba47313b1f5" providerId="LiveId" clId="{2FF52D7F-EC90-4682-8BB1-4729D60A40CF}" dt="2021-06-01T22:42:53.197" v="7" actId="6549"/>
        <pc:sldMkLst>
          <pc:docMk/>
          <pc:sldMk cId="2574250617" sldId="835"/>
        </pc:sldMkLst>
        <pc:spChg chg="mod">
          <ac:chgData name="Chunping Xu" userId="a5962ba47313b1f5" providerId="LiveId" clId="{2FF52D7F-EC90-4682-8BB1-4729D60A40CF}" dt="2021-06-01T22:42:53.197" v="7" actId="654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6:13.572" v="42" actId="20577"/>
        <pc:sldMkLst>
          <pc:docMk/>
          <pc:sldMk cId="96890483" sldId="845"/>
        </pc:sldMkLst>
        <pc:spChg chg="mod">
          <ac:chgData name="Chunping Xu" userId="a5962ba47313b1f5" providerId="LiveId" clId="{2FF52D7F-EC90-4682-8BB1-4729D60A40CF}" dt="2021-06-01T22:46:13.572" v="42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50:47.908" v="81"/>
        <pc:sldMkLst>
          <pc:docMk/>
          <pc:sldMk cId="3489066414" sldId="847"/>
        </pc:sldMkLst>
        <pc:spChg chg="mod">
          <ac:chgData name="Chunping Xu" userId="a5962ba47313b1f5" providerId="LiveId" clId="{2FF52D7F-EC90-4682-8BB1-4729D60A40CF}" dt="2021-06-01T22:50:47.908" v="81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4:05.087" v="15" actId="20577"/>
        <pc:sldMkLst>
          <pc:docMk/>
          <pc:sldMk cId="2814175321" sldId="852"/>
        </pc:sldMkLst>
        <pc:spChg chg="mod">
          <ac:chgData name="Chunping Xu" userId="a5962ba47313b1f5" providerId="LiveId" clId="{2FF52D7F-EC90-4682-8BB1-4729D60A40CF}" dt="2021-06-01T22:44:05.087" v="15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2:47:03.293" v="52" actId="20577"/>
        <pc:sldMkLst>
          <pc:docMk/>
          <pc:sldMk cId="4007757009" sldId="884"/>
        </pc:sldMkLst>
        <pc:spChg chg="mod">
          <ac:chgData name="Chunping Xu" userId="a5962ba47313b1f5" providerId="LiveId" clId="{2FF52D7F-EC90-4682-8BB1-4729D60A40CF}" dt="2021-06-01T22:47:03.293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34.057" v="153" actId="20577"/>
        <pc:sldMkLst>
          <pc:docMk/>
          <pc:sldMk cId="4019409665" sldId="910"/>
        </pc:sldMkLst>
        <pc:spChg chg="mod">
          <ac:chgData name="Chunping Xu" userId="a5962ba47313b1f5" providerId="LiveId" clId="{2FF52D7F-EC90-4682-8BB1-4729D60A40CF}" dt="2021-06-01T23:17:34.057" v="153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1543919868" sldId="912"/>
        </pc:sldMkLst>
      </pc:sldChg>
      <pc:sldChg chg="modSp mod">
        <pc:chgData name="Chunping Xu" userId="a5962ba47313b1f5" providerId="LiveId" clId="{2FF52D7F-EC90-4682-8BB1-4729D60A40CF}" dt="2021-06-01T22:45:10.873" v="25" actId="948"/>
        <pc:sldMkLst>
          <pc:docMk/>
          <pc:sldMk cId="2313262846" sldId="926"/>
        </pc:sldMkLst>
        <pc:spChg chg="mod">
          <ac:chgData name="Chunping Xu" userId="a5962ba47313b1f5" providerId="LiveId" clId="{2FF52D7F-EC90-4682-8BB1-4729D60A40CF}" dt="2021-06-01T22:45:10.873" v="25" actId="948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721187573" sldId="927"/>
        </pc:sldMkLst>
      </pc:sldChg>
      <pc:sldChg chg="modSp mod">
        <pc:chgData name="Chunping Xu" userId="a5962ba47313b1f5" providerId="LiveId" clId="{2FF52D7F-EC90-4682-8BB1-4729D60A40CF}" dt="2021-06-01T23:29:35.588" v="225"/>
        <pc:sldMkLst>
          <pc:docMk/>
          <pc:sldMk cId="2773052931" sldId="947"/>
        </pc:sldMkLst>
        <pc:spChg chg="mod">
          <ac:chgData name="Chunping Xu" userId="a5962ba47313b1f5" providerId="LiveId" clId="{2FF52D7F-EC90-4682-8BB1-4729D60A40CF}" dt="2021-06-01T23:29:35.588" v="22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2FF52D7F-EC90-4682-8BB1-4729D60A40CF}" dt="2021-06-05T00:48:24.971" v="296"/>
        <pc:sldMkLst>
          <pc:docMk/>
          <pc:sldMk cId="4206779045" sldId="957"/>
        </pc:sldMkLst>
        <pc:spChg chg="mod">
          <ac:chgData name="Chunping Xu" userId="a5962ba47313b1f5" providerId="LiveId" clId="{2FF52D7F-EC90-4682-8BB1-4729D60A40CF}" dt="2021-06-01T23:35:09.437" v="277" actId="20577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3:26.012" v="255" actId="948"/>
        <pc:sldMkLst>
          <pc:docMk/>
          <pc:sldMk cId="1630062831" sldId="961"/>
        </pc:sldMkLst>
        <pc:spChg chg="mod">
          <ac:chgData name="Chunping Xu" userId="a5962ba47313b1f5" providerId="LiveId" clId="{2FF52D7F-EC90-4682-8BB1-4729D60A40CF}" dt="2021-06-01T23:33:26.012" v="255" actId="948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2:45:24.669" v="28"/>
        <pc:sldMkLst>
          <pc:docMk/>
          <pc:sldMk cId="4238450721" sldId="968"/>
        </pc:sldMkLst>
        <pc:spChg chg="mod">
          <ac:chgData name="Chunping Xu" userId="a5962ba47313b1f5" providerId="LiveId" clId="{2FF52D7F-EC90-4682-8BB1-4729D60A40CF}" dt="2021-06-01T22:45:24.669" v="2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20:45.493" v="175"/>
        <pc:sldMkLst>
          <pc:docMk/>
          <pc:sldMk cId="1442548686" sldId="979"/>
        </pc:sldMkLst>
        <pc:spChg chg="mod">
          <ac:chgData name="Chunping Xu" userId="a5962ba47313b1f5" providerId="LiveId" clId="{2FF52D7F-EC90-4682-8BB1-4729D60A40CF}" dt="2021-06-01T23:20:45.493" v="175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2FF52D7F-EC90-4682-8BB1-4729D60A40CF}" dt="2021-06-01T23:17:59.852" v="155" actId="6549"/>
        <pc:sldMkLst>
          <pc:docMk/>
          <pc:sldMk cId="3254369469" sldId="980"/>
        </pc:sldMkLst>
        <pc:spChg chg="mod">
          <ac:chgData name="Chunping Xu" userId="a5962ba47313b1f5" providerId="LiveId" clId="{2FF52D7F-EC90-4682-8BB1-4729D60A40CF}" dt="2021-06-01T23:17:59.852" v="155" actId="6549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19:56.330" v="169"/>
        <pc:sldMkLst>
          <pc:docMk/>
          <pc:sldMk cId="3856334315" sldId="981"/>
        </pc:sldMkLst>
        <pc:spChg chg="mod">
          <ac:chgData name="Chunping Xu" userId="a5962ba47313b1f5" providerId="LiveId" clId="{2FF52D7F-EC90-4682-8BB1-4729D60A40CF}" dt="2021-06-01T23:19:56.330" v="169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41:28.727" v="287" actId="20577"/>
        <pc:sldMkLst>
          <pc:docMk/>
          <pc:sldMk cId="1142770723" sldId="982"/>
        </pc:sldMkLst>
        <pc:spChg chg="mod">
          <ac:chgData name="Chunping Xu" userId="a5962ba47313b1f5" providerId="LiveId" clId="{2FF52D7F-EC90-4682-8BB1-4729D60A40CF}" dt="2021-06-01T23:41:28.727" v="287" actId="2057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mod">
        <pc:chgData name="Chunping Xu" userId="a5962ba47313b1f5" providerId="LiveId" clId="{2FF52D7F-EC90-4682-8BB1-4729D60A40CF}" dt="2021-06-01T23:32:39.997" v="248" actId="255"/>
        <pc:sldMkLst>
          <pc:docMk/>
          <pc:sldMk cId="363015128" sldId="984"/>
        </pc:sldMkLst>
        <pc:spChg chg="mod">
          <ac:chgData name="Chunping Xu" userId="a5962ba47313b1f5" providerId="LiveId" clId="{2FF52D7F-EC90-4682-8BB1-4729D60A40CF}" dt="2021-06-01T23:32:39.997" v="248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27228421" sldId="992"/>
        </pc:sldMkLst>
      </pc:sldChg>
      <pc:sldChg chg="del">
        <pc:chgData name="Chunping Xu" userId="a5962ba47313b1f5" providerId="LiveId" clId="{2FF52D7F-EC90-4682-8BB1-4729D60A40CF}" dt="2021-06-01T22:45:32.464" v="29" actId="47"/>
        <pc:sldMkLst>
          <pc:docMk/>
          <pc:sldMk cId="1312154399" sldId="993"/>
        </pc:sldMkLst>
      </pc:sldChg>
      <pc:sldChg chg="del">
        <pc:chgData name="Chunping Xu" userId="a5962ba47313b1f5" providerId="LiveId" clId="{2FF52D7F-EC90-4682-8BB1-4729D60A40CF}" dt="2021-06-01T22:49:54.774" v="69" actId="47"/>
        <pc:sldMkLst>
          <pc:docMk/>
          <pc:sldMk cId="2511546428" sldId="995"/>
        </pc:sldMkLst>
      </pc:sldChg>
      <pc:sldChg chg="modSp mod ord">
        <pc:chgData name="Chunping Xu" userId="a5962ba47313b1f5" providerId="LiveId" clId="{2FF52D7F-EC90-4682-8BB1-4729D60A40CF}" dt="2021-06-01T22:50:33.978" v="78"/>
        <pc:sldMkLst>
          <pc:docMk/>
          <pc:sldMk cId="4221458163" sldId="996"/>
        </pc:sldMkLst>
        <pc:spChg chg="mod">
          <ac:chgData name="Chunping Xu" userId="a5962ba47313b1f5" providerId="LiveId" clId="{2FF52D7F-EC90-4682-8BB1-4729D60A40CF}" dt="2021-06-01T22:50:27.511" v="76"/>
          <ac:spMkLst>
            <pc:docMk/>
            <pc:sldMk cId="4221458163" sldId="996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21:07.744" v="176" actId="47"/>
        <pc:sldMkLst>
          <pc:docMk/>
          <pc:sldMk cId="1929266070" sldId="997"/>
        </pc:sldMkLst>
      </pc:sldChg>
      <pc:sldChg chg="addSp delSp modSp mod">
        <pc:chgData name="Chunping Xu" userId="a5962ba47313b1f5" providerId="LiveId" clId="{2FF52D7F-EC90-4682-8BB1-4729D60A40CF}" dt="2021-06-01T23:42:00.002" v="295" actId="6549"/>
        <pc:sldMkLst>
          <pc:docMk/>
          <pc:sldMk cId="3674741535" sldId="998"/>
        </pc:sldMkLst>
        <pc:spChg chg="mod">
          <ac:chgData name="Chunping Xu" userId="a5962ba47313b1f5" providerId="LiveId" clId="{2FF52D7F-EC90-4682-8BB1-4729D60A40CF}" dt="2021-06-01T23:42:00.002" v="295" actId="6549"/>
          <ac:spMkLst>
            <pc:docMk/>
            <pc:sldMk cId="3674741535" sldId="998"/>
            <ac:spMk id="441" creationId="{00000000-0000-0000-0000-000000000000}"/>
          </ac:spMkLst>
        </pc:spChg>
        <pc:picChg chg="add del">
          <ac:chgData name="Chunping Xu" userId="a5962ba47313b1f5" providerId="LiveId" clId="{2FF52D7F-EC90-4682-8BB1-4729D60A40CF}" dt="2021-06-01T23:25:58.291" v="202"/>
          <ac:picMkLst>
            <pc:docMk/>
            <pc:sldMk cId="3674741535" sldId="998"/>
            <ac:picMk id="2" creationId="{27268BA4-0AB2-4D40-8C92-8049766D3FFB}"/>
          </ac:picMkLst>
        </pc:picChg>
        <pc:picChg chg="add del mod">
          <ac:chgData name="Chunping Xu" userId="a5962ba47313b1f5" providerId="LiveId" clId="{2FF52D7F-EC90-4682-8BB1-4729D60A40CF}" dt="2021-06-01T23:25:55.982" v="201"/>
          <ac:picMkLst>
            <pc:docMk/>
            <pc:sldMk cId="3674741535" sldId="998"/>
            <ac:picMk id="3" creationId="{E4BB7AE2-CC80-4069-8B81-9DE980C04864}"/>
          </ac:picMkLst>
        </pc:picChg>
      </pc:sldChg>
      <pc:sldChg chg="modSp mod">
        <pc:chgData name="Chunping Xu" userId="a5962ba47313b1f5" providerId="LiveId" clId="{2FF52D7F-EC90-4682-8BB1-4729D60A40CF}" dt="2021-06-01T23:33:52.095" v="259" actId="20577"/>
        <pc:sldMkLst>
          <pc:docMk/>
          <pc:sldMk cId="2362234344" sldId="999"/>
        </pc:sldMkLst>
        <pc:spChg chg="mod">
          <ac:chgData name="Chunping Xu" userId="a5962ba47313b1f5" providerId="LiveId" clId="{2FF52D7F-EC90-4682-8BB1-4729D60A40CF}" dt="2021-06-01T23:33:52.095" v="259" actId="20577"/>
          <ac:spMkLst>
            <pc:docMk/>
            <pc:sldMk cId="2362234344" sldId="999"/>
            <ac:spMk id="441" creationId="{00000000-0000-0000-0000-000000000000}"/>
          </ac:spMkLst>
        </pc:spChg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4245338349" sldId="1000"/>
        </pc:sldMkLst>
      </pc:sldChg>
      <pc:sldChg chg="del">
        <pc:chgData name="Chunping Xu" userId="a5962ba47313b1f5" providerId="LiveId" clId="{2FF52D7F-EC90-4682-8BB1-4729D60A40CF}" dt="2021-06-01T23:34:01.689" v="260" actId="47"/>
        <pc:sldMkLst>
          <pc:docMk/>
          <pc:sldMk cId="3539633835" sldId="1001"/>
        </pc:sldMkLst>
      </pc:sldChg>
      <pc:sldChg chg="del">
        <pc:chgData name="Chunping Xu" userId="a5962ba47313b1f5" providerId="LiveId" clId="{2FF52D7F-EC90-4682-8BB1-4729D60A40CF}" dt="2021-06-01T23:35:17.826" v="278" actId="47"/>
        <pc:sldMkLst>
          <pc:docMk/>
          <pc:sldMk cId="1471141684" sldId="1002"/>
        </pc:sldMkLst>
      </pc:sldChg>
      <pc:sldChg chg="modSp add mod">
        <pc:chgData name="Chunping Xu" userId="a5962ba47313b1f5" providerId="LiveId" clId="{2FF52D7F-EC90-4682-8BB1-4729D60A40CF}" dt="2021-06-01T22:44:22.994" v="19" actId="20577"/>
        <pc:sldMkLst>
          <pc:docMk/>
          <pc:sldMk cId="3201041591" sldId="1003"/>
        </pc:sldMkLst>
        <pc:spChg chg="mod">
          <ac:chgData name="Chunping Xu" userId="a5962ba47313b1f5" providerId="LiveId" clId="{2FF52D7F-EC90-4682-8BB1-4729D60A40CF}" dt="2021-06-01T22:44:22.994" v="19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new del">
        <pc:chgData name="Chunping Xu" userId="a5962ba47313b1f5" providerId="LiveId" clId="{2FF52D7F-EC90-4682-8BB1-4729D60A40CF}" dt="2021-06-01T22:49:53.524" v="68" actId="47"/>
        <pc:sldMkLst>
          <pc:docMk/>
          <pc:sldMk cId="3871798101" sldId="1004"/>
        </pc:sldMkLst>
      </pc:sldChg>
      <pc:sldChg chg="modSp add mod">
        <pc:chgData name="Chunping Xu" userId="a5962ba47313b1f5" providerId="LiveId" clId="{2FF52D7F-EC90-4682-8BB1-4729D60A40CF}" dt="2021-06-01T22:49:36.081" v="67" actId="20577"/>
        <pc:sldMkLst>
          <pc:docMk/>
          <pc:sldMk cId="1348238168" sldId="1005"/>
        </pc:sldMkLst>
        <pc:spChg chg="mod">
          <ac:chgData name="Chunping Xu" userId="a5962ba47313b1f5" providerId="LiveId" clId="{2FF52D7F-EC90-4682-8BB1-4729D60A40CF}" dt="2021-06-01T22:49:36.081" v="67" actId="20577"/>
          <ac:spMkLst>
            <pc:docMk/>
            <pc:sldMk cId="1348238168" sldId="10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7:22.223" v="151" actId="20577"/>
        <pc:sldMkLst>
          <pc:docMk/>
          <pc:sldMk cId="2990906083" sldId="1006"/>
        </pc:sldMkLst>
        <pc:spChg chg="mod">
          <ac:chgData name="Chunping Xu" userId="a5962ba47313b1f5" providerId="LiveId" clId="{2FF52D7F-EC90-4682-8BB1-4729D60A40CF}" dt="2021-06-01T23:17:22.223" v="15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00:06.058" v="116" actId="20577"/>
        <pc:sldMkLst>
          <pc:docMk/>
          <pc:sldMk cId="211861969" sldId="1007"/>
        </pc:sldMkLst>
        <pc:spChg chg="mod">
          <ac:chgData name="Chunping Xu" userId="a5962ba47313b1f5" providerId="LiveId" clId="{2FF52D7F-EC90-4682-8BB1-4729D60A40CF}" dt="2021-06-01T23:00:06.058" v="116" actId="20577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2:59:57.756" v="115" actId="20577"/>
        <pc:sldMkLst>
          <pc:docMk/>
          <pc:sldMk cId="1716615448" sldId="1008"/>
        </pc:sldMkLst>
        <pc:spChg chg="mod">
          <ac:chgData name="Chunping Xu" userId="a5962ba47313b1f5" providerId="LiveId" clId="{2FF52D7F-EC90-4682-8BB1-4729D60A40CF}" dt="2021-06-01T22:59:57.756" v="115" actId="20577"/>
          <ac:spMkLst>
            <pc:docMk/>
            <pc:sldMk cId="1716615448" sldId="1008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2FF52D7F-EC90-4682-8BB1-4729D60A40CF}" dt="2021-06-01T23:05:06.153" v="124" actId="207"/>
        <pc:sldMkLst>
          <pc:docMk/>
          <pc:sldMk cId="2460536161" sldId="1009"/>
        </pc:sldMkLst>
        <pc:spChg chg="add mod">
          <ac:chgData name="Chunping Xu" userId="a5962ba47313b1f5" providerId="LiveId" clId="{2FF52D7F-EC90-4682-8BB1-4729D60A40CF}" dt="2021-06-01T23:05:06.153" v="124" actId="207"/>
          <ac:spMkLst>
            <pc:docMk/>
            <pc:sldMk cId="2460536161" sldId="1009"/>
            <ac:spMk id="5" creationId="{CAF02D34-BC3D-4022-A309-56C225A52217}"/>
          </ac:spMkLst>
        </pc:spChg>
        <pc:picChg chg="add">
          <ac:chgData name="Chunping Xu" userId="a5962ba47313b1f5" providerId="LiveId" clId="{2FF52D7F-EC90-4682-8BB1-4729D60A40CF}" dt="2021-06-01T23:03:35.398" v="119"/>
          <ac:picMkLst>
            <pc:docMk/>
            <pc:sldMk cId="2460536161" sldId="1009"/>
            <ac:picMk id="4" creationId="{7F5A1FF1-A930-4569-BAD6-48FCFA7F2655}"/>
          </ac:picMkLst>
        </pc:picChg>
      </pc:sldChg>
      <pc:sldChg chg="add del">
        <pc:chgData name="Chunping Xu" userId="a5962ba47313b1f5" providerId="LiveId" clId="{2FF52D7F-EC90-4682-8BB1-4729D60A40CF}" dt="2021-06-01T23:16:30.706" v="135" actId="47"/>
        <pc:sldMkLst>
          <pc:docMk/>
          <pc:sldMk cId="430415080" sldId="1010"/>
        </pc:sldMkLst>
      </pc:sldChg>
      <pc:sldChg chg="modSp add mod">
        <pc:chgData name="Chunping Xu" userId="a5962ba47313b1f5" providerId="LiveId" clId="{2FF52D7F-EC90-4682-8BB1-4729D60A40CF}" dt="2021-06-01T23:08:40.580" v="131" actId="20577"/>
        <pc:sldMkLst>
          <pc:docMk/>
          <pc:sldMk cId="410718810" sldId="1011"/>
        </pc:sldMkLst>
        <pc:spChg chg="mod">
          <ac:chgData name="Chunping Xu" userId="a5962ba47313b1f5" providerId="LiveId" clId="{2FF52D7F-EC90-4682-8BB1-4729D60A40CF}" dt="2021-06-01T23:08:40.580" v="131" actId="20577"/>
          <ac:spMkLst>
            <pc:docMk/>
            <pc:sldMk cId="410718810" sldId="101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19:04.500" v="161"/>
        <pc:sldMkLst>
          <pc:docMk/>
          <pc:sldMk cId="4153649678" sldId="1012"/>
        </pc:sldMkLst>
        <pc:spChg chg="mod">
          <ac:chgData name="Chunping Xu" userId="a5962ba47313b1f5" providerId="LiveId" clId="{2FF52D7F-EC90-4682-8BB1-4729D60A40CF}" dt="2021-06-01T23:19:04.500" v="161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2FF52D7F-EC90-4682-8BB1-4729D60A40CF}" dt="2021-06-01T23:22:23.783" v="185" actId="207"/>
        <pc:sldMkLst>
          <pc:docMk/>
          <pc:sldMk cId="2255997113" sldId="1013"/>
        </pc:sldMkLst>
        <pc:spChg chg="mod">
          <ac:chgData name="Chunping Xu" userId="a5962ba47313b1f5" providerId="LiveId" clId="{2FF52D7F-EC90-4682-8BB1-4729D60A40CF}" dt="2021-06-01T23:22:23.783" v="185" actId="207"/>
          <ac:spMkLst>
            <pc:docMk/>
            <pc:sldMk cId="2255997113" sldId="1013"/>
            <ac:spMk id="441" creationId="{00000000-0000-0000-0000-000000000000}"/>
          </ac:spMkLst>
        </pc:spChg>
      </pc:sldChg>
      <pc:sldChg chg="addSp new">
        <pc:chgData name="Chunping Xu" userId="a5962ba47313b1f5" providerId="LiveId" clId="{2FF52D7F-EC90-4682-8BB1-4729D60A40CF}" dt="2021-06-01T23:24:17.080" v="187"/>
        <pc:sldMkLst>
          <pc:docMk/>
          <pc:sldMk cId="1189644586" sldId="1014"/>
        </pc:sldMkLst>
        <pc:picChg chg="add">
          <ac:chgData name="Chunping Xu" userId="a5962ba47313b1f5" providerId="LiveId" clId="{2FF52D7F-EC90-4682-8BB1-4729D60A40CF}" dt="2021-06-01T23:24:17.080" v="187"/>
          <ac:picMkLst>
            <pc:docMk/>
            <pc:sldMk cId="1189644586" sldId="1014"/>
            <ac:picMk id="4" creationId="{1101FA2B-75E8-45FD-810D-DF86930C9DD2}"/>
          </ac:picMkLst>
        </pc:picChg>
      </pc:sldChg>
      <pc:sldChg chg="modSp add mod">
        <pc:chgData name="Chunping Xu" userId="a5962ba47313b1f5" providerId="LiveId" clId="{2FF52D7F-EC90-4682-8BB1-4729D60A40CF}" dt="2021-06-01T23:29:22.170" v="222"/>
        <pc:sldMkLst>
          <pc:docMk/>
          <pc:sldMk cId="3500347589" sldId="1015"/>
        </pc:sldMkLst>
        <pc:spChg chg="mod">
          <ac:chgData name="Chunping Xu" userId="a5962ba47313b1f5" providerId="LiveId" clId="{2FF52D7F-EC90-4682-8BB1-4729D60A40CF}" dt="2021-06-01T23:29:22.170" v="222"/>
          <ac:spMkLst>
            <pc:docMk/>
            <pc:sldMk cId="3500347589" sldId="1015"/>
            <ac:spMk id="441" creationId="{00000000-0000-0000-0000-000000000000}"/>
          </ac:spMkLst>
        </pc:spChg>
      </pc:sldChg>
      <pc:sldChg chg="addSp modSp new mod setBg">
        <pc:chgData name="Chunping Xu" userId="a5962ba47313b1f5" providerId="LiveId" clId="{2FF52D7F-EC90-4682-8BB1-4729D60A40CF}" dt="2021-06-01T23:39:04.586" v="283" actId="1076"/>
        <pc:sldMkLst>
          <pc:docMk/>
          <pc:sldMk cId="2189125166" sldId="1016"/>
        </pc:sldMkLst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2" creationId="{F889EAFE-0CC8-475A-A524-6934800504BF}"/>
          </ac:spMkLst>
        </pc:spChg>
        <pc:spChg chg="mod">
          <ac:chgData name="Chunping Xu" userId="a5962ba47313b1f5" providerId="LiveId" clId="{2FF52D7F-EC90-4682-8BB1-4729D60A40CF}" dt="2021-06-01T23:38:48.978" v="281" actId="26606"/>
          <ac:spMkLst>
            <pc:docMk/>
            <pc:sldMk cId="2189125166" sldId="1016"/>
            <ac:spMk id="3" creationId="{4FF044C0-E816-4D25-9172-AA8664E235C9}"/>
          </ac:spMkLst>
        </pc:spChg>
        <pc:picChg chg="add mod">
          <ac:chgData name="Chunping Xu" userId="a5962ba47313b1f5" providerId="LiveId" clId="{2FF52D7F-EC90-4682-8BB1-4729D60A40CF}" dt="2021-06-01T23:39:04.586" v="283" actId="1076"/>
          <ac:picMkLst>
            <pc:docMk/>
            <pc:sldMk cId="2189125166" sldId="1016"/>
            <ac:picMk id="4" creationId="{BF8544A6-54D3-411E-B832-88271B6BA637}"/>
          </ac:picMkLst>
        </pc:picChg>
        <pc:picChg chg="add">
          <ac:chgData name="Chunping Xu" userId="a5962ba47313b1f5" providerId="LiveId" clId="{2FF52D7F-EC90-4682-8BB1-4729D60A40CF}" dt="2021-06-01T23:38:48.978" v="281" actId="26606"/>
          <ac:picMkLst>
            <pc:docMk/>
            <pc:sldMk cId="2189125166" sldId="1016"/>
            <ac:picMk id="9" creationId="{B536FA4E-0152-4E27-91DA-0FC22D1846BB}"/>
          </ac:picMkLst>
        </pc:picChg>
      </pc:sldChg>
      <pc:sldChg chg="modSp add mod">
        <pc:chgData name="Chunping Xu" userId="a5962ba47313b1f5" providerId="LiveId" clId="{2FF52D7F-EC90-4682-8BB1-4729D60A40CF}" dt="2021-06-01T23:41:48.636" v="293"/>
        <pc:sldMkLst>
          <pc:docMk/>
          <pc:sldMk cId="2048962796" sldId="1017"/>
        </pc:sldMkLst>
        <pc:spChg chg="mod">
          <ac:chgData name="Chunping Xu" userId="a5962ba47313b1f5" providerId="LiveId" clId="{2FF52D7F-EC90-4682-8BB1-4729D60A40CF}" dt="2021-06-01T23:41:48.636" v="293"/>
          <ac:spMkLst>
            <pc:docMk/>
            <pc:sldMk cId="2048962796" sldId="1017"/>
            <ac:spMk id="441" creationId="{00000000-0000-0000-0000-000000000000}"/>
          </ac:spMkLst>
        </pc:spChg>
      </pc:sldChg>
      <pc:sldChg chg="add del">
        <pc:chgData name="Chunping Xu" userId="a5962ba47313b1f5" providerId="LiveId" clId="{2FF52D7F-EC90-4682-8BB1-4729D60A40CF}" dt="2021-06-01T23:41:38.249" v="289"/>
        <pc:sldMkLst>
          <pc:docMk/>
          <pc:sldMk cId="2346606080" sldId="1017"/>
        </pc:sldMkLst>
      </pc:sld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3EA9B08-B9C6-4EED-939A-0034F4808D84}"/>
    <pc:docChg chg="undo redo custSel addSld delSld modSld sldOrd">
      <pc:chgData name="Chunping Xu" userId="a5962ba47313b1f5" providerId="LiveId" clId="{F3EA9B08-B9C6-4EED-939A-0034F4808D84}" dt="2021-05-02T05:06:10.236" v="285"/>
      <pc:docMkLst>
        <pc:docMk/>
      </pc:docMkLst>
      <pc:sldChg chg="del">
        <pc:chgData name="Chunping Xu" userId="a5962ba47313b1f5" providerId="LiveId" clId="{F3EA9B08-B9C6-4EED-939A-0034F4808D84}" dt="2021-04-30T17:00:15.278" v="231" actId="47"/>
        <pc:sldMkLst>
          <pc:docMk/>
          <pc:sldMk cId="0" sldId="548"/>
        </pc:sldMkLst>
      </pc:sldChg>
      <pc:sldChg chg="modSp mod">
        <pc:chgData name="Chunping Xu" userId="a5962ba47313b1f5" providerId="LiveId" clId="{F3EA9B08-B9C6-4EED-939A-0034F4808D84}" dt="2021-04-29T18:23:47.180" v="5" actId="20577"/>
        <pc:sldMkLst>
          <pc:docMk/>
          <pc:sldMk cId="2574250617" sldId="835"/>
        </pc:sldMkLst>
        <pc:spChg chg="mod">
          <ac:chgData name="Chunping Xu" userId="a5962ba47313b1f5" providerId="LiveId" clId="{F3EA9B08-B9C6-4EED-939A-0034F4808D84}" dt="2021-04-29T18:23:47.180" v="5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9:57.012" v="56" actId="255"/>
        <pc:sldMkLst>
          <pc:docMk/>
          <pc:sldMk cId="96890483" sldId="845"/>
        </pc:sldMkLst>
        <pc:spChg chg="mod">
          <ac:chgData name="Chunping Xu" userId="a5962ba47313b1f5" providerId="LiveId" clId="{F3EA9B08-B9C6-4EED-939A-0034F4808D84}" dt="2021-04-29T18:29:57.012" v="5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42.631" v="99"/>
        <pc:sldMkLst>
          <pc:docMk/>
          <pc:sldMk cId="3489066414" sldId="847"/>
        </pc:sldMkLst>
        <pc:spChg chg="mod">
          <ac:chgData name="Chunping Xu" userId="a5962ba47313b1f5" providerId="LiveId" clId="{F3EA9B08-B9C6-4EED-939A-0034F4808D84}" dt="2021-04-30T16:47:42.631" v="9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01.512" v="24" actId="20577"/>
        <pc:sldMkLst>
          <pc:docMk/>
          <pc:sldMk cId="2814175321" sldId="852"/>
        </pc:sldMkLst>
        <pc:spChg chg="mod">
          <ac:chgData name="Chunping Xu" userId="a5962ba47313b1f5" providerId="LiveId" clId="{F3EA9B08-B9C6-4EED-939A-0034F4808D84}" dt="2021-04-29T18:27:01.512" v="24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07.519" v="93" actId="20577"/>
        <pc:sldMkLst>
          <pc:docMk/>
          <pc:sldMk cId="4007757009" sldId="884"/>
        </pc:sldMkLst>
        <pc:spChg chg="mod">
          <ac:chgData name="Chunping Xu" userId="a5962ba47313b1f5" providerId="LiveId" clId="{F3EA9B08-B9C6-4EED-939A-0034F4808D84}" dt="2021-04-30T16:47:07.519" v="9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8:09.912" v="105" actId="20577"/>
        <pc:sldMkLst>
          <pc:docMk/>
          <pc:sldMk cId="4019409665" sldId="910"/>
        </pc:sldMkLst>
        <pc:spChg chg="mod">
          <ac:chgData name="Chunping Xu" userId="a5962ba47313b1f5" providerId="LiveId" clId="{F3EA9B08-B9C6-4EED-939A-0034F4808D84}" dt="2021-04-30T16:48:09.912" v="105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4.148" v="282" actId="255"/>
        <pc:sldMkLst>
          <pc:docMk/>
          <pc:sldMk cId="7925270" sldId="911"/>
        </pc:sldMkLst>
        <pc:spChg chg="mod">
          <ac:chgData name="Chunping Xu" userId="a5962ba47313b1f5" providerId="LiveId" clId="{F3EA9B08-B9C6-4EED-939A-0034F4808D84}" dt="2021-04-30T17:06:34.148" v="282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9:34.652" v="121"/>
        <pc:sldMkLst>
          <pc:docMk/>
          <pc:sldMk cId="1543919868" sldId="912"/>
        </pc:sldMkLst>
        <pc:spChg chg="mod">
          <ac:chgData name="Chunping Xu" userId="a5962ba47313b1f5" providerId="LiveId" clId="{F3EA9B08-B9C6-4EED-939A-0034F4808D84}" dt="2021-04-30T16:49:34.652" v="121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565729517" sldId="915"/>
        </pc:sldMkLst>
      </pc:sldChg>
      <pc:sldChg chg="modSp mod">
        <pc:chgData name="Chunping Xu" userId="a5962ba47313b1f5" providerId="LiveId" clId="{F3EA9B08-B9C6-4EED-939A-0034F4808D84}" dt="2021-04-29T18:26:44.119" v="21" actId="20577"/>
        <pc:sldMkLst>
          <pc:docMk/>
          <pc:sldMk cId="2313262846" sldId="926"/>
        </pc:sldMkLst>
        <pc:spChg chg="mod">
          <ac:chgData name="Chunping Xu" userId="a5962ba47313b1f5" providerId="LiveId" clId="{F3EA9B08-B9C6-4EED-939A-0034F4808D84}" dt="2021-04-29T18:26:44.119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56.956" v="23" actId="20577"/>
        <pc:sldMkLst>
          <pc:docMk/>
          <pc:sldMk cId="1721187573" sldId="927"/>
        </pc:sldMkLst>
        <pc:spChg chg="mod">
          <ac:chgData name="Chunping Xu" userId="a5962ba47313b1f5" providerId="LiveId" clId="{F3EA9B08-B9C6-4EED-939A-0034F4808D84}" dt="2021-04-29T18:26:56.956" v="23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11.428" v="18"/>
        <pc:sldMkLst>
          <pc:docMk/>
          <pc:sldMk cId="3410243051" sldId="928"/>
        </pc:sldMkLst>
        <pc:spChg chg="mod">
          <ac:chgData name="Chunping Xu" userId="a5962ba47313b1f5" providerId="LiveId" clId="{F3EA9B08-B9C6-4EED-939A-0034F4808D84}" dt="2021-04-29T18:26:11.428" v="18"/>
          <ac:spMkLst>
            <pc:docMk/>
            <pc:sldMk cId="3410243051" sldId="92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19.829" v="27"/>
        <pc:sldMkLst>
          <pc:docMk/>
          <pc:sldMk cId="4221993880" sldId="941"/>
        </pc:sldMkLst>
        <pc:spChg chg="mod">
          <ac:chgData name="Chunping Xu" userId="a5962ba47313b1f5" providerId="LiveId" clId="{F3EA9B08-B9C6-4EED-939A-0034F4808D84}" dt="2021-04-29T18:27:19.829" v="2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34.434" v="32"/>
        <pc:sldMkLst>
          <pc:docMk/>
          <pc:sldMk cId="1638738310" sldId="942"/>
        </pc:sldMkLst>
        <pc:spChg chg="mod">
          <ac:chgData name="Chunping Xu" userId="a5962ba47313b1f5" providerId="LiveId" clId="{F3EA9B08-B9C6-4EED-939A-0034F4808D84}" dt="2021-04-29T18:27:34.434" v="32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48.325" v="35"/>
        <pc:sldMkLst>
          <pc:docMk/>
          <pc:sldMk cId="2984823333" sldId="943"/>
        </pc:sldMkLst>
        <pc:spChg chg="mod">
          <ac:chgData name="Chunping Xu" userId="a5962ba47313b1f5" providerId="LiveId" clId="{F3EA9B08-B9C6-4EED-939A-0034F4808D84}" dt="2021-04-29T18:27:48.325" v="35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8:02.289" v="38"/>
        <pc:sldMkLst>
          <pc:docMk/>
          <pc:sldMk cId="3832321435" sldId="944"/>
        </pc:sldMkLst>
        <pc:spChg chg="mod">
          <ac:chgData name="Chunping Xu" userId="a5962ba47313b1f5" providerId="LiveId" clId="{F3EA9B08-B9C6-4EED-939A-0034F4808D84}" dt="2021-04-29T18:28:02.289" v="38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9.114" v="283" actId="255"/>
        <pc:sldMkLst>
          <pc:docMk/>
          <pc:sldMk cId="2773052931" sldId="947"/>
        </pc:sldMkLst>
        <pc:spChg chg="mod">
          <ac:chgData name="Chunping Xu" userId="a5962ba47313b1f5" providerId="LiveId" clId="{F3EA9B08-B9C6-4EED-939A-0034F4808D84}" dt="2021-04-30T17:06:39.114" v="283" actId="25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0:08.812" v="125" actId="20577"/>
        <pc:sldMkLst>
          <pc:docMk/>
          <pc:sldMk cId="3246552041" sldId="948"/>
        </pc:sldMkLst>
        <pc:spChg chg="mod">
          <ac:chgData name="Chunping Xu" userId="a5962ba47313b1f5" providerId="LiveId" clId="{F3EA9B08-B9C6-4EED-939A-0034F4808D84}" dt="2021-04-30T16:50:08.812" v="12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4:18.674" v="197" actId="207"/>
        <pc:sldMkLst>
          <pc:docMk/>
          <pc:sldMk cId="3304690809" sldId="949"/>
        </pc:sldMkLst>
        <pc:spChg chg="mod">
          <ac:chgData name="Chunping Xu" userId="a5962ba47313b1f5" providerId="LiveId" clId="{F3EA9B08-B9C6-4EED-939A-0034F4808D84}" dt="2021-04-30T16:54:18.674" v="197" actId="20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8:27.240" v="217" actId="255"/>
        <pc:sldMkLst>
          <pc:docMk/>
          <pc:sldMk cId="1535006336" sldId="950"/>
        </pc:sldMkLst>
        <pc:spChg chg="mod">
          <ac:chgData name="Chunping Xu" userId="a5962ba47313b1f5" providerId="LiveId" clId="{F3EA9B08-B9C6-4EED-939A-0034F4808D84}" dt="2021-04-30T16:58:27.240" v="217" actId="255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58.702" v="239"/>
        <pc:sldMkLst>
          <pc:docMk/>
          <pc:sldMk cId="780877328" sldId="951"/>
        </pc:sldMkLst>
        <pc:spChg chg="mod">
          <ac:chgData name="Chunping Xu" userId="a5962ba47313b1f5" providerId="LiveId" clId="{F3EA9B08-B9C6-4EED-939A-0034F4808D84}" dt="2021-04-30T17:00:58.702" v="239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17.931" v="242"/>
        <pc:sldMkLst>
          <pc:docMk/>
          <pc:sldMk cId="3930469402" sldId="952"/>
        </pc:sldMkLst>
        <pc:spChg chg="mod">
          <ac:chgData name="Chunping Xu" userId="a5962ba47313b1f5" providerId="LiveId" clId="{F3EA9B08-B9C6-4EED-939A-0034F4808D84}" dt="2021-04-30T17:01:17.931" v="24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29.715" v="245"/>
        <pc:sldMkLst>
          <pc:docMk/>
          <pc:sldMk cId="3429638334" sldId="953"/>
        </pc:sldMkLst>
        <pc:spChg chg="mod">
          <ac:chgData name="Chunping Xu" userId="a5962ba47313b1f5" providerId="LiveId" clId="{F3EA9B08-B9C6-4EED-939A-0034F4808D84}" dt="2021-04-30T17:01:29.715" v="245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41.814" v="257"/>
        <pc:sldMkLst>
          <pc:docMk/>
          <pc:sldMk cId="2300784458" sldId="954"/>
        </pc:sldMkLst>
        <pc:spChg chg="mod">
          <ac:chgData name="Chunping Xu" userId="a5962ba47313b1f5" providerId="LiveId" clId="{F3EA9B08-B9C6-4EED-939A-0034F4808D84}" dt="2021-04-30T17:02:41.814" v="25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55.718" v="260"/>
        <pc:sldMkLst>
          <pc:docMk/>
          <pc:sldMk cId="1136150031" sldId="955"/>
        </pc:sldMkLst>
        <pc:spChg chg="mod">
          <ac:chgData name="Chunping Xu" userId="a5962ba47313b1f5" providerId="LiveId" clId="{F3EA9B08-B9C6-4EED-939A-0034F4808D84}" dt="2021-04-30T17:02:55.718" v="260"/>
          <ac:spMkLst>
            <pc:docMk/>
            <pc:sldMk cId="1136150031" sldId="955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2:58.866" v="261" actId="47"/>
        <pc:sldMkLst>
          <pc:docMk/>
          <pc:sldMk cId="1460311642" sldId="956"/>
        </pc:sldMkLst>
      </pc:sldChg>
      <pc:sldChg chg="modSp mod">
        <pc:chgData name="Chunping Xu" userId="a5962ba47313b1f5" providerId="LiveId" clId="{F3EA9B08-B9C6-4EED-939A-0034F4808D84}" dt="2021-04-30T17:04:58.359" v="281" actId="255"/>
        <pc:sldMkLst>
          <pc:docMk/>
          <pc:sldMk cId="4206779045" sldId="957"/>
        </pc:sldMkLst>
        <pc:spChg chg="mod">
          <ac:chgData name="Chunping Xu" userId="a5962ba47313b1f5" providerId="LiveId" clId="{F3EA9B08-B9C6-4EED-939A-0034F4808D84}" dt="2021-04-30T17:04:58.359" v="28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47:28.319" v="96" actId="47"/>
        <pc:sldMkLst>
          <pc:docMk/>
          <pc:sldMk cId="3049171570" sldId="960"/>
        </pc:sldMkLst>
      </pc:sldChg>
      <pc:sldChg chg="modSp mod">
        <pc:chgData name="Chunping Xu" userId="a5962ba47313b1f5" providerId="LiveId" clId="{F3EA9B08-B9C6-4EED-939A-0034F4808D84}" dt="2021-04-30T16:49:16.907" v="118"/>
        <pc:sldMkLst>
          <pc:docMk/>
          <pc:sldMk cId="1630062831" sldId="961"/>
        </pc:sldMkLst>
        <pc:spChg chg="mod">
          <ac:chgData name="Chunping Xu" userId="a5962ba47313b1f5" providerId="LiveId" clId="{F3EA9B08-B9C6-4EED-939A-0034F4808D84}" dt="2021-04-30T16:49:16.907" v="118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50:11.813" v="126" actId="47"/>
        <pc:sldMkLst>
          <pc:docMk/>
          <pc:sldMk cId="46122635" sldId="962"/>
        </pc:sldMkLst>
      </pc:sldChg>
      <pc:sldChg chg="modSp mod">
        <pc:chgData name="Chunping Xu" userId="a5962ba47313b1f5" providerId="LiveId" clId="{F3EA9B08-B9C6-4EED-939A-0034F4808D84}" dt="2021-04-30T16:58:06.713" v="213" actId="255"/>
        <pc:sldMkLst>
          <pc:docMk/>
          <pc:sldMk cId="1780976206" sldId="963"/>
        </pc:sldMkLst>
        <pc:spChg chg="mod">
          <ac:chgData name="Chunping Xu" userId="a5962ba47313b1f5" providerId="LiveId" clId="{F3EA9B08-B9C6-4EED-939A-0034F4808D84}" dt="2021-04-30T16:58:06.713" v="213" actId="255"/>
          <ac:spMkLst>
            <pc:docMk/>
            <pc:sldMk cId="1780976206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9:41.609" v="224" actId="255"/>
        <pc:sldMkLst>
          <pc:docMk/>
          <pc:sldMk cId="1669701034" sldId="964"/>
        </pc:sldMkLst>
        <pc:spChg chg="mod">
          <ac:chgData name="Chunping Xu" userId="a5962ba47313b1f5" providerId="LiveId" clId="{F3EA9B08-B9C6-4EED-939A-0034F4808D84}" dt="2021-04-30T16:59:41.609" v="224" actId="255"/>
          <ac:spMkLst>
            <pc:docMk/>
            <pc:sldMk cId="1669701034" sldId="96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31.704" v="234"/>
        <pc:sldMkLst>
          <pc:docMk/>
          <pc:sldMk cId="3510231765" sldId="965"/>
        </pc:sldMkLst>
        <pc:spChg chg="mod">
          <ac:chgData name="Chunping Xu" userId="a5962ba47313b1f5" providerId="LiveId" clId="{F3EA9B08-B9C6-4EED-939A-0034F4808D84}" dt="2021-04-30T17:00:31.704" v="234"/>
          <ac:spMkLst>
            <pc:docMk/>
            <pc:sldMk cId="3510231765" sldId="96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42.197" v="248"/>
        <pc:sldMkLst>
          <pc:docMk/>
          <pc:sldMk cId="3134916311" sldId="966"/>
        </pc:sldMkLst>
        <pc:spChg chg="mod">
          <ac:chgData name="Chunping Xu" userId="a5962ba47313b1f5" providerId="LiveId" clId="{F3EA9B08-B9C6-4EED-939A-0034F4808D84}" dt="2021-04-30T17:01:42.197" v="248"/>
          <ac:spMkLst>
            <pc:docMk/>
            <pc:sldMk cId="3134916311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324497358" sldId="967"/>
        </pc:sldMkLst>
      </pc:sldChg>
      <pc:sldChg chg="modSp add mod">
        <pc:chgData name="Chunping Xu" userId="a5962ba47313b1f5" providerId="LiveId" clId="{F3EA9B08-B9C6-4EED-939A-0034F4808D84}" dt="2021-04-29T18:26:48.835" v="22" actId="20577"/>
        <pc:sldMkLst>
          <pc:docMk/>
          <pc:sldMk cId="4238450721" sldId="968"/>
        </pc:sldMkLst>
        <pc:spChg chg="mod">
          <ac:chgData name="Chunping Xu" userId="a5962ba47313b1f5" providerId="LiveId" clId="{F3EA9B08-B9C6-4EED-939A-0034F4808D84}" dt="2021-04-29T18:26:48.835" v="22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8:53.299" v="44" actId="20577"/>
        <pc:sldMkLst>
          <pc:docMk/>
          <pc:sldMk cId="3135793589" sldId="969"/>
        </pc:sldMkLst>
        <pc:spChg chg="mod">
          <ac:chgData name="Chunping Xu" userId="a5962ba47313b1f5" providerId="LiveId" clId="{F3EA9B08-B9C6-4EED-939A-0034F4808D84}" dt="2021-04-29T18:28:53.299" v="44" actId="20577"/>
          <ac:spMkLst>
            <pc:docMk/>
            <pc:sldMk cId="3135793589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9:10.366" v="47"/>
        <pc:sldMkLst>
          <pc:docMk/>
          <pc:sldMk cId="3042440430" sldId="970"/>
        </pc:sldMkLst>
        <pc:spChg chg="mod">
          <ac:chgData name="Chunping Xu" userId="a5962ba47313b1f5" providerId="LiveId" clId="{F3EA9B08-B9C6-4EED-939A-0034F4808D84}" dt="2021-04-29T18:29:10.366" v="47"/>
          <ac:spMkLst>
            <pc:docMk/>
            <pc:sldMk cId="3042440430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47:11.763" v="95" actId="20577"/>
        <pc:sldMkLst>
          <pc:docMk/>
          <pc:sldMk cId="2863991435" sldId="971"/>
        </pc:sldMkLst>
        <pc:spChg chg="mod">
          <ac:chgData name="Chunping Xu" userId="a5962ba47313b1f5" providerId="LiveId" clId="{F3EA9B08-B9C6-4EED-939A-0034F4808D84}" dt="2021-04-30T16:47:11.763" v="95" actId="20577"/>
          <ac:spMkLst>
            <pc:docMk/>
            <pc:sldMk cId="2863991435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6:47.059" v="203"/>
        <pc:sldMkLst>
          <pc:docMk/>
          <pc:sldMk cId="2690793810" sldId="972"/>
        </pc:sldMkLst>
        <pc:spChg chg="mod">
          <ac:chgData name="Chunping Xu" userId="a5962ba47313b1f5" providerId="LiveId" clId="{F3EA9B08-B9C6-4EED-939A-0034F4808D84}" dt="2021-04-30T16:56:47.059" v="203"/>
          <ac:spMkLst>
            <pc:docMk/>
            <pc:sldMk cId="2690793810" sldId="9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7:25.173" v="209"/>
        <pc:sldMkLst>
          <pc:docMk/>
          <pc:sldMk cId="2452678206" sldId="973"/>
        </pc:sldMkLst>
        <pc:spChg chg="mod">
          <ac:chgData name="Chunping Xu" userId="a5962ba47313b1f5" providerId="LiveId" clId="{F3EA9B08-B9C6-4EED-939A-0034F4808D84}" dt="2021-04-30T16:57:25.173" v="209"/>
          <ac:spMkLst>
            <pc:docMk/>
            <pc:sldMk cId="2452678206" sldId="973"/>
            <ac:spMk id="441" creationId="{00000000-0000-0000-0000-000000000000}"/>
          </ac:spMkLst>
        </pc:spChg>
      </pc:sldChg>
      <pc:sldChg chg="add ord">
        <pc:chgData name="Chunping Xu" userId="a5962ba47313b1f5" providerId="LiveId" clId="{F3EA9B08-B9C6-4EED-939A-0034F4808D84}" dt="2021-05-02T05:06:10.236" v="285"/>
        <pc:sldMkLst>
          <pc:docMk/>
          <pc:sldMk cId="2566375676" sldId="974"/>
        </pc:sldMkLst>
      </pc:sldChg>
      <pc:sldChg chg="modSp add mod">
        <pc:chgData name="Chunping Xu" userId="a5962ba47313b1f5" providerId="LiveId" clId="{F3EA9B08-B9C6-4EED-939A-0034F4808D84}" dt="2021-04-30T17:00:10.693" v="230"/>
        <pc:sldMkLst>
          <pc:docMk/>
          <pc:sldMk cId="3786570020" sldId="975"/>
        </pc:sldMkLst>
        <pc:spChg chg="mod">
          <ac:chgData name="Chunping Xu" userId="a5962ba47313b1f5" providerId="LiveId" clId="{F3EA9B08-B9C6-4EED-939A-0034F4808D84}" dt="2021-04-30T17:00:10.693" v="230"/>
          <ac:spMkLst>
            <pc:docMk/>
            <pc:sldMk cId="3786570020" sldId="97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7:02:14.381" v="254"/>
        <pc:sldMkLst>
          <pc:docMk/>
          <pc:sldMk cId="3859328378" sldId="976"/>
        </pc:sldMkLst>
        <pc:spChg chg="mod">
          <ac:chgData name="Chunping Xu" userId="a5962ba47313b1f5" providerId="LiveId" clId="{F3EA9B08-B9C6-4EED-939A-0034F4808D84}" dt="2021-04-30T17:02:14.381" v="254"/>
          <ac:spMkLst>
            <pc:docMk/>
            <pc:sldMk cId="3859328378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D606414D-A509-4115-B71C-94D8CE743CD9}"/>
    <pc:docChg chg="undo redo custSel addSld delSld modSld sldOrd delMainMaster">
      <pc:chgData name="Chunping Xu" userId="a5962ba47313b1f5" providerId="LiveId" clId="{D606414D-A509-4115-B71C-94D8CE743CD9}" dt="2021-06-12T05:00:30.851" v="179"/>
      <pc:docMkLst>
        <pc:docMk/>
      </pc:docMkLst>
      <pc:sldChg chg="del">
        <pc:chgData name="Chunping Xu" userId="a5962ba47313b1f5" providerId="LiveId" clId="{D606414D-A509-4115-B71C-94D8CE743CD9}" dt="2021-06-12T04:32:47.553" v="51" actId="47"/>
        <pc:sldMkLst>
          <pc:docMk/>
          <pc:sldMk cId="1689624443" sldId="416"/>
        </pc:sldMkLst>
      </pc:sldChg>
      <pc:sldChg chg="del">
        <pc:chgData name="Chunping Xu" userId="a5962ba47313b1f5" providerId="LiveId" clId="{D606414D-A509-4115-B71C-94D8CE743CD9}" dt="2021-06-12T04:33:21.254" v="57" actId="47"/>
        <pc:sldMkLst>
          <pc:docMk/>
          <pc:sldMk cId="4044760628" sldId="474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896615461" sldId="478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590433211" sldId="479"/>
        </pc:sldMkLst>
      </pc:sldChg>
      <pc:sldChg chg="del">
        <pc:chgData name="Chunping Xu" userId="a5962ba47313b1f5" providerId="LiveId" clId="{D606414D-A509-4115-B71C-94D8CE743CD9}" dt="2021-06-12T04:34:17.072" v="65" actId="47"/>
        <pc:sldMkLst>
          <pc:docMk/>
          <pc:sldMk cId="2691340277" sldId="497"/>
        </pc:sldMkLst>
      </pc:sldChg>
      <pc:sldChg chg="add del">
        <pc:chgData name="Chunping Xu" userId="a5962ba47313b1f5" providerId="LiveId" clId="{D606414D-A509-4115-B71C-94D8CE743CD9}" dt="2021-06-12T04:51:54.512" v="150"/>
        <pc:sldMkLst>
          <pc:docMk/>
          <pc:sldMk cId="775238294" sldId="727"/>
        </pc:sldMkLst>
      </pc:sldChg>
      <pc:sldChg chg="modSp mod">
        <pc:chgData name="Chunping Xu" userId="a5962ba47313b1f5" providerId="LiveId" clId="{D606414D-A509-4115-B71C-94D8CE743CD9}" dt="2021-06-12T04:16:26.087" v="2"/>
        <pc:sldMkLst>
          <pc:docMk/>
          <pc:sldMk cId="2574250617" sldId="835"/>
        </pc:sldMkLst>
        <pc:spChg chg="mod">
          <ac:chgData name="Chunping Xu" userId="a5962ba47313b1f5" providerId="LiveId" clId="{D606414D-A509-4115-B71C-94D8CE743CD9}" dt="2021-06-12T04:16:26.087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6:50.731" v="5"/>
        <pc:sldMkLst>
          <pc:docMk/>
          <pc:sldMk cId="96890483" sldId="845"/>
        </pc:sldMkLst>
        <pc:spChg chg="mod">
          <ac:chgData name="Chunping Xu" userId="a5962ba47313b1f5" providerId="LiveId" clId="{D606414D-A509-4115-B71C-94D8CE743CD9}" dt="2021-06-12T04:16:50.731" v="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3:16.799" v="56"/>
        <pc:sldMkLst>
          <pc:docMk/>
          <pc:sldMk cId="3489066414" sldId="847"/>
        </pc:sldMkLst>
        <pc:spChg chg="mod">
          <ac:chgData name="Chunping Xu" userId="a5962ba47313b1f5" providerId="LiveId" clId="{D606414D-A509-4115-B71C-94D8CE743CD9}" dt="2021-06-12T04:33:16.799" v="5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7:25.780" v="8"/>
        <pc:sldMkLst>
          <pc:docMk/>
          <pc:sldMk cId="2814175321" sldId="852"/>
        </pc:sldMkLst>
        <pc:spChg chg="mod">
          <ac:chgData name="Chunping Xu" userId="a5962ba47313b1f5" providerId="LiveId" clId="{D606414D-A509-4115-B71C-94D8CE743CD9}" dt="2021-06-12T04:17:25.780" v="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606414D-A509-4115-B71C-94D8CE743CD9}" dt="2021-06-12T05:00:30.851" v="179"/>
        <pc:sldMkLst>
          <pc:docMk/>
          <pc:sldMk cId="4007757009" sldId="884"/>
        </pc:sldMkLst>
        <pc:spChg chg="mod">
          <ac:chgData name="Chunping Xu" userId="a5962ba47313b1f5" providerId="LiveId" clId="{D606414D-A509-4115-B71C-94D8CE743CD9}" dt="2021-06-12T04:20:28.551" v="40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D606414D-A509-4115-B71C-94D8CE743CD9}" dt="2021-06-12T04:36:31.444" v="83"/>
        <pc:sldMkLst>
          <pc:docMk/>
          <pc:sldMk cId="4019409665" sldId="910"/>
        </pc:sldMkLst>
        <pc:spChg chg="mod">
          <ac:chgData name="Chunping Xu" userId="a5962ba47313b1f5" providerId="LiveId" clId="{D606414D-A509-4115-B71C-94D8CE743CD9}" dt="2021-06-12T04:36:31.444" v="83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18:16.569" v="15"/>
        <pc:sldMkLst>
          <pc:docMk/>
          <pc:sldMk cId="2313262846" sldId="926"/>
        </pc:sldMkLst>
        <pc:spChg chg="mod">
          <ac:chgData name="Chunping Xu" userId="a5962ba47313b1f5" providerId="LiveId" clId="{D606414D-A509-4115-B71C-94D8CE743CD9}" dt="2021-06-12T04:18:16.569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2773052931" sldId="947"/>
        </pc:sldMkLst>
      </pc:sldChg>
      <pc:sldChg chg="add modAnim">
        <pc:chgData name="Chunping Xu" userId="a5962ba47313b1f5" providerId="LiveId" clId="{D606414D-A509-4115-B71C-94D8CE743CD9}" dt="2021-06-12T04:57:27.387" v="177"/>
        <pc:sldMkLst>
          <pc:docMk/>
          <pc:sldMk cId="3009489277" sldId="951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4206779045" sldId="957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1630062831" sldId="961"/>
        </pc:sldMkLst>
      </pc:sldChg>
      <pc:sldChg chg="modSp mod">
        <pc:chgData name="Chunping Xu" userId="a5962ba47313b1f5" providerId="LiveId" clId="{D606414D-A509-4115-B71C-94D8CE743CD9}" dt="2021-06-12T04:18:33.378" v="18"/>
        <pc:sldMkLst>
          <pc:docMk/>
          <pc:sldMk cId="4238450721" sldId="968"/>
        </pc:sldMkLst>
        <pc:spChg chg="mod">
          <ac:chgData name="Chunping Xu" userId="a5962ba47313b1f5" providerId="LiveId" clId="{D606414D-A509-4115-B71C-94D8CE743CD9}" dt="2021-06-12T04:18:33.378" v="18"/>
          <ac:spMkLst>
            <pc:docMk/>
            <pc:sldMk cId="4238450721" sldId="968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9:17.835" v="120"/>
        <pc:sldMkLst>
          <pc:docMk/>
          <pc:sldMk cId="1442548686" sldId="979"/>
        </pc:sldMkLst>
        <pc:spChg chg="mod">
          <ac:chgData name="Chunping Xu" userId="a5962ba47313b1f5" providerId="LiveId" clId="{D606414D-A509-4115-B71C-94D8CE743CD9}" dt="2021-06-12T04:39:17.835" v="120"/>
          <ac:spMkLst>
            <pc:docMk/>
            <pc:sldMk cId="1442548686" sldId="979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7:30.127" v="91"/>
        <pc:sldMkLst>
          <pc:docMk/>
          <pc:sldMk cId="3254369469" sldId="980"/>
        </pc:sldMkLst>
        <pc:spChg chg="mod">
          <ac:chgData name="Chunping Xu" userId="a5962ba47313b1f5" providerId="LiveId" clId="{D606414D-A509-4115-B71C-94D8CE743CD9}" dt="2021-06-12T04:37:30.127" v="91"/>
          <ac:spMkLst>
            <pc:docMk/>
            <pc:sldMk cId="3254369469" sldId="980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8:52.479" v="117"/>
        <pc:sldMkLst>
          <pc:docMk/>
          <pc:sldMk cId="3856334315" sldId="981"/>
        </pc:sldMkLst>
        <pc:spChg chg="mod">
          <ac:chgData name="Chunping Xu" userId="a5962ba47313b1f5" providerId="LiveId" clId="{D606414D-A509-4115-B71C-94D8CE743CD9}" dt="2021-06-12T04:38:52.479" v="117"/>
          <ac:spMkLst>
            <pc:docMk/>
            <pc:sldMk cId="3856334315" sldId="981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142770723" sldId="982"/>
        </pc:sldMkLst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363015128" sldId="984"/>
        </pc:sldMkLst>
      </pc:sldChg>
      <pc:sldChg chg="del">
        <pc:chgData name="Chunping Xu" userId="a5962ba47313b1f5" providerId="LiveId" clId="{D606414D-A509-4115-B71C-94D8CE743CD9}" dt="2021-06-12T04:32:50.661" v="53" actId="47"/>
        <pc:sldMkLst>
          <pc:docMk/>
          <pc:sldMk cId="4221458163" sldId="996"/>
        </pc:sldMkLst>
      </pc:sldChg>
      <pc:sldChg chg="modSp mod">
        <pc:chgData name="Chunping Xu" userId="a5962ba47313b1f5" providerId="LiveId" clId="{D606414D-A509-4115-B71C-94D8CE743CD9}" dt="2021-06-12T04:41:16.241" v="143" actId="20577"/>
        <pc:sldMkLst>
          <pc:docMk/>
          <pc:sldMk cId="3674741535" sldId="998"/>
        </pc:sldMkLst>
        <pc:spChg chg="mod">
          <ac:chgData name="Chunping Xu" userId="a5962ba47313b1f5" providerId="LiveId" clId="{D606414D-A509-4115-B71C-94D8CE743CD9}" dt="2021-06-12T04:41:16.241" v="143" actId="20577"/>
          <ac:spMkLst>
            <pc:docMk/>
            <pc:sldMk cId="3674741535" sldId="998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56:54.784" v="176" actId="47"/>
        <pc:sldMkLst>
          <pc:docMk/>
          <pc:sldMk cId="2362234344" sldId="999"/>
        </pc:sldMkLst>
      </pc:sldChg>
      <pc:sldChg chg="modSp mod">
        <pc:chgData name="Chunping Xu" userId="a5962ba47313b1f5" providerId="LiveId" clId="{D606414D-A509-4115-B71C-94D8CE743CD9}" dt="2021-06-12T04:17:46.493" v="12" actId="20577"/>
        <pc:sldMkLst>
          <pc:docMk/>
          <pc:sldMk cId="3201041591" sldId="1003"/>
        </pc:sldMkLst>
        <pc:spChg chg="mod">
          <ac:chgData name="Chunping Xu" userId="a5962ba47313b1f5" providerId="LiveId" clId="{D606414D-A509-4115-B71C-94D8CE743CD9}" dt="2021-06-12T04:17:46.493" v="12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32:49.240" v="52" actId="47"/>
        <pc:sldMkLst>
          <pc:docMk/>
          <pc:sldMk cId="1348238168" sldId="1005"/>
        </pc:sldMkLst>
      </pc:sldChg>
      <pc:sldChg chg="modSp mod">
        <pc:chgData name="Chunping Xu" userId="a5962ba47313b1f5" providerId="LiveId" clId="{D606414D-A509-4115-B71C-94D8CE743CD9}" dt="2021-06-12T04:33:57.116" v="61" actId="20577"/>
        <pc:sldMkLst>
          <pc:docMk/>
          <pc:sldMk cId="2990906083" sldId="1006"/>
        </pc:sldMkLst>
        <pc:spChg chg="mod">
          <ac:chgData name="Chunping Xu" userId="a5962ba47313b1f5" providerId="LiveId" clId="{D606414D-A509-4115-B71C-94D8CE743CD9}" dt="2021-06-12T04:33:57.116" v="61" actId="20577"/>
          <ac:spMkLst>
            <pc:docMk/>
            <pc:sldMk cId="2990906083" sldId="1006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5:00.209" v="73"/>
        <pc:sldMkLst>
          <pc:docMk/>
          <pc:sldMk cId="211861969" sldId="1007"/>
        </pc:sldMkLst>
        <pc:spChg chg="mod">
          <ac:chgData name="Chunping Xu" userId="a5962ba47313b1f5" providerId="LiveId" clId="{D606414D-A509-4115-B71C-94D8CE743CD9}" dt="2021-06-12T04:35:00.209" v="73"/>
          <ac:spMkLst>
            <pc:docMk/>
            <pc:sldMk cId="211861969" sldId="1007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4:42.184" v="70"/>
        <pc:sldMkLst>
          <pc:docMk/>
          <pc:sldMk cId="1716615448" sldId="1008"/>
        </pc:sldMkLst>
        <pc:spChg chg="mod">
          <ac:chgData name="Chunping Xu" userId="a5962ba47313b1f5" providerId="LiveId" clId="{D606414D-A509-4115-B71C-94D8CE743CD9}" dt="2021-06-12T04:34:42.184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34:17.072" v="65" actId="47"/>
        <pc:sldMkLst>
          <pc:docMk/>
          <pc:sldMk cId="2460536161" sldId="1009"/>
        </pc:sldMkLst>
      </pc:sldChg>
      <pc:sldChg chg="modSp mod">
        <pc:chgData name="Chunping Xu" userId="a5962ba47313b1f5" providerId="LiveId" clId="{D606414D-A509-4115-B71C-94D8CE743CD9}" dt="2021-06-12T04:34:12.634" v="64"/>
        <pc:sldMkLst>
          <pc:docMk/>
          <pc:sldMk cId="410718810" sldId="1011"/>
        </pc:sldMkLst>
        <pc:spChg chg="mod">
          <ac:chgData name="Chunping Xu" userId="a5962ba47313b1f5" providerId="LiveId" clId="{D606414D-A509-4115-B71C-94D8CE743CD9}" dt="2021-06-12T04:34:12.634" v="64"/>
          <ac:spMkLst>
            <pc:docMk/>
            <pc:sldMk cId="410718810" sldId="10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7:52.534" v="112" actId="20577"/>
        <pc:sldMkLst>
          <pc:docMk/>
          <pc:sldMk cId="4153649678" sldId="1012"/>
        </pc:sldMkLst>
        <pc:spChg chg="mod">
          <ac:chgData name="Chunping Xu" userId="a5962ba47313b1f5" providerId="LiveId" clId="{D606414D-A509-4115-B71C-94D8CE743CD9}" dt="2021-06-12T04:37:52.534" v="112" actId="20577"/>
          <ac:spMkLst>
            <pc:docMk/>
            <pc:sldMk cId="4153649678" sldId="10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606414D-A509-4115-B71C-94D8CE743CD9}" dt="2021-06-12T04:39:59.535" v="129"/>
        <pc:sldMkLst>
          <pc:docMk/>
          <pc:sldMk cId="2255997113" sldId="1013"/>
        </pc:sldMkLst>
        <pc:spChg chg="mod">
          <ac:chgData name="Chunping Xu" userId="a5962ba47313b1f5" providerId="LiveId" clId="{D606414D-A509-4115-B71C-94D8CE743CD9}" dt="2021-06-12T04:39:59.535" v="129"/>
          <ac:spMkLst>
            <pc:docMk/>
            <pc:sldMk cId="2255997113" sldId="1013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1189644586" sldId="1014"/>
        </pc:sldMkLst>
      </pc:sldChg>
      <pc:sldChg chg="modSp mod">
        <pc:chgData name="Chunping Xu" userId="a5962ba47313b1f5" providerId="LiveId" clId="{D606414D-A509-4115-B71C-94D8CE743CD9}" dt="2021-06-12T04:41:33.454" v="147"/>
        <pc:sldMkLst>
          <pc:docMk/>
          <pc:sldMk cId="3500347589" sldId="1015"/>
        </pc:sldMkLst>
        <pc:spChg chg="mod">
          <ac:chgData name="Chunping Xu" userId="a5962ba47313b1f5" providerId="LiveId" clId="{D606414D-A509-4115-B71C-94D8CE743CD9}" dt="2021-06-12T04:41:33.454" v="147"/>
          <ac:spMkLst>
            <pc:docMk/>
            <pc:sldMk cId="3500347589" sldId="1015"/>
            <ac:spMk id="441" creationId="{00000000-0000-0000-0000-000000000000}"/>
          </ac:spMkLst>
        </pc:spChg>
      </pc:sldChg>
      <pc:sldChg chg="del">
        <pc:chgData name="Chunping Xu" userId="a5962ba47313b1f5" providerId="LiveId" clId="{D606414D-A509-4115-B71C-94D8CE743CD9}" dt="2021-06-12T04:41:21.647" v="144" actId="47"/>
        <pc:sldMkLst>
          <pc:docMk/>
          <pc:sldMk cId="2189125166" sldId="1016"/>
        </pc:sldMkLst>
      </pc:sldChg>
      <pc:sldChg chg="del">
        <pc:chgData name="Chunping Xu" userId="a5962ba47313b1f5" providerId="LiveId" clId="{D606414D-A509-4115-B71C-94D8CE743CD9}" dt="2021-06-12T04:40:17.291" v="130" actId="47"/>
        <pc:sldMkLst>
          <pc:docMk/>
          <pc:sldMk cId="2048962796" sldId="1017"/>
        </pc:sldMkLst>
      </pc:sldChg>
      <pc:sldChg chg="modSp add mod">
        <pc:chgData name="Chunping Xu" userId="a5962ba47313b1f5" providerId="LiveId" clId="{D606414D-A509-4115-B71C-94D8CE743CD9}" dt="2021-06-12T04:18:51.298" v="22"/>
        <pc:sldMkLst>
          <pc:docMk/>
          <pc:sldMk cId="3298337263" sldId="1018"/>
        </pc:sldMkLst>
        <pc:spChg chg="mod">
          <ac:chgData name="Chunping Xu" userId="a5962ba47313b1f5" providerId="LiveId" clId="{D606414D-A509-4115-B71C-94D8CE743CD9}" dt="2021-06-12T04:18:51.298" v="22"/>
          <ac:spMkLst>
            <pc:docMk/>
            <pc:sldMk cId="3298337263" sldId="1018"/>
            <ac:spMk id="441" creationId="{00000000-0000-0000-0000-000000000000}"/>
          </ac:spMkLst>
        </pc:spChg>
      </pc:sldChg>
      <pc:sldChg chg="addSp delSp modSp new mod ord">
        <pc:chgData name="Chunping Xu" userId="a5962ba47313b1f5" providerId="LiveId" clId="{D606414D-A509-4115-B71C-94D8CE743CD9}" dt="2021-06-12T04:35:45.785" v="78"/>
        <pc:sldMkLst>
          <pc:docMk/>
          <pc:sldMk cId="2265744322" sldId="1019"/>
        </pc:sldMkLst>
        <pc:picChg chg="add del mod">
          <ac:chgData name="Chunping Xu" userId="a5962ba47313b1f5" providerId="LiveId" clId="{D606414D-A509-4115-B71C-94D8CE743CD9}" dt="2021-06-12T04:29:31.704" v="47"/>
          <ac:picMkLst>
            <pc:docMk/>
            <pc:sldMk cId="2265744322" sldId="1019"/>
            <ac:picMk id="4" creationId="{61E39E49-BC6F-4FAB-AF8B-EB016FFC8F6E}"/>
          </ac:picMkLst>
        </pc:picChg>
        <pc:picChg chg="add">
          <ac:chgData name="Chunping Xu" userId="a5962ba47313b1f5" providerId="LiveId" clId="{D606414D-A509-4115-B71C-94D8CE743CD9}" dt="2021-06-12T04:29:55.731" v="48"/>
          <ac:picMkLst>
            <pc:docMk/>
            <pc:sldMk cId="2265744322" sldId="1019"/>
            <ac:picMk id="5" creationId="{BA0A983B-E7A0-4C45-A6DD-591D11220F41}"/>
          </ac:picMkLst>
        </pc:picChg>
      </pc:sldChg>
      <pc:sldChg chg="addSp new">
        <pc:chgData name="Chunping Xu" userId="a5962ba47313b1f5" providerId="LiveId" clId="{D606414D-A509-4115-B71C-94D8CE743CD9}" dt="2021-06-12T04:32:28.423" v="50"/>
        <pc:sldMkLst>
          <pc:docMk/>
          <pc:sldMk cId="2854070122" sldId="1020"/>
        </pc:sldMkLst>
        <pc:picChg chg="add">
          <ac:chgData name="Chunping Xu" userId="a5962ba47313b1f5" providerId="LiveId" clId="{D606414D-A509-4115-B71C-94D8CE743CD9}" dt="2021-06-12T04:32:28.423" v="50"/>
          <ac:picMkLst>
            <pc:docMk/>
            <pc:sldMk cId="2854070122" sldId="1020"/>
            <ac:picMk id="4" creationId="{FD2D5CFC-00EB-4B05-91D5-7B06B94CEE07}"/>
          </ac:picMkLst>
        </pc:picChg>
      </pc:sldChg>
      <pc:sldChg chg="modSp add mod">
        <pc:chgData name="Chunping Xu" userId="a5962ba47313b1f5" providerId="LiveId" clId="{D606414D-A509-4115-B71C-94D8CE743CD9}" dt="2021-06-12T04:37:16.539" v="88"/>
        <pc:sldMkLst>
          <pc:docMk/>
          <pc:sldMk cId="3452570198" sldId="1021"/>
        </pc:sldMkLst>
        <pc:spChg chg="mod">
          <ac:chgData name="Chunping Xu" userId="a5962ba47313b1f5" providerId="LiveId" clId="{D606414D-A509-4115-B71C-94D8CE743CD9}" dt="2021-06-12T04:37:16.539" v="88"/>
          <ac:spMkLst>
            <pc:docMk/>
            <pc:sldMk cId="3452570198" sldId="102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606414D-A509-4115-B71C-94D8CE743CD9}" dt="2021-06-12T04:40:47.238" v="138"/>
        <pc:sldMkLst>
          <pc:docMk/>
          <pc:sldMk cId="4172228954" sldId="1022"/>
        </pc:sldMkLst>
        <pc:spChg chg="mod">
          <ac:chgData name="Chunping Xu" userId="a5962ba47313b1f5" providerId="LiveId" clId="{D606414D-A509-4115-B71C-94D8CE743CD9}" dt="2021-06-12T04:40:47.238" v="138"/>
          <ac:spMkLst>
            <pc:docMk/>
            <pc:sldMk cId="4172228954" sldId="1022"/>
            <ac:spMk id="441" creationId="{00000000-0000-0000-0000-000000000000}"/>
          </ac:spMkLst>
        </pc:spChg>
      </pc:sldChg>
      <pc:sldChg chg="add">
        <pc:chgData name="Chunping Xu" userId="a5962ba47313b1f5" providerId="LiveId" clId="{D606414D-A509-4115-B71C-94D8CE743CD9}" dt="2021-06-12T04:52:13.177" v="151"/>
        <pc:sldMkLst>
          <pc:docMk/>
          <pc:sldMk cId="3995479944" sldId="1246"/>
        </pc:sldMkLst>
      </pc:sldChg>
      <pc:sldChg chg="addSp delSp modSp new mod">
        <pc:chgData name="Chunping Xu" userId="a5962ba47313b1f5" providerId="LiveId" clId="{D606414D-A509-4115-B71C-94D8CE743CD9}" dt="2021-06-12T04:56:22.647" v="175" actId="113"/>
        <pc:sldMkLst>
          <pc:docMk/>
          <pc:sldMk cId="1058388710" sldId="1247"/>
        </pc:sldMkLst>
        <pc:spChg chg="del">
          <ac:chgData name="Chunping Xu" userId="a5962ba47313b1f5" providerId="LiveId" clId="{D606414D-A509-4115-B71C-94D8CE743CD9}" dt="2021-06-12T04:54:50.127" v="153"/>
          <ac:spMkLst>
            <pc:docMk/>
            <pc:sldMk cId="1058388710" sldId="1247"/>
            <ac:spMk id="3" creationId="{306D5ACF-2128-45D9-86F9-D83145691DCE}"/>
          </ac:spMkLst>
        </pc:spChg>
        <pc:graphicFrameChg chg="add mod modGraphic">
          <ac:chgData name="Chunping Xu" userId="a5962ba47313b1f5" providerId="LiveId" clId="{D606414D-A509-4115-B71C-94D8CE743CD9}" dt="2021-06-12T04:56:22.647" v="175" actId="113"/>
          <ac:graphicFrameMkLst>
            <pc:docMk/>
            <pc:sldMk cId="1058388710" sldId="1247"/>
            <ac:graphicFrameMk id="4" creationId="{E6522246-5ABC-46A4-81BC-CAC8FA2E022A}"/>
          </ac:graphicFrameMkLst>
        </pc:graphicFrameChg>
      </pc:sldChg>
      <pc:sldMasterChg chg="del delSldLayout">
        <pc:chgData name="Chunping Xu" userId="a5962ba47313b1f5" providerId="LiveId" clId="{D606414D-A509-4115-B71C-94D8CE743CD9}" dt="2021-06-12T04:40:17.291" v="130" actId="47"/>
        <pc:sldMasterMkLst>
          <pc:docMk/>
          <pc:sldMasterMk cId="1671917885" sldId="2147483727"/>
        </pc:sldMasterMkLst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368025689" sldId="2147483728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587538566" sldId="2147483729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3253878566" sldId="2147483730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1360590750" sldId="2147483731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1939130557" sldId="2147483732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4136574122" sldId="2147483733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730846124" sldId="2147483734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148742073" sldId="2147483735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675798531" sldId="2147483736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4268849650" sldId="2147483737"/>
          </pc:sldLayoutMkLst>
        </pc:sldLayoutChg>
        <pc:sldLayoutChg chg="del">
          <pc:chgData name="Chunping Xu" userId="a5962ba47313b1f5" providerId="LiveId" clId="{D606414D-A509-4115-B71C-94D8CE743CD9}" dt="2021-06-12T04:40:17.291" v="130" actId="47"/>
          <pc:sldLayoutMkLst>
            <pc:docMk/>
            <pc:sldMasterMk cId="1671917885" sldId="2147483727"/>
            <pc:sldLayoutMk cId="2273807523" sldId="2147483738"/>
          </pc:sldLayoutMkLst>
        </pc:sldLayoutChg>
      </pc:sldMasterChg>
    </pc:docChg>
  </pc:docChgLst>
  <pc:docChgLst>
    <pc:chgData name="Chunping Xu" userId="a5962ba47313b1f5" providerId="LiveId" clId="{DB1B5518-7A50-4FB9-A963-50B23E797347}"/>
    <pc:docChg chg="undo redo custSel addSld delSld modSld sldOrd">
      <pc:chgData name="Chunping Xu" userId="a5962ba47313b1f5" providerId="LiveId" clId="{DB1B5518-7A50-4FB9-A963-50B23E797347}" dt="2021-05-08T17:01:57.787" v="389" actId="20577"/>
      <pc:docMkLst>
        <pc:docMk/>
      </pc:docMkLst>
      <pc:sldChg chg="modSp add mod">
        <pc:chgData name="Chunping Xu" userId="a5962ba47313b1f5" providerId="LiveId" clId="{DB1B5518-7A50-4FB9-A963-50B23E797347}" dt="2021-05-07T03:30:03.102" v="78" actId="1076"/>
        <pc:sldMkLst>
          <pc:docMk/>
          <pc:sldMk cId="1234540451" sldId="400"/>
        </pc:sldMkLst>
        <pc:spChg chg="mod">
          <ac:chgData name="Chunping Xu" userId="a5962ba47313b1f5" providerId="LiveId" clId="{DB1B5518-7A50-4FB9-A963-50B23E797347}" dt="2021-05-07T03:29:56.385" v="77" actId="1076"/>
          <ac:spMkLst>
            <pc:docMk/>
            <pc:sldMk cId="1234540451" sldId="400"/>
            <ac:spMk id="2" creationId="{00000000-0000-0000-0000-000000000000}"/>
          </ac:spMkLst>
        </pc:spChg>
        <pc:picChg chg="mod">
          <ac:chgData name="Chunping Xu" userId="a5962ba47313b1f5" providerId="LiveId" clId="{DB1B5518-7A50-4FB9-A963-50B23E797347}" dt="2021-05-07T03:30:03.102" v="78" actId="1076"/>
          <ac:picMkLst>
            <pc:docMk/>
            <pc:sldMk cId="1234540451" sldId="400"/>
            <ac:picMk id="3074" creationId="{00000000-0000-0000-0000-000000000000}"/>
          </ac:picMkLst>
        </pc:picChg>
      </pc:sldChg>
      <pc:sldChg chg="modSp add">
        <pc:chgData name="Chunping Xu" userId="a5962ba47313b1f5" providerId="LiveId" clId="{DB1B5518-7A50-4FB9-A963-50B23E797347}" dt="2021-05-07T04:40:45.528" v="265" actId="14100"/>
        <pc:sldMkLst>
          <pc:docMk/>
          <pc:sldMk cId="1689624443" sldId="416"/>
        </pc:sldMkLst>
        <pc:picChg chg="mod">
          <ac:chgData name="Chunping Xu" userId="a5962ba47313b1f5" providerId="LiveId" clId="{DB1B5518-7A50-4FB9-A963-50B23E797347}" dt="2021-05-07T04:40:45.528" v="265" actId="14100"/>
          <ac:picMkLst>
            <pc:docMk/>
            <pc:sldMk cId="1689624443" sldId="416"/>
            <ac:picMk id="19458" creationId="{00000000-0000-0000-0000-000000000000}"/>
          </ac:picMkLst>
        </pc:picChg>
      </pc:sldChg>
      <pc:sldChg chg="modSp add ord">
        <pc:chgData name="Chunping Xu" userId="a5962ba47313b1f5" providerId="LiveId" clId="{DB1B5518-7A50-4FB9-A963-50B23E797347}" dt="2021-05-07T04:41:35.228" v="271"/>
        <pc:sldMkLst>
          <pc:docMk/>
          <pc:sldMk cId="1480836367" sldId="418"/>
        </pc:sldMkLst>
        <pc:picChg chg="mod">
          <ac:chgData name="Chunping Xu" userId="a5962ba47313b1f5" providerId="LiveId" clId="{DB1B5518-7A50-4FB9-A963-50B23E797347}" dt="2021-05-07T04:41:32.761" v="269" actId="1076"/>
          <ac:picMkLst>
            <pc:docMk/>
            <pc:sldMk cId="1480836367" sldId="418"/>
            <ac:picMk id="13314" creationId="{00000000-0000-0000-0000-000000000000}"/>
          </ac:picMkLst>
        </pc:picChg>
      </pc:sldChg>
      <pc:sldChg chg="modSp mod">
        <pc:chgData name="Chunping Xu" userId="a5962ba47313b1f5" providerId="LiveId" clId="{DB1B5518-7A50-4FB9-A963-50B23E797347}" dt="2021-05-07T03:19:15.624" v="3" actId="20577"/>
        <pc:sldMkLst>
          <pc:docMk/>
          <pc:sldMk cId="2574250617" sldId="835"/>
        </pc:sldMkLst>
        <pc:spChg chg="mod">
          <ac:chgData name="Chunping Xu" userId="a5962ba47313b1f5" providerId="LiveId" clId="{DB1B5518-7A50-4FB9-A963-50B23E797347}" dt="2021-05-07T03:19:15.624" v="3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5:59.909" v="28" actId="20577"/>
        <pc:sldMkLst>
          <pc:docMk/>
          <pc:sldMk cId="96890483" sldId="845"/>
        </pc:sldMkLst>
        <pc:spChg chg="mod">
          <ac:chgData name="Chunping Xu" userId="a5962ba47313b1f5" providerId="LiveId" clId="{DB1B5518-7A50-4FB9-A963-50B23E797347}" dt="2021-05-07T03:25:59.909" v="28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1:59.797" v="89"/>
        <pc:sldMkLst>
          <pc:docMk/>
          <pc:sldMk cId="3489066414" sldId="847"/>
        </pc:sldMkLst>
        <pc:spChg chg="mod">
          <ac:chgData name="Chunping Xu" userId="a5962ba47313b1f5" providerId="LiveId" clId="{DB1B5518-7A50-4FB9-A963-50B23E797347}" dt="2021-05-07T04:11:59.797" v="8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07.935" v="6"/>
        <pc:sldMkLst>
          <pc:docMk/>
          <pc:sldMk cId="2814175321" sldId="852"/>
        </pc:sldMkLst>
        <pc:spChg chg="mod">
          <ac:chgData name="Chunping Xu" userId="a5962ba47313b1f5" providerId="LiveId" clId="{DB1B5518-7A50-4FB9-A963-50B23E797347}" dt="2021-05-07T03:20:07.935" v="6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31:15.773" v="83" actId="12"/>
        <pc:sldMkLst>
          <pc:docMk/>
          <pc:sldMk cId="4007757009" sldId="884"/>
        </pc:sldMkLst>
        <pc:spChg chg="mod">
          <ac:chgData name="Chunping Xu" userId="a5962ba47313b1f5" providerId="LiveId" clId="{DB1B5518-7A50-4FB9-A963-50B23E797347}" dt="2021-05-07T03:31:15.773" v="83" actId="1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12:30.435" v="93" actId="255"/>
        <pc:sldMkLst>
          <pc:docMk/>
          <pc:sldMk cId="4019409665" sldId="910"/>
        </pc:sldMkLst>
        <pc:spChg chg="mod">
          <ac:chgData name="Chunping Xu" userId="a5962ba47313b1f5" providerId="LiveId" clId="{DB1B5518-7A50-4FB9-A963-50B23E797347}" dt="2021-05-07T04:12:30.435" v="93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5:59:03.906" v="343"/>
        <pc:sldMkLst>
          <pc:docMk/>
          <pc:sldMk cId="7925270" sldId="911"/>
        </pc:sldMkLst>
        <pc:spChg chg="mod">
          <ac:chgData name="Chunping Xu" userId="a5962ba47313b1f5" providerId="LiveId" clId="{DB1B5518-7A50-4FB9-A963-50B23E797347}" dt="2021-05-07T04:16:32.872" v="100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16:02:14.779" v="347" actId="6549"/>
        <pc:sldMkLst>
          <pc:docMk/>
          <pc:sldMk cId="1543919868" sldId="912"/>
        </pc:sldMkLst>
        <pc:spChg chg="mod">
          <ac:chgData name="Chunping Xu" userId="a5962ba47313b1f5" providerId="LiveId" clId="{DB1B5518-7A50-4FB9-A963-50B23E797347}" dt="2021-05-07T16:02:14.779" v="347" actId="6549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0:29.202" v="10" actId="14100"/>
        <pc:sldMkLst>
          <pc:docMk/>
          <pc:sldMk cId="2313262846" sldId="926"/>
        </pc:sldMkLst>
        <pc:spChg chg="mod">
          <ac:chgData name="Chunping Xu" userId="a5962ba47313b1f5" providerId="LiveId" clId="{DB1B5518-7A50-4FB9-A963-50B23E797347}" dt="2021-05-07T03:20:29.202" v="10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3:21:03.120" v="17"/>
        <pc:sldMkLst>
          <pc:docMk/>
          <pc:sldMk cId="1721187573" sldId="927"/>
        </pc:sldMkLst>
        <pc:spChg chg="mod">
          <ac:chgData name="Chunping Xu" userId="a5962ba47313b1f5" providerId="LiveId" clId="{DB1B5518-7A50-4FB9-A963-50B23E797347}" dt="2021-05-07T03:21:03.120" v="17"/>
          <ac:spMkLst>
            <pc:docMk/>
            <pc:sldMk cId="1721187573" sldId="927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410243051" sldId="928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4221993880" sldId="941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1638738310" sldId="942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2984823333" sldId="943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832321435" sldId="944"/>
        </pc:sldMkLst>
      </pc:sldChg>
      <pc:sldChg chg="modSp mod">
        <pc:chgData name="Chunping Xu" userId="a5962ba47313b1f5" providerId="LiveId" clId="{DB1B5518-7A50-4FB9-A963-50B23E797347}" dt="2021-05-07T04:28:54.240" v="180" actId="20577"/>
        <pc:sldMkLst>
          <pc:docMk/>
          <pc:sldMk cId="2773052931" sldId="947"/>
        </pc:sldMkLst>
        <pc:spChg chg="mod">
          <ac:chgData name="Chunping Xu" userId="a5962ba47313b1f5" providerId="LiveId" clId="{DB1B5518-7A50-4FB9-A963-50B23E797347}" dt="2021-05-07T04:28:54.240" v="180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DB1B5518-7A50-4FB9-A963-50B23E797347}" dt="2021-05-07T16:02:43.597" v="349"/>
        <pc:sldMkLst>
          <pc:docMk/>
          <pc:sldMk cId="3246552041" sldId="948"/>
        </pc:sldMkLst>
        <pc:spChg chg="mod">
          <ac:chgData name="Chunping Xu" userId="a5962ba47313b1f5" providerId="LiveId" clId="{DB1B5518-7A50-4FB9-A963-50B23E797347}" dt="2021-05-07T04:38:34.522" v="25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1:52.751" v="272" actId="47"/>
        <pc:sldMkLst>
          <pc:docMk/>
          <pc:sldMk cId="3304690809" sldId="949"/>
        </pc:sldMkLst>
      </pc:sldChg>
      <pc:sldChg chg="modSp mod">
        <pc:chgData name="Chunping Xu" userId="a5962ba47313b1f5" providerId="LiveId" clId="{DB1B5518-7A50-4FB9-A963-50B23E797347}" dt="2021-05-07T04:44:43.903" v="292" actId="20577"/>
        <pc:sldMkLst>
          <pc:docMk/>
          <pc:sldMk cId="1535006336" sldId="950"/>
        </pc:sldMkLst>
        <pc:spChg chg="mod">
          <ac:chgData name="Chunping Xu" userId="a5962ba47313b1f5" providerId="LiveId" clId="{DB1B5518-7A50-4FB9-A963-50B23E797347}" dt="2021-05-07T04:44:43.903" v="292" actId="20577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53:01" v="335" actId="255"/>
        <pc:sldMkLst>
          <pc:docMk/>
          <pc:sldMk cId="780877328" sldId="951"/>
        </pc:sldMkLst>
        <pc:spChg chg="mod">
          <ac:chgData name="Chunping Xu" userId="a5962ba47313b1f5" providerId="LiveId" clId="{DB1B5518-7A50-4FB9-A963-50B23E797347}" dt="2021-05-07T04:53:01" v="335" actId="255"/>
          <ac:spMkLst>
            <pc:docMk/>
            <pc:sldMk cId="780877328" sldId="951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930469402" sldId="952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429638334" sldId="953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2300784458" sldId="954"/>
        </pc:sldMkLst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1136150031" sldId="955"/>
        </pc:sldMkLst>
      </pc:sldChg>
      <pc:sldChg chg="modSp mod">
        <pc:chgData name="Chunping Xu" userId="a5962ba47313b1f5" providerId="LiveId" clId="{DB1B5518-7A50-4FB9-A963-50B23E797347}" dt="2021-05-07T04:57:44.075" v="342" actId="255"/>
        <pc:sldMkLst>
          <pc:docMk/>
          <pc:sldMk cId="4206779045" sldId="957"/>
        </pc:sldMkLst>
        <pc:spChg chg="mod">
          <ac:chgData name="Chunping Xu" userId="a5962ba47313b1f5" providerId="LiveId" clId="{DB1B5518-7A50-4FB9-A963-50B23E797347}" dt="2021-05-07T04:57:44.075" v="342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31:10.585" v="193" actId="20577"/>
        <pc:sldMkLst>
          <pc:docMk/>
          <pc:sldMk cId="1630062831" sldId="961"/>
        </pc:sldMkLst>
        <pc:spChg chg="mod">
          <ac:chgData name="Chunping Xu" userId="a5962ba47313b1f5" providerId="LiveId" clId="{DB1B5518-7A50-4FB9-A963-50B23E797347}" dt="2021-05-07T04:31:10.585" v="193" actId="20577"/>
          <ac:spMkLst>
            <pc:docMk/>
            <pc:sldMk cId="1630062831" sldId="961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7T04:43:17.171" v="285" actId="20577"/>
        <pc:sldMkLst>
          <pc:docMk/>
          <pc:sldMk cId="1780976206" sldId="963"/>
        </pc:sldMkLst>
        <pc:spChg chg="mod">
          <ac:chgData name="Chunping Xu" userId="a5962ba47313b1f5" providerId="LiveId" clId="{DB1B5518-7A50-4FB9-A963-50B23E797347}" dt="2021-05-07T04:43:17.171" v="285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8:31.818" v="298" actId="47"/>
        <pc:sldMkLst>
          <pc:docMk/>
          <pc:sldMk cId="1669701034" sldId="964"/>
        </pc:sldMkLst>
      </pc:sldChg>
      <pc:sldChg chg="modSp mod">
        <pc:chgData name="Chunping Xu" userId="a5962ba47313b1f5" providerId="LiveId" clId="{DB1B5518-7A50-4FB9-A963-50B23E797347}" dt="2021-05-07T04:51:56.552" v="325" actId="255"/>
        <pc:sldMkLst>
          <pc:docMk/>
          <pc:sldMk cId="3510231765" sldId="965"/>
        </pc:sldMkLst>
        <pc:spChg chg="mod">
          <ac:chgData name="Chunping Xu" userId="a5962ba47313b1f5" providerId="LiveId" clId="{DB1B5518-7A50-4FB9-A963-50B23E797347}" dt="2021-05-07T04:51:56.552" v="325" actId="255"/>
          <ac:spMkLst>
            <pc:docMk/>
            <pc:sldMk cId="3510231765" sldId="96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134916311" sldId="966"/>
        </pc:sldMkLst>
      </pc:sldChg>
      <pc:sldChg chg="modSp mod">
        <pc:chgData name="Chunping Xu" userId="a5962ba47313b1f5" providerId="LiveId" clId="{DB1B5518-7A50-4FB9-A963-50B23E797347}" dt="2021-05-07T03:20:48.068" v="14" actId="14100"/>
        <pc:sldMkLst>
          <pc:docMk/>
          <pc:sldMk cId="4238450721" sldId="968"/>
        </pc:sldMkLst>
        <pc:spChg chg="mod">
          <ac:chgData name="Chunping Xu" userId="a5962ba47313b1f5" providerId="LiveId" clId="{DB1B5518-7A50-4FB9-A963-50B23E797347}" dt="2021-05-07T03:20:48.068" v="14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135793589" sldId="969"/>
        </pc:sldMkLst>
      </pc:sldChg>
      <pc:sldChg chg="del">
        <pc:chgData name="Chunping Xu" userId="a5962ba47313b1f5" providerId="LiveId" clId="{DB1B5518-7A50-4FB9-A963-50B23E797347}" dt="2021-05-07T03:21:11.409" v="18" actId="47"/>
        <pc:sldMkLst>
          <pc:docMk/>
          <pc:sldMk cId="3042440430" sldId="970"/>
        </pc:sldMkLst>
      </pc:sldChg>
      <pc:sldChg chg="del">
        <pc:chgData name="Chunping Xu" userId="a5962ba47313b1f5" providerId="LiveId" clId="{DB1B5518-7A50-4FB9-A963-50B23E797347}" dt="2021-05-07T03:31:34.447" v="86" actId="47"/>
        <pc:sldMkLst>
          <pc:docMk/>
          <pc:sldMk cId="2863991435" sldId="971"/>
        </pc:sldMkLst>
      </pc:sldChg>
      <pc:sldChg chg="modSp mod ord">
        <pc:chgData name="Chunping Xu" userId="a5962ba47313b1f5" providerId="LiveId" clId="{DB1B5518-7A50-4FB9-A963-50B23E797347}" dt="2021-05-07T16:04:02.218" v="376" actId="20577"/>
        <pc:sldMkLst>
          <pc:docMk/>
          <pc:sldMk cId="2690793810" sldId="972"/>
        </pc:sldMkLst>
        <pc:spChg chg="mod">
          <ac:chgData name="Chunping Xu" userId="a5962ba47313b1f5" providerId="LiveId" clId="{DB1B5518-7A50-4FB9-A963-50B23E797347}" dt="2021-05-07T16:04:02.218" v="376" actId="20577"/>
          <ac:spMkLst>
            <pc:docMk/>
            <pc:sldMk cId="2690793810" sldId="972"/>
            <ac:spMk id="441" creationId="{00000000-0000-0000-0000-000000000000}"/>
          </ac:spMkLst>
        </pc:spChg>
      </pc:sldChg>
      <pc:sldChg chg="modSp mod">
        <pc:chgData name="Chunping Xu" userId="a5962ba47313b1f5" providerId="LiveId" clId="{DB1B5518-7A50-4FB9-A963-50B23E797347}" dt="2021-05-08T17:01:57.787" v="389" actId="20577"/>
        <pc:sldMkLst>
          <pc:docMk/>
          <pc:sldMk cId="2452678206" sldId="973"/>
        </pc:sldMkLst>
        <pc:spChg chg="mod">
          <ac:chgData name="Chunping Xu" userId="a5962ba47313b1f5" providerId="LiveId" clId="{DB1B5518-7A50-4FB9-A963-50B23E797347}" dt="2021-05-08T17:01:57.787" v="389" actId="20577"/>
          <ac:spMkLst>
            <pc:docMk/>
            <pc:sldMk cId="2452678206" sldId="973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42:43.383" v="277" actId="47"/>
        <pc:sldMkLst>
          <pc:docMk/>
          <pc:sldMk cId="2566375676" sldId="974"/>
        </pc:sldMkLst>
      </pc:sldChg>
      <pc:sldChg chg="modSp mod">
        <pc:chgData name="Chunping Xu" userId="a5962ba47313b1f5" providerId="LiveId" clId="{DB1B5518-7A50-4FB9-A963-50B23E797347}" dt="2021-05-07T04:50:08.743" v="312" actId="20577"/>
        <pc:sldMkLst>
          <pc:docMk/>
          <pc:sldMk cId="3786570020" sldId="975"/>
        </pc:sldMkLst>
        <pc:spChg chg="mod">
          <ac:chgData name="Chunping Xu" userId="a5962ba47313b1f5" providerId="LiveId" clId="{DB1B5518-7A50-4FB9-A963-50B23E797347}" dt="2021-05-07T04:50:08.743" v="312" actId="20577"/>
          <ac:spMkLst>
            <pc:docMk/>
            <pc:sldMk cId="3786570020" sldId="975"/>
            <ac:spMk id="441" creationId="{00000000-0000-0000-0000-000000000000}"/>
          </ac:spMkLst>
        </pc:spChg>
      </pc:sldChg>
      <pc:sldChg chg="del">
        <pc:chgData name="Chunping Xu" userId="a5962ba47313b1f5" providerId="LiveId" clId="{DB1B5518-7A50-4FB9-A963-50B23E797347}" dt="2021-05-07T04:53:17.169" v="336" actId="47"/>
        <pc:sldMkLst>
          <pc:docMk/>
          <pc:sldMk cId="3859328378" sldId="976"/>
        </pc:sldMkLst>
      </pc:sldChg>
      <pc:sldChg chg="add">
        <pc:chgData name="Chunping Xu" userId="a5962ba47313b1f5" providerId="LiveId" clId="{DB1B5518-7A50-4FB9-A963-50B23E797347}" dt="2021-05-07T03:27:05.118" v="31"/>
        <pc:sldMkLst>
          <pc:docMk/>
          <pc:sldMk cId="762237541" sldId="977"/>
        </pc:sldMkLst>
      </pc:sldChg>
      <pc:sldChg chg="modSp add mod">
        <pc:chgData name="Chunping Xu" userId="a5962ba47313b1f5" providerId="LiveId" clId="{DB1B5518-7A50-4FB9-A963-50B23E797347}" dt="2021-05-07T03:31:25.626" v="85" actId="12"/>
        <pc:sldMkLst>
          <pc:docMk/>
          <pc:sldMk cId="1733535822" sldId="978"/>
        </pc:sldMkLst>
        <pc:spChg chg="mod">
          <ac:chgData name="Chunping Xu" userId="a5962ba47313b1f5" providerId="LiveId" clId="{DB1B5518-7A50-4FB9-A963-50B23E797347}" dt="2021-05-07T03:31:25.626" v="85" actId="12"/>
          <ac:spMkLst>
            <pc:docMk/>
            <pc:sldMk cId="1733535822" sldId="97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5:28.560" v="157" actId="20577"/>
        <pc:sldMkLst>
          <pc:docMk/>
          <pc:sldMk cId="1442548686" sldId="979"/>
        </pc:sldMkLst>
        <pc:spChg chg="mod">
          <ac:chgData name="Chunping Xu" userId="a5962ba47313b1f5" providerId="LiveId" clId="{DB1B5518-7A50-4FB9-A963-50B23E797347}" dt="2021-05-07T04:25:28.560" v="157" actId="20577"/>
          <ac:spMkLst>
            <pc:docMk/>
            <pc:sldMk cId="1442548686" sldId="979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DB1B5518-7A50-4FB9-A963-50B23E797347}" dt="2021-05-07T04:22:15.853" v="143"/>
        <pc:sldMkLst>
          <pc:docMk/>
          <pc:sldMk cId="3254369469" sldId="980"/>
        </pc:sldMkLst>
        <pc:spChg chg="mod">
          <ac:chgData name="Chunping Xu" userId="a5962ba47313b1f5" providerId="LiveId" clId="{DB1B5518-7A50-4FB9-A963-50B23E797347}" dt="2021-05-07T04:21:59.418" v="141" actId="207"/>
          <ac:spMkLst>
            <pc:docMk/>
            <pc:sldMk cId="3254369469" sldId="98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3:08.370" v="150" actId="207"/>
        <pc:sldMkLst>
          <pc:docMk/>
          <pc:sldMk cId="3856334315" sldId="981"/>
        </pc:sldMkLst>
        <pc:spChg chg="mod">
          <ac:chgData name="Chunping Xu" userId="a5962ba47313b1f5" providerId="LiveId" clId="{DB1B5518-7A50-4FB9-A963-50B23E797347}" dt="2021-05-07T04:23:08.370" v="150" actId="20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27:04.924" v="170" actId="207"/>
        <pc:sldMkLst>
          <pc:docMk/>
          <pc:sldMk cId="1142770723" sldId="982"/>
        </pc:sldMkLst>
        <pc:spChg chg="mod">
          <ac:chgData name="Chunping Xu" userId="a5962ba47313b1f5" providerId="LiveId" clId="{DB1B5518-7A50-4FB9-A963-50B23E797347}" dt="2021-05-07T04:27:04.924" v="170" actId="207"/>
          <ac:spMkLst>
            <pc:docMk/>
            <pc:sldMk cId="1142770723" sldId="98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3:03.946" v="204"/>
        <pc:sldMkLst>
          <pc:docMk/>
          <pc:sldMk cId="3799018530" sldId="983"/>
        </pc:sldMkLst>
        <pc:spChg chg="mod">
          <ac:chgData name="Chunping Xu" userId="a5962ba47313b1f5" providerId="LiveId" clId="{DB1B5518-7A50-4FB9-A963-50B23E797347}" dt="2021-05-07T04:33:03.946" v="204"/>
          <ac:spMkLst>
            <pc:docMk/>
            <pc:sldMk cId="3799018530" sldId="98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32:15.387" v="201" actId="255"/>
        <pc:sldMkLst>
          <pc:docMk/>
          <pc:sldMk cId="363015128" sldId="984"/>
        </pc:sldMkLst>
        <pc:spChg chg="mod">
          <ac:chgData name="Chunping Xu" userId="a5962ba47313b1f5" providerId="LiveId" clId="{DB1B5518-7A50-4FB9-A963-50B23E797347}" dt="2021-05-07T04:32:15.387" v="201" actId="255"/>
          <ac:spMkLst>
            <pc:docMk/>
            <pc:sldMk cId="363015128" sldId="98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44:48.971" v="293" actId="20577"/>
        <pc:sldMkLst>
          <pc:docMk/>
          <pc:sldMk cId="1029917047" sldId="985"/>
        </pc:sldMkLst>
        <pc:spChg chg="mod">
          <ac:chgData name="Chunping Xu" userId="a5962ba47313b1f5" providerId="LiveId" clId="{DB1B5518-7A50-4FB9-A963-50B23E797347}" dt="2021-05-07T04:44:48.971" v="293" actId="20577"/>
          <ac:spMkLst>
            <pc:docMk/>
            <pc:sldMk cId="1029917047" sldId="985"/>
            <ac:spMk id="441" creationId="{00000000-0000-0000-0000-000000000000}"/>
          </ac:spMkLst>
        </pc:spChg>
      </pc:sldChg>
      <pc:sldChg chg="addSp modSp new mod">
        <pc:chgData name="Chunping Xu" userId="a5962ba47313b1f5" providerId="LiveId" clId="{DB1B5518-7A50-4FB9-A963-50B23E797347}" dt="2021-05-07T04:48:16.203" v="297" actId="14100"/>
        <pc:sldMkLst>
          <pc:docMk/>
          <pc:sldMk cId="777997133" sldId="986"/>
        </pc:sldMkLst>
        <pc:picChg chg="add mod">
          <ac:chgData name="Chunping Xu" userId="a5962ba47313b1f5" providerId="LiveId" clId="{DB1B5518-7A50-4FB9-A963-50B23E797347}" dt="2021-05-07T04:48:16.203" v="297" actId="14100"/>
          <ac:picMkLst>
            <pc:docMk/>
            <pc:sldMk cId="777997133" sldId="986"/>
            <ac:picMk id="4" creationId="{0C7F5E12-BCC3-400E-9E9F-DB795AD08A9A}"/>
          </ac:picMkLst>
        </pc:picChg>
      </pc:sldChg>
      <pc:sldChg chg="modSp add mod">
        <pc:chgData name="Chunping Xu" userId="a5962ba47313b1f5" providerId="LiveId" clId="{DB1B5518-7A50-4FB9-A963-50B23E797347}" dt="2021-05-07T04:49:03.830" v="304"/>
        <pc:sldMkLst>
          <pc:docMk/>
          <pc:sldMk cId="3076449922" sldId="987"/>
        </pc:sldMkLst>
        <pc:spChg chg="mod">
          <ac:chgData name="Chunping Xu" userId="a5962ba47313b1f5" providerId="LiveId" clId="{DB1B5518-7A50-4FB9-A963-50B23E797347}" dt="2021-05-07T04:49:03.830" v="304"/>
          <ac:spMkLst>
            <pc:docMk/>
            <pc:sldMk cId="3076449922" sldId="98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1:31.153" v="323" actId="20577"/>
        <pc:sldMkLst>
          <pc:docMk/>
          <pc:sldMk cId="2580099837" sldId="988"/>
        </pc:sldMkLst>
        <pc:spChg chg="mod">
          <ac:chgData name="Chunping Xu" userId="a5962ba47313b1f5" providerId="LiveId" clId="{DB1B5518-7A50-4FB9-A963-50B23E797347}" dt="2021-05-07T04:51:31.153" v="323" actId="20577"/>
          <ac:spMkLst>
            <pc:docMk/>
            <pc:sldMk cId="2580099837" sldId="98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04:52:26.178" v="331"/>
        <pc:sldMkLst>
          <pc:docMk/>
          <pc:sldMk cId="2378141287" sldId="989"/>
        </pc:sldMkLst>
        <pc:spChg chg="mod">
          <ac:chgData name="Chunping Xu" userId="a5962ba47313b1f5" providerId="LiveId" clId="{DB1B5518-7A50-4FB9-A963-50B23E797347}" dt="2021-05-07T04:52:26.178" v="331"/>
          <ac:spMkLst>
            <pc:docMk/>
            <pc:sldMk cId="2378141287" sldId="98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7T16:05:32.857" v="383" actId="20577"/>
        <pc:sldMkLst>
          <pc:docMk/>
          <pc:sldMk cId="690091851" sldId="990"/>
        </pc:sldMkLst>
        <pc:spChg chg="mod">
          <ac:chgData name="Chunping Xu" userId="a5962ba47313b1f5" providerId="LiveId" clId="{DB1B5518-7A50-4FB9-A963-50B23E797347}" dt="2021-05-07T16:05:32.857" v="383" actId="20577"/>
          <ac:spMkLst>
            <pc:docMk/>
            <pc:sldMk cId="690091851" sldId="99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DB1B5518-7A50-4FB9-A963-50B23E797347}" dt="2021-05-08T16:41:55.746" v="386"/>
        <pc:sldMkLst>
          <pc:docMk/>
          <pc:sldMk cId="3677505589" sldId="991"/>
        </pc:sldMkLst>
        <pc:spChg chg="mod">
          <ac:chgData name="Chunping Xu" userId="a5962ba47313b1f5" providerId="LiveId" clId="{DB1B5518-7A50-4FB9-A963-50B23E797347}" dt="2021-05-08T16:41:55.746" v="386"/>
          <ac:spMkLst>
            <pc:docMk/>
            <pc:sldMk cId="3677505589" sldId="991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10T17:32:58.211" v="242" actId="14100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10T17:32:58.211" v="242" actId="14100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10T17:32:58.211" v="242" actId="1410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5316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5685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2633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0119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4141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064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2146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540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4080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0267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4661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9169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562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13:1-13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亚伯兰带着他的妻子与罗得，并一切所有的，都从埃及上南地去。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亚伯兰的金、银、牲畜极多。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他从南地渐渐往伯特利去，到了伯特利和艾的中间，就是从前支搭帐棚的地方，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也是他起先筑坛的地方；他又在那里求告耶和华的名。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与亚伯兰同行的罗得也有牛群、羊群、帐棚。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那地容不下他们；因为他们的财物甚多，使他们不能同居。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当时，迦南人与比利洗人在那地居住。亚伯兰的牧人和罗得的牧人相争。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亚伯兰就对罗得说：「你我不可相争，你的牧人和我的牧人也不可相争，因为我们是骨肉（原文是弟兄）。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遍地不都在你眼前吗？请你离开我：你向左，我就向右；你向右，我就向左。」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罗得举目看见约旦河的全平原，直到琐珥，都是滋润的，那地在耶和华未灭所多玛、蛾摩拉以先如同耶和华的园子，也像埃及地。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于是罗得选择约旦河的全平原，往东迁移；他们就彼此分离了。</a:t>
            </a: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113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亚伯兰住在迦南地，罗得住在平原的城邑，渐渐挪移帐棚，直到所多玛。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所多玛人在耶和华面前罪大恶极。</a:t>
            </a:r>
          </a:p>
        </p:txBody>
      </p:sp>
    </p:spTree>
    <p:extLst>
      <p:ext uri="{BB962C8B-B14F-4D97-AF65-F5344CB8AC3E}">
        <p14:creationId xmlns:p14="http://schemas.microsoft.com/office/powerpoint/2010/main" val="329833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罗得</a:t>
            </a:r>
            <a:r>
              <a:rPr lang="en-US" altLang="zh-CN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渐渐挪移的人生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：罗得的生平。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、从出生到与亚伯拉罕分离。（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章）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、从与亚伯拉罕分离到所多玛被毁。（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章）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、从逃离所多玛到山中隐居至死。（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章）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FE30-B8E2-44A1-AADD-D9D81F6A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A36CE-F6F9-427C-9D58-CF4210060B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D5CFC-00EB-4B05-91D5-7B06B94CE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70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一、认识渐渐挪移至所多玛的罗得。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、因财富的诱惑，罗得渐渐挪移至所多玛。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090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与亚伯兰同行的罗得也有牛群、羊群、帐棚。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那地容不下他们；因为他们的财物甚多，使他们不能同居。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当时，迦南人与比利洗人在那地居住。亚伯兰的牧人和罗得的牧人相争。</a:t>
            </a:r>
          </a:p>
        </p:txBody>
      </p:sp>
    </p:spTree>
    <p:extLst>
      <p:ext uri="{BB962C8B-B14F-4D97-AF65-F5344CB8AC3E}">
        <p14:creationId xmlns:p14="http://schemas.microsoft.com/office/powerpoint/2010/main" val="410718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、因着渐渐挪移至所多玛，罗得也渐渐挪移远离了亚伯拉罕。</a:t>
            </a:r>
          </a:p>
        </p:txBody>
      </p:sp>
    </p:spTree>
    <p:extLst>
      <p:ext uri="{BB962C8B-B14F-4D97-AF65-F5344CB8AC3E}">
        <p14:creationId xmlns:p14="http://schemas.microsoft.com/office/powerpoint/2010/main" val="1716615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罗得举目看见约旦河的全平原，直到琐珥，都是滋润的，那地在耶和华未灭所多玛、蛾摩拉以先如同耶和华的园子，也像埃及地。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于是罗得选择约旦河的全平原，往东迁移；他们就彼此分离了。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亚伯兰住在迦南地，罗得住在平原的城邑，渐渐挪移帐棚，直到所多玛。</a:t>
            </a:r>
          </a:p>
        </p:txBody>
      </p:sp>
    </p:spTree>
    <p:extLst>
      <p:ext uri="{BB962C8B-B14F-4D97-AF65-F5344CB8AC3E}">
        <p14:creationId xmlns:p14="http://schemas.microsoft.com/office/powerpoint/2010/main" val="211861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19:4 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他们还没有躺下，所多玛城里各处的人，连老带少，都来围住那房子，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19:5 </a:t>
            </a:r>
            <a:r>
              <a:rPr lang="zh-CN" altLang="en-US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呼叫罗得说：「今日晚上到你这里来的人在哪里呢？把他们带出来，任我们所为。」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latin typeface="PMingLiU" panose="02020500000000000000" pitchFamily="18" charset="-120"/>
                <a:ea typeface="PMingLiU" panose="02020500000000000000" pitchFamily="18" charset="-120"/>
              </a:rPr>
              <a:t>They called to Lot, "Where are the men who came to you tonight? Bring them out to us so that we can have sex with them."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E5EA-701D-4DAB-BC4C-ECEEB15AE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8BD96-2BE8-4229-9C9D-FFF340108EB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0A983B-E7A0-4C45-A6DD-591D11220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4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一、认识渐渐挪移至所多玛的罗得。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二、提醒自己定意渐渐向耶稣挪移。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2570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、清楚自己在生命中的最终标竿。</a:t>
            </a:r>
          </a:p>
        </p:txBody>
      </p:sp>
    </p:spTree>
    <p:extLst>
      <p:ext uri="{BB962C8B-B14F-4D97-AF65-F5344CB8AC3E}">
        <p14:creationId xmlns:p14="http://schemas.microsoft.com/office/powerpoint/2010/main" val="3254369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腓立比书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这不是说我已经得着了，已经完全了；我乃是竭力追求，或者可以得着基督耶稣所以得着我的。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弟兄们，我不是以为自己已经得着了；我只有一件事，就是忘记背后，努力面前的，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向着标竿直跑，要得上帝在基督耶稣里从上面召我来得的奖赏。</a:t>
            </a:r>
          </a:p>
        </p:txBody>
      </p:sp>
    </p:spTree>
    <p:extLst>
      <p:ext uri="{BB962C8B-B14F-4D97-AF65-F5344CB8AC3E}">
        <p14:creationId xmlns:p14="http://schemas.microsoft.com/office/powerpoint/2010/main" val="4153649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提摩太前书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你要嘱咐那些今世富足的人，不要自高，也不要倚靠无定的钱财；只要倚靠那厚赐百物给我们享受的上帝。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又要嘱咐他们行善，在好事上富足，甘心施舍，乐意供给人，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为自己积成美好的根基，预备将来，叫他们持定那真正的生命。</a:t>
            </a:r>
          </a:p>
        </p:txBody>
      </p:sp>
    </p:spTree>
    <p:extLst>
      <p:ext uri="{BB962C8B-B14F-4D97-AF65-F5344CB8AC3E}">
        <p14:creationId xmlns:p14="http://schemas.microsoft.com/office/powerpoint/2010/main" val="385633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２、在上帝的国度里与属灵的同伴同行。</a:t>
            </a:r>
          </a:p>
        </p:txBody>
      </p:sp>
    </p:spTree>
    <p:extLst>
      <p:ext uri="{BB962C8B-B14F-4D97-AF65-F5344CB8AC3E}">
        <p14:creationId xmlns:p14="http://schemas.microsoft.com/office/powerpoint/2010/main" val="1442548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也要坚守我们所承认的指望，不至摇动，因为那应许我们的是信实的。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又要彼此相顾，激发爱心，勉励行善。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你们不可停止聚会，好像那些停止惯了的人，倒要彼此劝勉，既知道（原文是看见）那日子临近，就更当如此。</a:t>
            </a:r>
          </a:p>
        </p:txBody>
      </p:sp>
    </p:spTree>
    <p:extLst>
      <p:ext uri="{BB962C8B-B14F-4D97-AF65-F5344CB8AC3E}">
        <p14:creationId xmlns:p14="http://schemas.microsoft.com/office/powerpoint/2010/main" val="2255997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一、认识渐渐挪移至所多玛的罗得。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二、提醒自己定意渐渐向耶稣挪移。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三、齐来同工领人渐渐向耶稣靠近。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2228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他用比喻对他们讲许多道理，说：「有一个撒种的出去撒种；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撒的时候，有落在路旁的，飞鸟来吃尽了；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有落在土浅石头地上的，土既不深，发苗最快，</a:t>
            </a:r>
          </a:p>
          <a:p>
            <a:pPr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4741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日头出来一晒，因为没有根，就枯干了；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有落在荆棘里的，荆棘长起来，把它挤住了；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又有落在好土里的，就结实，有一百倍的，有六十倍的，有三十倍的。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0347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5CEC00-C588-4EE6-AF5E-C13F69D3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166" y="-1323736"/>
            <a:ext cx="6493669" cy="64936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EE2D7-B48A-488D-B009-3880E349F2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8234" y="4506994"/>
            <a:ext cx="2721769" cy="630079"/>
          </a:xfrm>
        </p:spPr>
        <p:txBody>
          <a:bodyPr>
            <a:normAutofit/>
          </a:bodyPr>
          <a:lstStyle/>
          <a:p>
            <a:pPr marL="45719" indent="0">
              <a:buNone/>
            </a:pPr>
            <a:r>
              <a:rPr lang="zh-CN" altLang="en-US" sz="3200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</a:rPr>
              <a:t>使徒</a:t>
            </a:r>
            <a:endParaRPr lang="en-US" sz="3200" dirty="0">
              <a:solidFill>
                <a:schemeClr val="bg2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1C4702-E3B2-4852-9C8C-A863126D7DA7}"/>
              </a:ext>
            </a:extLst>
          </p:cNvPr>
          <p:cNvSpPr txBox="1">
            <a:spLocks/>
          </p:cNvSpPr>
          <p:nvPr/>
        </p:nvSpPr>
        <p:spPr>
          <a:xfrm>
            <a:off x="4074319" y="4508660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zh-CN" alt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慕道友</a:t>
            </a:r>
            <a:endParaRPr lang="en-US" sz="3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EF1D31-0FE5-45B4-9C53-50895FB71713}"/>
              </a:ext>
            </a:extLst>
          </p:cNvPr>
          <p:cNvSpPr txBox="1">
            <a:spLocks/>
          </p:cNvSpPr>
          <p:nvPr/>
        </p:nvSpPr>
        <p:spPr>
          <a:xfrm>
            <a:off x="5435203" y="3197782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100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6A922C5-7010-420B-AF57-141E384B281E}"/>
              </a:ext>
            </a:extLst>
          </p:cNvPr>
          <p:cNvSpPr txBox="1">
            <a:spLocks/>
          </p:cNvSpPr>
          <p:nvPr/>
        </p:nvSpPr>
        <p:spPr>
          <a:xfrm>
            <a:off x="2026444" y="2256711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zh-CN" alt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圣徒</a:t>
            </a:r>
            <a:endParaRPr lang="en-US" sz="3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0D10D9-4FB8-4DBF-89E8-6764D3A2AFB8}"/>
              </a:ext>
            </a:extLst>
          </p:cNvPr>
          <p:cNvSpPr txBox="1">
            <a:spLocks/>
          </p:cNvSpPr>
          <p:nvPr/>
        </p:nvSpPr>
        <p:spPr>
          <a:xfrm>
            <a:off x="4074319" y="794386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zh-CN" alt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门徒</a:t>
            </a:r>
            <a:endParaRPr lang="en-US" sz="3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4C8705-66D2-45EA-B7A8-57927B39E5DA}"/>
              </a:ext>
            </a:extLst>
          </p:cNvPr>
          <p:cNvSpPr txBox="1">
            <a:spLocks/>
          </p:cNvSpPr>
          <p:nvPr/>
        </p:nvSpPr>
        <p:spPr>
          <a:xfrm>
            <a:off x="6197203" y="2344104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zh-CN" alt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信徒</a:t>
            </a:r>
            <a:endParaRPr lang="en-US" sz="3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441D2EB-B727-486B-B165-98AB4FF76F27}"/>
              </a:ext>
            </a:extLst>
          </p:cNvPr>
          <p:cNvSpPr txBox="1">
            <a:spLocks/>
          </p:cNvSpPr>
          <p:nvPr/>
        </p:nvSpPr>
        <p:spPr>
          <a:xfrm>
            <a:off x="2026444" y="3187543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400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8BEC734-7B21-4545-88E3-E0E787CD3925}"/>
              </a:ext>
            </a:extLst>
          </p:cNvPr>
          <p:cNvSpPr txBox="1">
            <a:spLocks/>
          </p:cNvSpPr>
          <p:nvPr/>
        </p:nvSpPr>
        <p:spPr>
          <a:xfrm>
            <a:off x="2222897" y="1424465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300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50F817A-B0DE-41B0-BBEF-2C6185387B5B}"/>
              </a:ext>
            </a:extLst>
          </p:cNvPr>
          <p:cNvSpPr txBox="1">
            <a:spLocks/>
          </p:cNvSpPr>
          <p:nvPr/>
        </p:nvSpPr>
        <p:spPr>
          <a:xfrm>
            <a:off x="5199460" y="1483758"/>
            <a:ext cx="2721769" cy="6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9" indent="0"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200</a:t>
            </a:r>
            <a:r>
              <a:rPr lang="zh-CN" altLang="en-US" sz="3200" dirty="0">
                <a:solidFill>
                  <a:srgbClr val="FF0000"/>
                </a:solidFill>
              </a:rPr>
              <a:t>系列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489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901E-B24A-4099-BC4D-BC34AEBA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0E9FB-359C-4FFE-A8A2-F468271011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54094-FD6D-4F00-86F8-A5DB25F15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26" y="287079"/>
            <a:ext cx="80367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79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C0320-C396-421B-8CE4-DF7A6F94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522246-5ABC-46A4-81BC-CAC8FA2E022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97250235"/>
              </p:ext>
            </p:extLst>
          </p:nvPr>
        </p:nvGraphicFramePr>
        <p:xfrm>
          <a:off x="0" y="628650"/>
          <a:ext cx="9144000" cy="3322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7442272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4193476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5134968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4991793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8889844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1072992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13606929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1985037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61227558"/>
                    </a:ext>
                  </a:extLst>
                </a:gridCol>
              </a:tblGrid>
              <a:tr h="830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婴儿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幼儿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少儿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青少年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新成年</a:t>
                      </a:r>
                      <a:endParaRPr lang="en-US" altLang="zh-CN" sz="14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Young Adult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新家庭</a:t>
                      </a:r>
                      <a:endParaRPr lang="en-US" altLang="zh-CN" sz="14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young family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>
                          <a:effectLst/>
                        </a:rPr>
                        <a:t>中年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>
                          <a:effectLst/>
                        </a:rPr>
                        <a:t>年长者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569049334"/>
                  </a:ext>
                </a:extLst>
              </a:tr>
              <a:tr h="8307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</a:rPr>
                        <a:t>年龄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0--2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3--4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5--11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12--17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18-29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30--49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50--69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70++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76252576"/>
                  </a:ext>
                </a:extLst>
              </a:tr>
              <a:tr h="8307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>
                          <a:effectLst/>
                        </a:rPr>
                        <a:t>中文堂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√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√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√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√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√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√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577605285"/>
                  </a:ext>
                </a:extLst>
              </a:tr>
              <a:tr h="8307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>
                          <a:effectLst/>
                        </a:rPr>
                        <a:t>英文堂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√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√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√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30012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388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18614</TotalTime>
  <Words>1374</Words>
  <Application>Microsoft Office PowerPoint</Application>
  <PresentationFormat>On-screen Show (16:9)</PresentationFormat>
  <Paragraphs>112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Georgia</vt:lpstr>
      <vt:lpstr>Tahoma</vt:lpstr>
      <vt:lpstr>Wingdings 2</vt:lpstr>
      <vt:lpstr>Calisto MT</vt:lpstr>
      <vt:lpstr>Calibri</vt:lpstr>
      <vt:lpstr>Arial</vt:lpstr>
      <vt:lpstr>PMingLiU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2021-06-12T05:00:38Z</dcterms:modified>
</cp:coreProperties>
</file>