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8" r:id="rId1"/>
    <p:sldMasterId id="2147483727" r:id="rId2"/>
  </p:sldMasterIdLst>
  <p:notesMasterIdLst>
    <p:notesMasterId r:id="rId40"/>
  </p:notesMasterIdLst>
  <p:sldIdLst>
    <p:sldId id="835" r:id="rId3"/>
    <p:sldId id="852" r:id="rId4"/>
    <p:sldId id="1003" r:id="rId5"/>
    <p:sldId id="926" r:id="rId6"/>
    <p:sldId id="968" r:id="rId7"/>
    <p:sldId id="845" r:id="rId8"/>
    <p:sldId id="884" r:id="rId9"/>
    <p:sldId id="416" r:id="rId10"/>
    <p:sldId id="1005" r:id="rId11"/>
    <p:sldId id="996" r:id="rId12"/>
    <p:sldId id="847" r:id="rId13"/>
    <p:sldId id="474" r:id="rId14"/>
    <p:sldId id="1006" r:id="rId15"/>
    <p:sldId id="1011" r:id="rId16"/>
    <p:sldId id="497" r:id="rId17"/>
    <p:sldId id="1009" r:id="rId18"/>
    <p:sldId id="1008" r:id="rId19"/>
    <p:sldId id="1007" r:id="rId20"/>
    <p:sldId id="910" r:id="rId21"/>
    <p:sldId id="980" r:id="rId22"/>
    <p:sldId id="1012" r:id="rId23"/>
    <p:sldId id="981" r:id="rId24"/>
    <p:sldId id="979" r:id="rId25"/>
    <p:sldId id="1013" r:id="rId26"/>
    <p:sldId id="1014" r:id="rId27"/>
    <p:sldId id="982" r:id="rId28"/>
    <p:sldId id="478" r:id="rId29"/>
    <p:sldId id="479" r:id="rId30"/>
    <p:sldId id="1017" r:id="rId31"/>
    <p:sldId id="998" r:id="rId32"/>
    <p:sldId id="1016" r:id="rId33"/>
    <p:sldId id="1015" r:id="rId34"/>
    <p:sldId id="947" r:id="rId35"/>
    <p:sldId id="961" r:id="rId36"/>
    <p:sldId id="999" r:id="rId37"/>
    <p:sldId id="984" r:id="rId38"/>
    <p:sldId id="957" r:id="rId39"/>
  </p:sldIdLst>
  <p:sldSz cx="9144000" cy="5143500" type="screen16x9"/>
  <p:notesSz cx="6858000" cy="9144000"/>
  <p:embeddedFontLst>
    <p:embeddedFont>
      <p:font typeface="SimSun" panose="02010600030101010101" pitchFamily="2" charset="-122"/>
      <p:regular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Calisto MT" panose="02040603050505030304" pitchFamily="18" charset="0"/>
      <p:regular r:id="rId46"/>
      <p:bold r:id="rId47"/>
      <p:italic r:id="rId48"/>
      <p:boldItalic r:id="rId49"/>
    </p:embeddedFont>
    <p:embeddedFont>
      <p:font typeface="PMingLiU" panose="02020500000000000000" pitchFamily="18" charset="-120"/>
      <p:regular r:id="rId50"/>
    </p:embeddedFont>
    <p:embeddedFont>
      <p:font typeface="Tahoma" panose="020B0604030504040204" pitchFamily="34" charset="0"/>
      <p:regular r:id="rId51"/>
      <p:bold r:id="rId52"/>
    </p:embeddedFont>
    <p:embeddedFont>
      <p:font typeface="Wingdings 2" panose="05020102010507070707" pitchFamily="18" charset="2"/>
      <p:regular r:id="rId5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F52D7F-EC90-4682-8BB1-4729D60A40CF}" v="65" dt="2021-06-05T00:48:24.9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90" autoAdjust="0"/>
    <p:restoredTop sz="94694"/>
  </p:normalViewPr>
  <p:slideViewPr>
    <p:cSldViewPr snapToGrid="0">
      <p:cViewPr varScale="1">
        <p:scale>
          <a:sx n="107" d="100"/>
          <a:sy n="107" d="100"/>
        </p:scale>
        <p:origin x="360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openxmlformats.org/officeDocument/2006/relationships/font" Target="fonts/font13.fntdata"/><Relationship Id="rId58" Type="http://schemas.microsoft.com/office/2016/11/relationships/changesInfo" Target="changesInfos/changesInfo1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font" Target="fonts/font11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6.fntdata"/><Relationship Id="rId59" Type="http://schemas.microsoft.com/office/2015/10/relationships/revisionInfo" Target="revisionInfo.xml"/><Relationship Id="rId20" Type="http://schemas.openxmlformats.org/officeDocument/2006/relationships/slide" Target="slides/slide18.xml"/><Relationship Id="rId41" Type="http://schemas.openxmlformats.org/officeDocument/2006/relationships/font" Target="fonts/font1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9.fntdata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font" Target="fonts/font4.fntdata"/><Relationship Id="rId52" Type="http://schemas.openxmlformats.org/officeDocument/2006/relationships/font" Target="fonts/font12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6B802990-152F-4E52-86AF-4FBA9D3D1446}"/>
    <pc:docChg chg="undo redo custSel addSld delSld modSld sldOrd">
      <pc:chgData name="Chunping Xu" userId="a5962ba47313b1f5" providerId="LiveId" clId="{6B802990-152F-4E52-86AF-4FBA9D3D1446}" dt="2020-12-04T19:00:46.259" v="185" actId="13926"/>
      <pc:docMkLst>
        <pc:docMk/>
      </pc:docMkLst>
      <pc:sldChg chg="modSp add mod ord">
        <pc:chgData name="Chunping Xu" userId="a5962ba47313b1f5" providerId="LiveId" clId="{6B802990-152F-4E52-86AF-4FBA9D3D1446}" dt="2020-12-04T06:09:29.722" v="122"/>
        <pc:sldMkLst>
          <pc:docMk/>
          <pc:sldMk cId="3597730613" sldId="408"/>
        </pc:sldMkLst>
        <pc:spChg chg="mod">
          <ac:chgData name="Chunping Xu" userId="a5962ba47313b1f5" providerId="LiveId" clId="{6B802990-152F-4E52-86AF-4FBA9D3D1446}" dt="2020-12-04T04:26:30.977" v="3" actId="1076"/>
          <ac:spMkLst>
            <pc:docMk/>
            <pc:sldMk cId="3597730613" sldId="408"/>
            <ac:spMk id="6" creationId="{00000000-0000-0000-0000-000000000000}"/>
          </ac:spMkLst>
        </pc:spChg>
        <pc:spChg chg="mod">
          <ac:chgData name="Chunping Xu" userId="a5962ba47313b1f5" providerId="LiveId" clId="{6B802990-152F-4E52-86AF-4FBA9D3D1446}" dt="2020-12-04T04:26:30.227" v="2" actId="1076"/>
          <ac:spMkLst>
            <pc:docMk/>
            <pc:sldMk cId="3597730613" sldId="408"/>
            <ac:spMk id="12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4:18.014" v="6"/>
        <pc:sldMkLst>
          <pc:docMk/>
          <pc:sldMk cId="2574250617" sldId="835"/>
        </pc:sldMkLst>
        <pc:spChg chg="mod">
          <ac:chgData name="Chunping Xu" userId="a5962ba47313b1f5" providerId="LiveId" clId="{6B802990-152F-4E52-86AF-4FBA9D3D1446}" dt="2020-12-04T05:54:18.014" v="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5:30.860" v="13" actId="255"/>
        <pc:sldMkLst>
          <pc:docMk/>
          <pc:sldMk cId="2528803733" sldId="843"/>
        </pc:sldMkLst>
        <pc:spChg chg="mod">
          <ac:chgData name="Chunping Xu" userId="a5962ba47313b1f5" providerId="LiveId" clId="{6B802990-152F-4E52-86AF-4FBA9D3D1446}" dt="2020-12-04T05:55:30.860" v="13" actId="255"/>
          <ac:spMkLst>
            <pc:docMk/>
            <pc:sldMk cId="2528803733" sldId="843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18:53:21.955" v="162" actId="20577"/>
        <pc:sldMkLst>
          <pc:docMk/>
          <pc:sldMk cId="3125448393" sldId="844"/>
        </pc:sldMkLst>
        <pc:spChg chg="mod">
          <ac:chgData name="Chunping Xu" userId="a5962ba47313b1f5" providerId="LiveId" clId="{6B802990-152F-4E52-86AF-4FBA9D3D1446}" dt="2020-12-04T18:53:21.955" v="162" actId="20577"/>
          <ac:spMkLst>
            <pc:docMk/>
            <pc:sldMk cId="3125448393" sldId="844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9:48.788" v="40"/>
        <pc:sldMkLst>
          <pc:docMk/>
          <pc:sldMk cId="96890483" sldId="845"/>
        </pc:sldMkLst>
        <pc:spChg chg="mod">
          <ac:chgData name="Chunping Xu" userId="a5962ba47313b1f5" providerId="LiveId" clId="{6B802990-152F-4E52-86AF-4FBA9D3D1446}" dt="2020-12-04T05:59:48.788" v="40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18:56:21.190" v="173" actId="948"/>
        <pc:sldMkLst>
          <pc:docMk/>
          <pc:sldMk cId="3489066414" sldId="847"/>
        </pc:sldMkLst>
        <pc:spChg chg="mod">
          <ac:chgData name="Chunping Xu" userId="a5962ba47313b1f5" providerId="LiveId" clId="{6B802990-152F-4E52-86AF-4FBA9D3D1446}" dt="2020-12-04T18:56:21.190" v="173" actId="948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8:13.689" v="33"/>
        <pc:sldMkLst>
          <pc:docMk/>
          <pc:sldMk cId="2814175321" sldId="852"/>
        </pc:sldMkLst>
        <pc:spChg chg="mod">
          <ac:chgData name="Chunping Xu" userId="a5962ba47313b1f5" providerId="LiveId" clId="{6B802990-152F-4E52-86AF-4FBA9D3D1446}" dt="2020-12-04T05:58:13.689" v="33"/>
          <ac:spMkLst>
            <pc:docMk/>
            <pc:sldMk cId="2814175321" sldId="852"/>
            <ac:spMk id="441" creationId="{00000000-0000-0000-0000-000000000000}"/>
          </ac:spMkLst>
        </pc:spChg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771223605" sldId="865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050489150" sldId="866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4022564738" sldId="867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27779817" sldId="86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131454187" sldId="86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413157655" sldId="870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444316163" sldId="871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692466551" sldId="872"/>
        </pc:sldMkLst>
      </pc:sldChg>
      <pc:sldChg chg="modSp mod">
        <pc:chgData name="Chunping Xu" userId="a5962ba47313b1f5" providerId="LiveId" clId="{6B802990-152F-4E52-86AF-4FBA9D3D1446}" dt="2020-12-04T18:55:56.567" v="172"/>
        <pc:sldMkLst>
          <pc:docMk/>
          <pc:sldMk cId="4007757009" sldId="884"/>
        </pc:sldMkLst>
        <pc:spChg chg="mod">
          <ac:chgData name="Chunping Xu" userId="a5962ba47313b1f5" providerId="LiveId" clId="{6B802990-152F-4E52-86AF-4FBA9D3D1446}" dt="2020-12-04T18:55:56.567" v="172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554349762" sldId="88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825219379" sldId="88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970630034" sldId="892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356141396" sldId="893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928823395" sldId="894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020413872" sldId="896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418322402" sldId="897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640415659" sldId="89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033146085" sldId="89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693627612" sldId="900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646628098" sldId="901"/>
        </pc:sldMkLst>
      </pc:sldChg>
      <pc:sldChg chg="modSp add mod">
        <pc:chgData name="Chunping Xu" userId="a5962ba47313b1f5" providerId="LiveId" clId="{6B802990-152F-4E52-86AF-4FBA9D3D1446}" dt="2020-12-04T05:56:40.337" v="21" actId="20577"/>
        <pc:sldMkLst>
          <pc:docMk/>
          <pc:sldMk cId="2376608489" sldId="902"/>
        </pc:sldMkLst>
        <pc:spChg chg="mod">
          <ac:chgData name="Chunping Xu" userId="a5962ba47313b1f5" providerId="LiveId" clId="{6B802990-152F-4E52-86AF-4FBA9D3D1446}" dt="2020-12-04T05:56:40.337" v="21" actId="20577"/>
          <ac:spMkLst>
            <pc:docMk/>
            <pc:sldMk cId="2376608489" sldId="90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02.302" v="24"/>
        <pc:sldMkLst>
          <pc:docMk/>
          <pc:sldMk cId="2299039240" sldId="903"/>
        </pc:sldMkLst>
        <pc:spChg chg="mod">
          <ac:chgData name="Chunping Xu" userId="a5962ba47313b1f5" providerId="LiveId" clId="{6B802990-152F-4E52-86AF-4FBA9D3D1446}" dt="2020-12-04T05:57:02.302" v="24"/>
          <ac:spMkLst>
            <pc:docMk/>
            <pc:sldMk cId="2299039240" sldId="90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30.315" v="27"/>
        <pc:sldMkLst>
          <pc:docMk/>
          <pc:sldMk cId="2036139645" sldId="904"/>
        </pc:sldMkLst>
        <pc:spChg chg="mod">
          <ac:chgData name="Chunping Xu" userId="a5962ba47313b1f5" providerId="LiveId" clId="{6B802990-152F-4E52-86AF-4FBA9D3D1446}" dt="2020-12-04T05:57:30.315" v="27"/>
          <ac:spMkLst>
            <pc:docMk/>
            <pc:sldMk cId="2036139645" sldId="90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47.519" v="30"/>
        <pc:sldMkLst>
          <pc:docMk/>
          <pc:sldMk cId="2191580823" sldId="905"/>
        </pc:sldMkLst>
        <pc:spChg chg="mod">
          <ac:chgData name="Chunping Xu" userId="a5962ba47313b1f5" providerId="LiveId" clId="{6B802990-152F-4E52-86AF-4FBA9D3D1446}" dt="2020-12-04T05:57:47.519" v="30"/>
          <ac:spMkLst>
            <pc:docMk/>
            <pc:sldMk cId="2191580823" sldId="90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3:20.799" v="63" actId="948"/>
        <pc:sldMkLst>
          <pc:docMk/>
          <pc:sldMk cId="176347072" sldId="906"/>
        </pc:sldMkLst>
        <pc:spChg chg="mod">
          <ac:chgData name="Chunping Xu" userId="a5962ba47313b1f5" providerId="LiveId" clId="{6B802990-152F-4E52-86AF-4FBA9D3D1446}" dt="2020-12-04T06:03:20.799" v="63" actId="948"/>
          <ac:spMkLst>
            <pc:docMk/>
            <pc:sldMk cId="176347072" sldId="906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449075551" sldId="907"/>
        </pc:sldMkLst>
      </pc:sldChg>
      <pc:sldChg chg="modSp add mod">
        <pc:chgData name="Chunping Xu" userId="a5962ba47313b1f5" providerId="LiveId" clId="{6B802990-152F-4E52-86AF-4FBA9D3D1446}" dt="2020-12-04T06:04:03.288" v="72"/>
        <pc:sldMkLst>
          <pc:docMk/>
          <pc:sldMk cId="2727964911" sldId="907"/>
        </pc:sldMkLst>
        <pc:spChg chg="mod">
          <ac:chgData name="Chunping Xu" userId="a5962ba47313b1f5" providerId="LiveId" clId="{6B802990-152F-4E52-86AF-4FBA9D3D1446}" dt="2020-12-04T06:04:03.288" v="72"/>
          <ac:spMkLst>
            <pc:docMk/>
            <pc:sldMk cId="2727964911" sldId="90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4:29.878" v="76" actId="20577"/>
        <pc:sldMkLst>
          <pc:docMk/>
          <pc:sldMk cId="1128984360" sldId="908"/>
        </pc:sldMkLst>
        <pc:spChg chg="mod">
          <ac:chgData name="Chunping Xu" userId="a5962ba47313b1f5" providerId="LiveId" clId="{6B802990-152F-4E52-86AF-4FBA9D3D1446}" dt="2020-12-04T06:04:29.878" v="76" actId="20577"/>
          <ac:spMkLst>
            <pc:docMk/>
            <pc:sldMk cId="1128984360" sldId="908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3226573190" sldId="908"/>
        </pc:sldMkLst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574503200" sldId="909"/>
        </pc:sldMkLst>
      </pc:sldChg>
      <pc:sldChg chg="add del">
        <pc:chgData name="Chunping Xu" userId="a5962ba47313b1f5" providerId="LiveId" clId="{6B802990-152F-4E52-86AF-4FBA9D3D1446}" dt="2020-12-04T18:57:09.800" v="174" actId="47"/>
        <pc:sldMkLst>
          <pc:docMk/>
          <pc:sldMk cId="4162604037" sldId="909"/>
        </pc:sldMkLst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607537515" sldId="910"/>
        </pc:sldMkLst>
      </pc:sldChg>
      <pc:sldChg chg="modSp add mod">
        <pc:chgData name="Chunping Xu" userId="a5962ba47313b1f5" providerId="LiveId" clId="{6B802990-152F-4E52-86AF-4FBA9D3D1446}" dt="2020-12-04T06:05:26.303" v="84" actId="255"/>
        <pc:sldMkLst>
          <pc:docMk/>
          <pc:sldMk cId="4019409665" sldId="910"/>
        </pc:sldMkLst>
        <pc:spChg chg="mod">
          <ac:chgData name="Chunping Xu" userId="a5962ba47313b1f5" providerId="LiveId" clId="{6B802990-152F-4E52-86AF-4FBA9D3D1446}" dt="2020-12-04T06:05:26.303" v="84" actId="255"/>
          <ac:spMkLst>
            <pc:docMk/>
            <pc:sldMk cId="4019409665" sldId="91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5:56.301" v="89" actId="20577"/>
        <pc:sldMkLst>
          <pc:docMk/>
          <pc:sldMk cId="7925270" sldId="911"/>
        </pc:sldMkLst>
        <pc:spChg chg="mod">
          <ac:chgData name="Chunping Xu" userId="a5962ba47313b1f5" providerId="LiveId" clId="{6B802990-152F-4E52-86AF-4FBA9D3D1446}" dt="2020-12-04T06:05:56.301" v="89" actId="20577"/>
          <ac:spMkLst>
            <pc:docMk/>
            <pc:sldMk cId="7925270" sldId="911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051627735" sldId="911"/>
        </pc:sldMkLst>
      </pc:sldChg>
      <pc:sldChg chg="modSp add mod">
        <pc:chgData name="Chunping Xu" userId="a5962ba47313b1f5" providerId="LiveId" clId="{6B802990-152F-4E52-86AF-4FBA9D3D1446}" dt="2020-12-04T06:07:22.830" v="96" actId="13926"/>
        <pc:sldMkLst>
          <pc:docMk/>
          <pc:sldMk cId="1543919868" sldId="912"/>
        </pc:sldMkLst>
        <pc:spChg chg="mod">
          <ac:chgData name="Chunping Xu" userId="a5962ba47313b1f5" providerId="LiveId" clId="{6B802990-152F-4E52-86AF-4FBA9D3D1446}" dt="2020-12-04T06:07:22.830" v="96" actId="13926"/>
          <ac:spMkLst>
            <pc:docMk/>
            <pc:sldMk cId="1543919868" sldId="912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643661779" sldId="912"/>
        </pc:sldMkLst>
      </pc:sldChg>
      <pc:sldChg chg="modSp add mod ord">
        <pc:chgData name="Chunping Xu" userId="a5962ba47313b1f5" providerId="LiveId" clId="{6B802990-152F-4E52-86AF-4FBA9D3D1446}" dt="2020-12-04T06:08:47.250" v="111"/>
        <pc:sldMkLst>
          <pc:docMk/>
          <pc:sldMk cId="736122814" sldId="913"/>
        </pc:sldMkLst>
        <pc:spChg chg="mod">
          <ac:chgData name="Chunping Xu" userId="a5962ba47313b1f5" providerId="LiveId" clId="{6B802990-152F-4E52-86AF-4FBA9D3D1446}" dt="2020-12-04T06:08:42.662" v="109"/>
          <ac:spMkLst>
            <pc:docMk/>
            <pc:sldMk cId="736122814" sldId="913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4072846661" sldId="913"/>
        </pc:sldMkLst>
      </pc:sldChg>
      <pc:sldChg chg="modSp add mod ord">
        <pc:chgData name="Chunping Xu" userId="a5962ba47313b1f5" providerId="LiveId" clId="{6B802990-152F-4E52-86AF-4FBA9D3D1446}" dt="2020-12-04T06:10:19.302" v="132"/>
        <pc:sldMkLst>
          <pc:docMk/>
          <pc:sldMk cId="3082226783" sldId="914"/>
        </pc:sldMkLst>
        <pc:spChg chg="mod">
          <ac:chgData name="Chunping Xu" userId="a5962ba47313b1f5" providerId="LiveId" clId="{6B802990-152F-4E52-86AF-4FBA9D3D1446}" dt="2020-12-04T06:10:13.426" v="130" actId="122"/>
          <ac:spMkLst>
            <pc:docMk/>
            <pc:sldMk cId="3082226783" sldId="91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0:53.891" v="135"/>
        <pc:sldMkLst>
          <pc:docMk/>
          <pc:sldMk cId="3565729517" sldId="915"/>
        </pc:sldMkLst>
        <pc:spChg chg="mod">
          <ac:chgData name="Chunping Xu" userId="a5962ba47313b1f5" providerId="LiveId" clId="{6B802990-152F-4E52-86AF-4FBA9D3D1446}" dt="2020-12-04T06:10:53.891" v="135"/>
          <ac:spMkLst>
            <pc:docMk/>
            <pc:sldMk cId="3565729517" sldId="91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9:05.916" v="118"/>
        <pc:sldMkLst>
          <pc:docMk/>
          <pc:sldMk cId="1161140011" sldId="916"/>
        </pc:sldMkLst>
        <pc:spChg chg="mod">
          <ac:chgData name="Chunping Xu" userId="a5962ba47313b1f5" providerId="LiveId" clId="{6B802990-152F-4E52-86AF-4FBA9D3D1446}" dt="2020-12-04T06:09:05.916" v="118"/>
          <ac:spMkLst>
            <pc:docMk/>
            <pc:sldMk cId="1161140011" sldId="91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1:35.995" v="139" actId="255"/>
        <pc:sldMkLst>
          <pc:docMk/>
          <pc:sldMk cId="593414309" sldId="917"/>
        </pc:sldMkLst>
        <pc:spChg chg="mod">
          <ac:chgData name="Chunping Xu" userId="a5962ba47313b1f5" providerId="LiveId" clId="{6B802990-152F-4E52-86AF-4FBA9D3D1446}" dt="2020-12-04T06:11:35.995" v="139" actId="255"/>
          <ac:spMkLst>
            <pc:docMk/>
            <pc:sldMk cId="593414309" sldId="91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27.089" v="150"/>
        <pc:sldMkLst>
          <pc:docMk/>
          <pc:sldMk cId="3702871186" sldId="918"/>
        </pc:sldMkLst>
        <pc:spChg chg="mod">
          <ac:chgData name="Chunping Xu" userId="a5962ba47313b1f5" providerId="LiveId" clId="{6B802990-152F-4E52-86AF-4FBA9D3D1446}" dt="2020-12-04T06:12:27.089" v="150"/>
          <ac:spMkLst>
            <pc:docMk/>
            <pc:sldMk cId="3702871186" sldId="91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42.617" v="153"/>
        <pc:sldMkLst>
          <pc:docMk/>
          <pc:sldMk cId="3860091092" sldId="919"/>
        </pc:sldMkLst>
        <pc:spChg chg="mod">
          <ac:chgData name="Chunping Xu" userId="a5962ba47313b1f5" providerId="LiveId" clId="{6B802990-152F-4E52-86AF-4FBA9D3D1446}" dt="2020-12-04T06:12:42.617" v="153"/>
          <ac:spMkLst>
            <pc:docMk/>
            <pc:sldMk cId="3860091092" sldId="91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3:10.126" v="158" actId="20577"/>
        <pc:sldMkLst>
          <pc:docMk/>
          <pc:sldMk cId="3255214020" sldId="920"/>
        </pc:sldMkLst>
        <pc:spChg chg="mod">
          <ac:chgData name="Chunping Xu" userId="a5962ba47313b1f5" providerId="LiveId" clId="{6B802990-152F-4E52-86AF-4FBA9D3D1446}" dt="2020-12-04T06:13:10.126" v="158" actId="20577"/>
          <ac:spMkLst>
            <pc:docMk/>
            <pc:sldMk cId="3255214020" sldId="92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04.093" v="145"/>
        <pc:sldMkLst>
          <pc:docMk/>
          <pc:sldMk cId="2400903659" sldId="921"/>
        </pc:sldMkLst>
        <pc:spChg chg="mod">
          <ac:chgData name="Chunping Xu" userId="a5962ba47313b1f5" providerId="LiveId" clId="{6B802990-152F-4E52-86AF-4FBA9D3D1446}" dt="2020-12-04T06:12:04.093" v="145"/>
          <ac:spMkLst>
            <pc:docMk/>
            <pc:sldMk cId="2400903659" sldId="921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13:44.019" v="161" actId="47"/>
        <pc:sldMkLst>
          <pc:docMk/>
          <pc:sldMk cId="1695335148" sldId="922"/>
        </pc:sldMkLst>
      </pc:sldChg>
      <pc:sldChg chg="add">
        <pc:chgData name="Chunping Xu" userId="a5962ba47313b1f5" providerId="LiveId" clId="{6B802990-152F-4E52-86AF-4FBA9D3D1446}" dt="2020-12-04T06:13:40.806" v="160"/>
        <pc:sldMkLst>
          <pc:docMk/>
          <pc:sldMk cId="1364164951" sldId="923"/>
        </pc:sldMkLst>
      </pc:sldChg>
      <pc:sldChg chg="modSp add mod">
        <pc:chgData name="Chunping Xu" userId="a5962ba47313b1f5" providerId="LiveId" clId="{6B802990-152F-4E52-86AF-4FBA9D3D1446}" dt="2020-12-04T19:00:46.259" v="185" actId="13926"/>
        <pc:sldMkLst>
          <pc:docMk/>
          <pc:sldMk cId="3813381490" sldId="924"/>
        </pc:sldMkLst>
        <pc:spChg chg="mod">
          <ac:chgData name="Chunping Xu" userId="a5962ba47313b1f5" providerId="LiveId" clId="{6B802990-152F-4E52-86AF-4FBA9D3D1446}" dt="2020-12-04T19:00:46.259" v="185" actId="13926"/>
          <ac:spMkLst>
            <pc:docMk/>
            <pc:sldMk cId="3813381490" sldId="9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DB1B5518-7A50-4FB9-A963-50B23E797347}"/>
    <pc:docChg chg="undo redo custSel addSld delSld modSld sldOrd">
      <pc:chgData name="Chunping Xu" userId="a5962ba47313b1f5" providerId="LiveId" clId="{DB1B5518-7A50-4FB9-A963-50B23E797347}" dt="2021-05-08T17:01:57.787" v="389" actId="20577"/>
      <pc:docMkLst>
        <pc:docMk/>
      </pc:docMkLst>
      <pc:sldChg chg="modSp add mod">
        <pc:chgData name="Chunping Xu" userId="a5962ba47313b1f5" providerId="LiveId" clId="{DB1B5518-7A50-4FB9-A963-50B23E797347}" dt="2021-05-07T03:30:03.102" v="78" actId="1076"/>
        <pc:sldMkLst>
          <pc:docMk/>
          <pc:sldMk cId="1234540451" sldId="400"/>
        </pc:sldMkLst>
        <pc:spChg chg="mod">
          <ac:chgData name="Chunping Xu" userId="a5962ba47313b1f5" providerId="LiveId" clId="{DB1B5518-7A50-4FB9-A963-50B23E797347}" dt="2021-05-07T03:29:56.385" v="77" actId="1076"/>
          <ac:spMkLst>
            <pc:docMk/>
            <pc:sldMk cId="1234540451" sldId="400"/>
            <ac:spMk id="2" creationId="{00000000-0000-0000-0000-000000000000}"/>
          </ac:spMkLst>
        </pc:spChg>
        <pc:picChg chg="mod">
          <ac:chgData name="Chunping Xu" userId="a5962ba47313b1f5" providerId="LiveId" clId="{DB1B5518-7A50-4FB9-A963-50B23E797347}" dt="2021-05-07T03:30:03.102" v="78" actId="1076"/>
          <ac:picMkLst>
            <pc:docMk/>
            <pc:sldMk cId="1234540451" sldId="400"/>
            <ac:picMk id="3074" creationId="{00000000-0000-0000-0000-000000000000}"/>
          </ac:picMkLst>
        </pc:picChg>
      </pc:sldChg>
      <pc:sldChg chg="modSp add">
        <pc:chgData name="Chunping Xu" userId="a5962ba47313b1f5" providerId="LiveId" clId="{DB1B5518-7A50-4FB9-A963-50B23E797347}" dt="2021-05-07T04:40:45.528" v="265" actId="14100"/>
        <pc:sldMkLst>
          <pc:docMk/>
          <pc:sldMk cId="1689624443" sldId="416"/>
        </pc:sldMkLst>
        <pc:picChg chg="mod">
          <ac:chgData name="Chunping Xu" userId="a5962ba47313b1f5" providerId="LiveId" clId="{DB1B5518-7A50-4FB9-A963-50B23E797347}" dt="2021-05-07T04:40:45.528" v="265" actId="14100"/>
          <ac:picMkLst>
            <pc:docMk/>
            <pc:sldMk cId="1689624443" sldId="416"/>
            <ac:picMk id="19458" creationId="{00000000-0000-0000-0000-000000000000}"/>
          </ac:picMkLst>
        </pc:picChg>
      </pc:sldChg>
      <pc:sldChg chg="modSp add ord">
        <pc:chgData name="Chunping Xu" userId="a5962ba47313b1f5" providerId="LiveId" clId="{DB1B5518-7A50-4FB9-A963-50B23E797347}" dt="2021-05-07T04:41:35.228" v="271"/>
        <pc:sldMkLst>
          <pc:docMk/>
          <pc:sldMk cId="1480836367" sldId="418"/>
        </pc:sldMkLst>
        <pc:picChg chg="mod">
          <ac:chgData name="Chunping Xu" userId="a5962ba47313b1f5" providerId="LiveId" clId="{DB1B5518-7A50-4FB9-A963-50B23E797347}" dt="2021-05-07T04:41:32.761" v="269" actId="1076"/>
          <ac:picMkLst>
            <pc:docMk/>
            <pc:sldMk cId="1480836367" sldId="418"/>
            <ac:picMk id="13314" creationId="{00000000-0000-0000-0000-000000000000}"/>
          </ac:picMkLst>
        </pc:picChg>
      </pc:sldChg>
      <pc:sldChg chg="modSp mod">
        <pc:chgData name="Chunping Xu" userId="a5962ba47313b1f5" providerId="LiveId" clId="{DB1B5518-7A50-4FB9-A963-50B23E797347}" dt="2021-05-07T03:19:15.624" v="3" actId="20577"/>
        <pc:sldMkLst>
          <pc:docMk/>
          <pc:sldMk cId="2574250617" sldId="835"/>
        </pc:sldMkLst>
        <pc:spChg chg="mod">
          <ac:chgData name="Chunping Xu" userId="a5962ba47313b1f5" providerId="LiveId" clId="{DB1B5518-7A50-4FB9-A963-50B23E797347}" dt="2021-05-07T03:19:15.624" v="3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3:25:59.909" v="28" actId="20577"/>
        <pc:sldMkLst>
          <pc:docMk/>
          <pc:sldMk cId="96890483" sldId="845"/>
        </pc:sldMkLst>
        <pc:spChg chg="mod">
          <ac:chgData name="Chunping Xu" userId="a5962ba47313b1f5" providerId="LiveId" clId="{DB1B5518-7A50-4FB9-A963-50B23E797347}" dt="2021-05-07T03:25:59.909" v="28" actId="20577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4:11:59.797" v="89"/>
        <pc:sldMkLst>
          <pc:docMk/>
          <pc:sldMk cId="3489066414" sldId="847"/>
        </pc:sldMkLst>
        <pc:spChg chg="mod">
          <ac:chgData name="Chunping Xu" userId="a5962ba47313b1f5" providerId="LiveId" clId="{DB1B5518-7A50-4FB9-A963-50B23E797347}" dt="2021-05-07T04:11:59.797" v="8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3:20:07.935" v="6"/>
        <pc:sldMkLst>
          <pc:docMk/>
          <pc:sldMk cId="2814175321" sldId="852"/>
        </pc:sldMkLst>
        <pc:spChg chg="mod">
          <ac:chgData name="Chunping Xu" userId="a5962ba47313b1f5" providerId="LiveId" clId="{DB1B5518-7A50-4FB9-A963-50B23E797347}" dt="2021-05-07T03:20:07.935" v="6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3:31:15.773" v="83" actId="12"/>
        <pc:sldMkLst>
          <pc:docMk/>
          <pc:sldMk cId="4007757009" sldId="884"/>
        </pc:sldMkLst>
        <pc:spChg chg="mod">
          <ac:chgData name="Chunping Xu" userId="a5962ba47313b1f5" providerId="LiveId" clId="{DB1B5518-7A50-4FB9-A963-50B23E797347}" dt="2021-05-07T03:31:15.773" v="83" actId="1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4:12:30.435" v="93" actId="255"/>
        <pc:sldMkLst>
          <pc:docMk/>
          <pc:sldMk cId="4019409665" sldId="910"/>
        </pc:sldMkLst>
        <pc:spChg chg="mod">
          <ac:chgData name="Chunping Xu" userId="a5962ba47313b1f5" providerId="LiveId" clId="{DB1B5518-7A50-4FB9-A963-50B23E797347}" dt="2021-05-07T04:12:30.435" v="93" actId="255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DB1B5518-7A50-4FB9-A963-50B23E797347}" dt="2021-05-07T15:59:03.906" v="343"/>
        <pc:sldMkLst>
          <pc:docMk/>
          <pc:sldMk cId="7925270" sldId="911"/>
        </pc:sldMkLst>
        <pc:spChg chg="mod">
          <ac:chgData name="Chunping Xu" userId="a5962ba47313b1f5" providerId="LiveId" clId="{DB1B5518-7A50-4FB9-A963-50B23E797347}" dt="2021-05-07T04:16:32.872" v="100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16:02:14.779" v="347" actId="6549"/>
        <pc:sldMkLst>
          <pc:docMk/>
          <pc:sldMk cId="1543919868" sldId="912"/>
        </pc:sldMkLst>
        <pc:spChg chg="mod">
          <ac:chgData name="Chunping Xu" userId="a5962ba47313b1f5" providerId="LiveId" clId="{DB1B5518-7A50-4FB9-A963-50B23E797347}" dt="2021-05-07T16:02:14.779" v="347" actId="6549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3:20:29.202" v="10" actId="14100"/>
        <pc:sldMkLst>
          <pc:docMk/>
          <pc:sldMk cId="2313262846" sldId="926"/>
        </pc:sldMkLst>
        <pc:spChg chg="mod">
          <ac:chgData name="Chunping Xu" userId="a5962ba47313b1f5" providerId="LiveId" clId="{DB1B5518-7A50-4FB9-A963-50B23E797347}" dt="2021-05-07T03:20:29.202" v="10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3:21:03.120" v="17"/>
        <pc:sldMkLst>
          <pc:docMk/>
          <pc:sldMk cId="1721187573" sldId="927"/>
        </pc:sldMkLst>
        <pc:spChg chg="mod">
          <ac:chgData name="Chunping Xu" userId="a5962ba47313b1f5" providerId="LiveId" clId="{DB1B5518-7A50-4FB9-A963-50B23E797347}" dt="2021-05-07T03:21:03.120" v="17"/>
          <ac:spMkLst>
            <pc:docMk/>
            <pc:sldMk cId="1721187573" sldId="927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3410243051" sldId="928"/>
        </pc:sldMkLst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4221993880" sldId="941"/>
        </pc:sldMkLst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1638738310" sldId="942"/>
        </pc:sldMkLst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2984823333" sldId="943"/>
        </pc:sldMkLst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3832321435" sldId="944"/>
        </pc:sldMkLst>
      </pc:sldChg>
      <pc:sldChg chg="modSp mod">
        <pc:chgData name="Chunping Xu" userId="a5962ba47313b1f5" providerId="LiveId" clId="{DB1B5518-7A50-4FB9-A963-50B23E797347}" dt="2021-05-07T04:28:54.240" v="180" actId="20577"/>
        <pc:sldMkLst>
          <pc:docMk/>
          <pc:sldMk cId="2773052931" sldId="947"/>
        </pc:sldMkLst>
        <pc:spChg chg="mod">
          <ac:chgData name="Chunping Xu" userId="a5962ba47313b1f5" providerId="LiveId" clId="{DB1B5518-7A50-4FB9-A963-50B23E797347}" dt="2021-05-07T04:28:54.240" v="180" actId="20577"/>
          <ac:spMkLst>
            <pc:docMk/>
            <pc:sldMk cId="2773052931" sldId="94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DB1B5518-7A50-4FB9-A963-50B23E797347}" dt="2021-05-07T16:02:43.597" v="349"/>
        <pc:sldMkLst>
          <pc:docMk/>
          <pc:sldMk cId="3246552041" sldId="948"/>
        </pc:sldMkLst>
        <pc:spChg chg="mod">
          <ac:chgData name="Chunping Xu" userId="a5962ba47313b1f5" providerId="LiveId" clId="{DB1B5518-7A50-4FB9-A963-50B23E797347}" dt="2021-05-07T04:38:34.522" v="255" actId="20577"/>
          <ac:spMkLst>
            <pc:docMk/>
            <pc:sldMk cId="3246552041" sldId="948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4:41:52.751" v="272" actId="47"/>
        <pc:sldMkLst>
          <pc:docMk/>
          <pc:sldMk cId="3304690809" sldId="949"/>
        </pc:sldMkLst>
      </pc:sldChg>
      <pc:sldChg chg="modSp mod">
        <pc:chgData name="Chunping Xu" userId="a5962ba47313b1f5" providerId="LiveId" clId="{DB1B5518-7A50-4FB9-A963-50B23E797347}" dt="2021-05-07T04:44:43.903" v="292" actId="20577"/>
        <pc:sldMkLst>
          <pc:docMk/>
          <pc:sldMk cId="1535006336" sldId="950"/>
        </pc:sldMkLst>
        <pc:spChg chg="mod">
          <ac:chgData name="Chunping Xu" userId="a5962ba47313b1f5" providerId="LiveId" clId="{DB1B5518-7A50-4FB9-A963-50B23E797347}" dt="2021-05-07T04:44:43.903" v="292" actId="20577"/>
          <ac:spMkLst>
            <pc:docMk/>
            <pc:sldMk cId="1535006336" sldId="950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4:53:01" v="335" actId="255"/>
        <pc:sldMkLst>
          <pc:docMk/>
          <pc:sldMk cId="780877328" sldId="951"/>
        </pc:sldMkLst>
        <pc:spChg chg="mod">
          <ac:chgData name="Chunping Xu" userId="a5962ba47313b1f5" providerId="LiveId" clId="{DB1B5518-7A50-4FB9-A963-50B23E797347}" dt="2021-05-07T04:53:01" v="335" actId="255"/>
          <ac:spMkLst>
            <pc:docMk/>
            <pc:sldMk cId="780877328" sldId="951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4:53:17.169" v="336" actId="47"/>
        <pc:sldMkLst>
          <pc:docMk/>
          <pc:sldMk cId="3930469402" sldId="952"/>
        </pc:sldMkLst>
      </pc:sldChg>
      <pc:sldChg chg="del">
        <pc:chgData name="Chunping Xu" userId="a5962ba47313b1f5" providerId="LiveId" clId="{DB1B5518-7A50-4FB9-A963-50B23E797347}" dt="2021-05-07T04:53:17.169" v="336" actId="47"/>
        <pc:sldMkLst>
          <pc:docMk/>
          <pc:sldMk cId="3429638334" sldId="953"/>
        </pc:sldMkLst>
      </pc:sldChg>
      <pc:sldChg chg="del">
        <pc:chgData name="Chunping Xu" userId="a5962ba47313b1f5" providerId="LiveId" clId="{DB1B5518-7A50-4FB9-A963-50B23E797347}" dt="2021-05-07T04:53:17.169" v="336" actId="47"/>
        <pc:sldMkLst>
          <pc:docMk/>
          <pc:sldMk cId="2300784458" sldId="954"/>
        </pc:sldMkLst>
      </pc:sldChg>
      <pc:sldChg chg="del">
        <pc:chgData name="Chunping Xu" userId="a5962ba47313b1f5" providerId="LiveId" clId="{DB1B5518-7A50-4FB9-A963-50B23E797347}" dt="2021-05-07T04:53:17.169" v="336" actId="47"/>
        <pc:sldMkLst>
          <pc:docMk/>
          <pc:sldMk cId="1136150031" sldId="955"/>
        </pc:sldMkLst>
      </pc:sldChg>
      <pc:sldChg chg="modSp mod">
        <pc:chgData name="Chunping Xu" userId="a5962ba47313b1f5" providerId="LiveId" clId="{DB1B5518-7A50-4FB9-A963-50B23E797347}" dt="2021-05-07T04:57:44.075" v="342" actId="255"/>
        <pc:sldMkLst>
          <pc:docMk/>
          <pc:sldMk cId="4206779045" sldId="957"/>
        </pc:sldMkLst>
        <pc:spChg chg="mod">
          <ac:chgData name="Chunping Xu" userId="a5962ba47313b1f5" providerId="LiveId" clId="{DB1B5518-7A50-4FB9-A963-50B23E797347}" dt="2021-05-07T04:57:44.075" v="342" actId="255"/>
          <ac:spMkLst>
            <pc:docMk/>
            <pc:sldMk cId="4206779045" sldId="957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4:31:10.585" v="193" actId="20577"/>
        <pc:sldMkLst>
          <pc:docMk/>
          <pc:sldMk cId="1630062831" sldId="961"/>
        </pc:sldMkLst>
        <pc:spChg chg="mod">
          <ac:chgData name="Chunping Xu" userId="a5962ba47313b1f5" providerId="LiveId" clId="{DB1B5518-7A50-4FB9-A963-50B23E797347}" dt="2021-05-07T04:31:10.585" v="193" actId="20577"/>
          <ac:spMkLst>
            <pc:docMk/>
            <pc:sldMk cId="1630062831" sldId="961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4:43:17.171" v="285" actId="20577"/>
        <pc:sldMkLst>
          <pc:docMk/>
          <pc:sldMk cId="1780976206" sldId="963"/>
        </pc:sldMkLst>
        <pc:spChg chg="mod">
          <ac:chgData name="Chunping Xu" userId="a5962ba47313b1f5" providerId="LiveId" clId="{DB1B5518-7A50-4FB9-A963-50B23E797347}" dt="2021-05-07T04:43:17.171" v="285" actId="20577"/>
          <ac:spMkLst>
            <pc:docMk/>
            <pc:sldMk cId="1780976206" sldId="963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4:48:31.818" v="298" actId="47"/>
        <pc:sldMkLst>
          <pc:docMk/>
          <pc:sldMk cId="1669701034" sldId="964"/>
        </pc:sldMkLst>
      </pc:sldChg>
      <pc:sldChg chg="modSp mod">
        <pc:chgData name="Chunping Xu" userId="a5962ba47313b1f5" providerId="LiveId" clId="{DB1B5518-7A50-4FB9-A963-50B23E797347}" dt="2021-05-07T04:51:56.552" v="325" actId="255"/>
        <pc:sldMkLst>
          <pc:docMk/>
          <pc:sldMk cId="3510231765" sldId="965"/>
        </pc:sldMkLst>
        <pc:spChg chg="mod">
          <ac:chgData name="Chunping Xu" userId="a5962ba47313b1f5" providerId="LiveId" clId="{DB1B5518-7A50-4FB9-A963-50B23E797347}" dt="2021-05-07T04:51:56.552" v="325" actId="255"/>
          <ac:spMkLst>
            <pc:docMk/>
            <pc:sldMk cId="3510231765" sldId="965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4:53:17.169" v="336" actId="47"/>
        <pc:sldMkLst>
          <pc:docMk/>
          <pc:sldMk cId="3134916311" sldId="966"/>
        </pc:sldMkLst>
      </pc:sldChg>
      <pc:sldChg chg="modSp mod">
        <pc:chgData name="Chunping Xu" userId="a5962ba47313b1f5" providerId="LiveId" clId="{DB1B5518-7A50-4FB9-A963-50B23E797347}" dt="2021-05-07T03:20:48.068" v="14" actId="14100"/>
        <pc:sldMkLst>
          <pc:docMk/>
          <pc:sldMk cId="4238450721" sldId="968"/>
        </pc:sldMkLst>
        <pc:spChg chg="mod">
          <ac:chgData name="Chunping Xu" userId="a5962ba47313b1f5" providerId="LiveId" clId="{DB1B5518-7A50-4FB9-A963-50B23E797347}" dt="2021-05-07T03:20:48.068" v="14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3135793589" sldId="969"/>
        </pc:sldMkLst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3042440430" sldId="970"/>
        </pc:sldMkLst>
      </pc:sldChg>
      <pc:sldChg chg="del">
        <pc:chgData name="Chunping Xu" userId="a5962ba47313b1f5" providerId="LiveId" clId="{DB1B5518-7A50-4FB9-A963-50B23E797347}" dt="2021-05-07T03:31:34.447" v="86" actId="47"/>
        <pc:sldMkLst>
          <pc:docMk/>
          <pc:sldMk cId="2863991435" sldId="971"/>
        </pc:sldMkLst>
      </pc:sldChg>
      <pc:sldChg chg="modSp mod ord">
        <pc:chgData name="Chunping Xu" userId="a5962ba47313b1f5" providerId="LiveId" clId="{DB1B5518-7A50-4FB9-A963-50B23E797347}" dt="2021-05-07T16:04:02.218" v="376" actId="20577"/>
        <pc:sldMkLst>
          <pc:docMk/>
          <pc:sldMk cId="2690793810" sldId="972"/>
        </pc:sldMkLst>
        <pc:spChg chg="mod">
          <ac:chgData name="Chunping Xu" userId="a5962ba47313b1f5" providerId="LiveId" clId="{DB1B5518-7A50-4FB9-A963-50B23E797347}" dt="2021-05-07T16:04:02.218" v="376" actId="20577"/>
          <ac:spMkLst>
            <pc:docMk/>
            <pc:sldMk cId="2690793810" sldId="972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8T17:01:57.787" v="389" actId="20577"/>
        <pc:sldMkLst>
          <pc:docMk/>
          <pc:sldMk cId="2452678206" sldId="973"/>
        </pc:sldMkLst>
        <pc:spChg chg="mod">
          <ac:chgData name="Chunping Xu" userId="a5962ba47313b1f5" providerId="LiveId" clId="{DB1B5518-7A50-4FB9-A963-50B23E797347}" dt="2021-05-08T17:01:57.787" v="389" actId="20577"/>
          <ac:spMkLst>
            <pc:docMk/>
            <pc:sldMk cId="2452678206" sldId="973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4:42:43.383" v="277" actId="47"/>
        <pc:sldMkLst>
          <pc:docMk/>
          <pc:sldMk cId="2566375676" sldId="974"/>
        </pc:sldMkLst>
      </pc:sldChg>
      <pc:sldChg chg="modSp mod">
        <pc:chgData name="Chunping Xu" userId="a5962ba47313b1f5" providerId="LiveId" clId="{DB1B5518-7A50-4FB9-A963-50B23E797347}" dt="2021-05-07T04:50:08.743" v="312" actId="20577"/>
        <pc:sldMkLst>
          <pc:docMk/>
          <pc:sldMk cId="3786570020" sldId="975"/>
        </pc:sldMkLst>
        <pc:spChg chg="mod">
          <ac:chgData name="Chunping Xu" userId="a5962ba47313b1f5" providerId="LiveId" clId="{DB1B5518-7A50-4FB9-A963-50B23E797347}" dt="2021-05-07T04:50:08.743" v="312" actId="20577"/>
          <ac:spMkLst>
            <pc:docMk/>
            <pc:sldMk cId="3786570020" sldId="975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4:53:17.169" v="336" actId="47"/>
        <pc:sldMkLst>
          <pc:docMk/>
          <pc:sldMk cId="3859328378" sldId="976"/>
        </pc:sldMkLst>
      </pc:sldChg>
      <pc:sldChg chg="add">
        <pc:chgData name="Chunping Xu" userId="a5962ba47313b1f5" providerId="LiveId" clId="{DB1B5518-7A50-4FB9-A963-50B23E797347}" dt="2021-05-07T03:27:05.118" v="31"/>
        <pc:sldMkLst>
          <pc:docMk/>
          <pc:sldMk cId="762237541" sldId="977"/>
        </pc:sldMkLst>
      </pc:sldChg>
      <pc:sldChg chg="modSp add mod">
        <pc:chgData name="Chunping Xu" userId="a5962ba47313b1f5" providerId="LiveId" clId="{DB1B5518-7A50-4FB9-A963-50B23E797347}" dt="2021-05-07T03:31:25.626" v="85" actId="12"/>
        <pc:sldMkLst>
          <pc:docMk/>
          <pc:sldMk cId="1733535822" sldId="978"/>
        </pc:sldMkLst>
        <pc:spChg chg="mod">
          <ac:chgData name="Chunping Xu" userId="a5962ba47313b1f5" providerId="LiveId" clId="{DB1B5518-7A50-4FB9-A963-50B23E797347}" dt="2021-05-07T03:31:25.626" v="85" actId="12"/>
          <ac:spMkLst>
            <pc:docMk/>
            <pc:sldMk cId="1733535822" sldId="97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25:28.560" v="157" actId="20577"/>
        <pc:sldMkLst>
          <pc:docMk/>
          <pc:sldMk cId="1442548686" sldId="979"/>
        </pc:sldMkLst>
        <pc:spChg chg="mod">
          <ac:chgData name="Chunping Xu" userId="a5962ba47313b1f5" providerId="LiveId" clId="{DB1B5518-7A50-4FB9-A963-50B23E797347}" dt="2021-05-07T04:25:28.560" v="157" actId="20577"/>
          <ac:spMkLst>
            <pc:docMk/>
            <pc:sldMk cId="1442548686" sldId="979"/>
            <ac:spMk id="441" creationId="{00000000-0000-0000-0000-000000000000}"/>
          </ac:spMkLst>
        </pc:spChg>
      </pc:sldChg>
      <pc:sldChg chg="modSp add mod ord">
        <pc:chgData name="Chunping Xu" userId="a5962ba47313b1f5" providerId="LiveId" clId="{DB1B5518-7A50-4FB9-A963-50B23E797347}" dt="2021-05-07T04:22:15.853" v="143"/>
        <pc:sldMkLst>
          <pc:docMk/>
          <pc:sldMk cId="3254369469" sldId="980"/>
        </pc:sldMkLst>
        <pc:spChg chg="mod">
          <ac:chgData name="Chunping Xu" userId="a5962ba47313b1f5" providerId="LiveId" clId="{DB1B5518-7A50-4FB9-A963-50B23E797347}" dt="2021-05-07T04:21:59.418" v="141" actId="207"/>
          <ac:spMkLst>
            <pc:docMk/>
            <pc:sldMk cId="3254369469" sldId="98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23:08.370" v="150" actId="207"/>
        <pc:sldMkLst>
          <pc:docMk/>
          <pc:sldMk cId="3856334315" sldId="981"/>
        </pc:sldMkLst>
        <pc:spChg chg="mod">
          <ac:chgData name="Chunping Xu" userId="a5962ba47313b1f5" providerId="LiveId" clId="{DB1B5518-7A50-4FB9-A963-50B23E797347}" dt="2021-05-07T04:23:08.370" v="150" actId="20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27:04.924" v="170" actId="207"/>
        <pc:sldMkLst>
          <pc:docMk/>
          <pc:sldMk cId="1142770723" sldId="982"/>
        </pc:sldMkLst>
        <pc:spChg chg="mod">
          <ac:chgData name="Chunping Xu" userId="a5962ba47313b1f5" providerId="LiveId" clId="{DB1B5518-7A50-4FB9-A963-50B23E797347}" dt="2021-05-07T04:27:04.924" v="170" actId="207"/>
          <ac:spMkLst>
            <pc:docMk/>
            <pc:sldMk cId="1142770723" sldId="98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33:03.946" v="204"/>
        <pc:sldMkLst>
          <pc:docMk/>
          <pc:sldMk cId="3799018530" sldId="983"/>
        </pc:sldMkLst>
        <pc:spChg chg="mod">
          <ac:chgData name="Chunping Xu" userId="a5962ba47313b1f5" providerId="LiveId" clId="{DB1B5518-7A50-4FB9-A963-50B23E797347}" dt="2021-05-07T04:33:03.946" v="204"/>
          <ac:spMkLst>
            <pc:docMk/>
            <pc:sldMk cId="3799018530" sldId="98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32:15.387" v="201" actId="255"/>
        <pc:sldMkLst>
          <pc:docMk/>
          <pc:sldMk cId="363015128" sldId="984"/>
        </pc:sldMkLst>
        <pc:spChg chg="mod">
          <ac:chgData name="Chunping Xu" userId="a5962ba47313b1f5" providerId="LiveId" clId="{DB1B5518-7A50-4FB9-A963-50B23E797347}" dt="2021-05-07T04:32:15.387" v="201" actId="255"/>
          <ac:spMkLst>
            <pc:docMk/>
            <pc:sldMk cId="363015128" sldId="98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44:48.971" v="293" actId="20577"/>
        <pc:sldMkLst>
          <pc:docMk/>
          <pc:sldMk cId="1029917047" sldId="985"/>
        </pc:sldMkLst>
        <pc:spChg chg="mod">
          <ac:chgData name="Chunping Xu" userId="a5962ba47313b1f5" providerId="LiveId" clId="{DB1B5518-7A50-4FB9-A963-50B23E797347}" dt="2021-05-07T04:44:48.971" v="293" actId="20577"/>
          <ac:spMkLst>
            <pc:docMk/>
            <pc:sldMk cId="1029917047" sldId="985"/>
            <ac:spMk id="441" creationId="{00000000-0000-0000-0000-000000000000}"/>
          </ac:spMkLst>
        </pc:spChg>
      </pc:sldChg>
      <pc:sldChg chg="addSp modSp new mod">
        <pc:chgData name="Chunping Xu" userId="a5962ba47313b1f5" providerId="LiveId" clId="{DB1B5518-7A50-4FB9-A963-50B23E797347}" dt="2021-05-07T04:48:16.203" v="297" actId="14100"/>
        <pc:sldMkLst>
          <pc:docMk/>
          <pc:sldMk cId="777997133" sldId="986"/>
        </pc:sldMkLst>
        <pc:picChg chg="add mod">
          <ac:chgData name="Chunping Xu" userId="a5962ba47313b1f5" providerId="LiveId" clId="{DB1B5518-7A50-4FB9-A963-50B23E797347}" dt="2021-05-07T04:48:16.203" v="297" actId="14100"/>
          <ac:picMkLst>
            <pc:docMk/>
            <pc:sldMk cId="777997133" sldId="986"/>
            <ac:picMk id="4" creationId="{0C7F5E12-BCC3-400E-9E9F-DB795AD08A9A}"/>
          </ac:picMkLst>
        </pc:picChg>
      </pc:sldChg>
      <pc:sldChg chg="modSp add mod">
        <pc:chgData name="Chunping Xu" userId="a5962ba47313b1f5" providerId="LiveId" clId="{DB1B5518-7A50-4FB9-A963-50B23E797347}" dt="2021-05-07T04:49:03.830" v="304"/>
        <pc:sldMkLst>
          <pc:docMk/>
          <pc:sldMk cId="3076449922" sldId="987"/>
        </pc:sldMkLst>
        <pc:spChg chg="mod">
          <ac:chgData name="Chunping Xu" userId="a5962ba47313b1f5" providerId="LiveId" clId="{DB1B5518-7A50-4FB9-A963-50B23E797347}" dt="2021-05-07T04:49:03.830" v="304"/>
          <ac:spMkLst>
            <pc:docMk/>
            <pc:sldMk cId="3076449922" sldId="98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51:31.153" v="323" actId="20577"/>
        <pc:sldMkLst>
          <pc:docMk/>
          <pc:sldMk cId="2580099837" sldId="988"/>
        </pc:sldMkLst>
        <pc:spChg chg="mod">
          <ac:chgData name="Chunping Xu" userId="a5962ba47313b1f5" providerId="LiveId" clId="{DB1B5518-7A50-4FB9-A963-50B23E797347}" dt="2021-05-07T04:51:31.153" v="323" actId="20577"/>
          <ac:spMkLst>
            <pc:docMk/>
            <pc:sldMk cId="2580099837" sldId="98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52:26.178" v="331"/>
        <pc:sldMkLst>
          <pc:docMk/>
          <pc:sldMk cId="2378141287" sldId="989"/>
        </pc:sldMkLst>
        <pc:spChg chg="mod">
          <ac:chgData name="Chunping Xu" userId="a5962ba47313b1f5" providerId="LiveId" clId="{DB1B5518-7A50-4FB9-A963-50B23E797347}" dt="2021-05-07T04:52:26.178" v="331"/>
          <ac:spMkLst>
            <pc:docMk/>
            <pc:sldMk cId="2378141287" sldId="98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16:05:32.857" v="383" actId="20577"/>
        <pc:sldMkLst>
          <pc:docMk/>
          <pc:sldMk cId="690091851" sldId="990"/>
        </pc:sldMkLst>
        <pc:spChg chg="mod">
          <ac:chgData name="Chunping Xu" userId="a5962ba47313b1f5" providerId="LiveId" clId="{DB1B5518-7A50-4FB9-A963-50B23E797347}" dt="2021-05-07T16:05:32.857" v="383" actId="20577"/>
          <ac:spMkLst>
            <pc:docMk/>
            <pc:sldMk cId="690091851" sldId="99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8T16:41:55.746" v="386"/>
        <pc:sldMkLst>
          <pc:docMk/>
          <pc:sldMk cId="3677505589" sldId="991"/>
        </pc:sldMkLst>
        <pc:spChg chg="mod">
          <ac:chgData name="Chunping Xu" userId="a5962ba47313b1f5" providerId="LiveId" clId="{DB1B5518-7A50-4FB9-A963-50B23E797347}" dt="2021-05-08T16:41:55.746" v="386"/>
          <ac:spMkLst>
            <pc:docMk/>
            <pc:sldMk cId="3677505589" sldId="991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E398AD40-0E2B-4382-BCDC-5F602832CF6D}"/>
    <pc:docChg chg="undo redo custSel addSld delSld modSld sldOrd">
      <pc:chgData name="Chunping Xu" userId="a5962ba47313b1f5" providerId="LiveId" clId="{E398AD40-0E2B-4382-BCDC-5F602832CF6D}" dt="2020-11-13T16:55:20.597" v="277"/>
      <pc:docMkLst>
        <pc:docMk/>
      </pc:docMkLst>
      <pc:sldChg chg="modSp mod">
        <pc:chgData name="Chunping Xu" userId="a5962ba47313b1f5" providerId="LiveId" clId="{E398AD40-0E2B-4382-BCDC-5F602832CF6D}" dt="2020-11-13T06:03:38.865" v="2"/>
        <pc:sldMkLst>
          <pc:docMk/>
          <pc:sldMk cId="2574250617" sldId="835"/>
        </pc:sldMkLst>
        <pc:spChg chg="mod">
          <ac:chgData name="Chunping Xu" userId="a5962ba47313b1f5" providerId="LiveId" clId="{E398AD40-0E2B-4382-BCDC-5F602832CF6D}" dt="2020-11-13T06:03:38.865" v="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00.359" v="5"/>
        <pc:sldMkLst>
          <pc:docMk/>
          <pc:sldMk cId="2528803733" sldId="843"/>
        </pc:sldMkLst>
        <pc:spChg chg="mod">
          <ac:chgData name="Chunping Xu" userId="a5962ba47313b1f5" providerId="LiveId" clId="{E398AD40-0E2B-4382-BCDC-5F602832CF6D}" dt="2020-11-13T06:04:00.359" v="5"/>
          <ac:spMkLst>
            <pc:docMk/>
            <pc:sldMk cId="2528803733" sldId="843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19.118" v="10"/>
        <pc:sldMkLst>
          <pc:docMk/>
          <pc:sldMk cId="3125448393" sldId="844"/>
        </pc:sldMkLst>
        <pc:spChg chg="mod">
          <ac:chgData name="Chunping Xu" userId="a5962ba47313b1f5" providerId="LiveId" clId="{E398AD40-0E2B-4382-BCDC-5F602832CF6D}" dt="2020-11-13T06:04:19.118" v="10"/>
          <ac:spMkLst>
            <pc:docMk/>
            <pc:sldMk cId="3125448393" sldId="844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5:21.642" v="23"/>
        <pc:sldMkLst>
          <pc:docMk/>
          <pc:sldMk cId="96890483" sldId="845"/>
        </pc:sldMkLst>
        <pc:spChg chg="mod">
          <ac:chgData name="Chunping Xu" userId="a5962ba47313b1f5" providerId="LiveId" clId="{E398AD40-0E2B-4382-BCDC-5F602832CF6D}" dt="2020-11-13T06:05:21.642" v="2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8:57.233" v="65"/>
        <pc:sldMkLst>
          <pc:docMk/>
          <pc:sldMk cId="3489066414" sldId="847"/>
        </pc:sldMkLst>
        <pc:spChg chg="mod">
          <ac:chgData name="Chunping Xu" userId="a5962ba47313b1f5" providerId="LiveId" clId="{E398AD40-0E2B-4382-BCDC-5F602832CF6D}" dt="2020-11-13T06:08:57.233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39.078" v="13"/>
        <pc:sldMkLst>
          <pc:docMk/>
          <pc:sldMk cId="2814175321" sldId="852"/>
        </pc:sldMkLst>
        <pc:spChg chg="mod">
          <ac:chgData name="Chunping Xu" userId="a5962ba47313b1f5" providerId="LiveId" clId="{E398AD40-0E2B-4382-BCDC-5F602832CF6D}" dt="2020-11-13T06:04:39.078" v="13"/>
          <ac:spMkLst>
            <pc:docMk/>
            <pc:sldMk cId="2814175321" sldId="852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04:46.516" v="14" actId="47"/>
        <pc:sldMkLst>
          <pc:docMk/>
          <pc:sldMk cId="2354063081" sldId="853"/>
        </pc:sldMkLst>
      </pc:sldChg>
      <pc:sldChg chg="del">
        <pc:chgData name="Chunping Xu" userId="a5962ba47313b1f5" providerId="LiveId" clId="{E398AD40-0E2B-4382-BCDC-5F602832CF6D}" dt="2020-11-13T06:04:46.516" v="14" actId="47"/>
        <pc:sldMkLst>
          <pc:docMk/>
          <pc:sldMk cId="2685081893" sldId="858"/>
        </pc:sldMkLst>
      </pc:sldChg>
      <pc:sldChg chg="del">
        <pc:chgData name="Chunping Xu" userId="a5962ba47313b1f5" providerId="LiveId" clId="{E398AD40-0E2B-4382-BCDC-5F602832CF6D}" dt="2020-11-13T06:07:44.163" v="49" actId="47"/>
        <pc:sldMkLst>
          <pc:docMk/>
          <pc:sldMk cId="3265403355" sldId="862"/>
        </pc:sldMkLst>
      </pc:sldChg>
      <pc:sldChg chg="del">
        <pc:chgData name="Chunping Xu" userId="a5962ba47313b1f5" providerId="LiveId" clId="{E398AD40-0E2B-4382-BCDC-5F602832CF6D}" dt="2020-11-13T06:07:46.822" v="50" actId="47"/>
        <pc:sldMkLst>
          <pc:docMk/>
          <pc:sldMk cId="4107169669" sldId="863"/>
        </pc:sldMkLst>
      </pc:sldChg>
      <pc:sldChg chg="del">
        <pc:chgData name="Chunping Xu" userId="a5962ba47313b1f5" providerId="LiveId" clId="{E398AD40-0E2B-4382-BCDC-5F602832CF6D}" dt="2020-11-13T06:07:47.622" v="51" actId="47"/>
        <pc:sldMkLst>
          <pc:docMk/>
          <pc:sldMk cId="2810519403" sldId="864"/>
        </pc:sldMkLst>
      </pc:sldChg>
      <pc:sldChg chg="modSp mod">
        <pc:chgData name="Chunping Xu" userId="a5962ba47313b1f5" providerId="LiveId" clId="{E398AD40-0E2B-4382-BCDC-5F602832CF6D}" dt="2020-11-13T06:10:37.582" v="78"/>
        <pc:sldMkLst>
          <pc:docMk/>
          <pc:sldMk cId="2771223605" sldId="865"/>
        </pc:sldMkLst>
        <pc:spChg chg="mod">
          <ac:chgData name="Chunping Xu" userId="a5962ba47313b1f5" providerId="LiveId" clId="{E398AD40-0E2B-4382-BCDC-5F602832CF6D}" dt="2020-11-13T06:10:37.582" v="78"/>
          <ac:spMkLst>
            <pc:docMk/>
            <pc:sldMk cId="2771223605" sldId="86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46.794" v="260"/>
        <pc:sldMkLst>
          <pc:docMk/>
          <pc:sldMk cId="3050489150" sldId="866"/>
        </pc:sldMkLst>
        <pc:spChg chg="mod">
          <ac:chgData name="Chunping Xu" userId="a5962ba47313b1f5" providerId="LiveId" clId="{E398AD40-0E2B-4382-BCDC-5F602832CF6D}" dt="2020-11-13T06:10:20.901" v="75" actId="20577"/>
          <ac:spMkLst>
            <pc:docMk/>
            <pc:sldMk cId="3050489150" sldId="866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2:44.356" v="92" actId="255"/>
        <pc:sldMkLst>
          <pc:docMk/>
          <pc:sldMk cId="4022564738" sldId="867"/>
        </pc:sldMkLst>
        <pc:spChg chg="mod">
          <ac:chgData name="Chunping Xu" userId="a5962ba47313b1f5" providerId="LiveId" clId="{E398AD40-0E2B-4382-BCDC-5F602832CF6D}" dt="2020-11-13T06:12:44.356" v="92" actId="255"/>
          <ac:spMkLst>
            <pc:docMk/>
            <pc:sldMk cId="4022564738" sldId="867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6:39.310" v="115" actId="948"/>
        <pc:sldMkLst>
          <pc:docMk/>
          <pc:sldMk cId="127779817" sldId="868"/>
        </pc:sldMkLst>
        <pc:spChg chg="mod">
          <ac:chgData name="Chunping Xu" userId="a5962ba47313b1f5" providerId="LiveId" clId="{E398AD40-0E2B-4382-BCDC-5F602832CF6D}" dt="2020-11-13T06:16:39.310" v="115" actId="948"/>
          <ac:spMkLst>
            <pc:docMk/>
            <pc:sldMk cId="127779817" sldId="868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5:47.186" v="112"/>
        <pc:sldMkLst>
          <pc:docMk/>
          <pc:sldMk cId="1131454187" sldId="869"/>
        </pc:sldMkLst>
        <pc:spChg chg="mod">
          <ac:chgData name="Chunping Xu" userId="a5962ba47313b1f5" providerId="LiveId" clId="{E398AD40-0E2B-4382-BCDC-5F602832CF6D}" dt="2020-11-13T06:15:47.186" v="112"/>
          <ac:spMkLst>
            <pc:docMk/>
            <pc:sldMk cId="1131454187" sldId="869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7:52.788" v="134" actId="20577"/>
        <pc:sldMkLst>
          <pc:docMk/>
          <pc:sldMk cId="1413157655" sldId="870"/>
        </pc:sldMkLst>
        <pc:spChg chg="mod">
          <ac:chgData name="Chunping Xu" userId="a5962ba47313b1f5" providerId="LiveId" clId="{E398AD40-0E2B-4382-BCDC-5F602832CF6D}" dt="2020-11-13T06:17:52.788" v="134" actId="20577"/>
          <ac:spMkLst>
            <pc:docMk/>
            <pc:sldMk cId="1413157655" sldId="870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E398AD40-0E2B-4382-BCDC-5F602832CF6D}" dt="2020-11-13T16:55:20.597" v="277"/>
        <pc:sldMkLst>
          <pc:docMk/>
          <pc:sldMk cId="1444316163" sldId="871"/>
        </pc:sldMkLst>
        <pc:spChg chg="mod">
          <ac:chgData name="Chunping Xu" userId="a5962ba47313b1f5" providerId="LiveId" clId="{E398AD40-0E2B-4382-BCDC-5F602832CF6D}" dt="2020-11-13T06:28:30.200" v="239"/>
          <ac:spMkLst>
            <pc:docMk/>
            <pc:sldMk cId="1444316163" sldId="871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6:25.966" v="113" actId="948"/>
        <pc:sldMkLst>
          <pc:docMk/>
          <pc:sldMk cId="692466551" sldId="872"/>
        </pc:sldMkLst>
        <pc:spChg chg="mod">
          <ac:chgData name="Chunping Xu" userId="a5962ba47313b1f5" providerId="LiveId" clId="{E398AD40-0E2B-4382-BCDC-5F602832CF6D}" dt="2020-11-13T06:16:25.966" v="113" actId="948"/>
          <ac:spMkLst>
            <pc:docMk/>
            <pc:sldMk cId="692466551" sldId="872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30:00.790" v="256" actId="47"/>
        <pc:sldMkLst>
          <pc:docMk/>
          <pc:sldMk cId="2582617231" sldId="883"/>
        </pc:sldMkLst>
      </pc:sldChg>
      <pc:sldChg chg="modSp mod">
        <pc:chgData name="Chunping Xu" userId="a5962ba47313b1f5" providerId="LiveId" clId="{E398AD40-0E2B-4382-BCDC-5F602832CF6D}" dt="2020-11-13T16:23:54.505" v="275" actId="20577"/>
        <pc:sldMkLst>
          <pc:docMk/>
          <pc:sldMk cId="4007757009" sldId="884"/>
        </pc:sldMkLst>
        <pc:spChg chg="mod">
          <ac:chgData name="Chunping Xu" userId="a5962ba47313b1f5" providerId="LiveId" clId="{E398AD40-0E2B-4382-BCDC-5F602832CF6D}" dt="2020-11-13T16:23:54.505" v="275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13:55.682" v="100" actId="47"/>
        <pc:sldMkLst>
          <pc:docMk/>
          <pc:sldMk cId="1552241629" sldId="885"/>
        </pc:sldMkLst>
      </pc:sldChg>
      <pc:sldChg chg="del">
        <pc:chgData name="Chunping Xu" userId="a5962ba47313b1f5" providerId="LiveId" clId="{E398AD40-0E2B-4382-BCDC-5F602832CF6D}" dt="2020-11-13T06:15:01.435" v="105" actId="47"/>
        <pc:sldMkLst>
          <pc:docMk/>
          <pc:sldMk cId="2052029119" sldId="886"/>
        </pc:sldMkLst>
      </pc:sldChg>
      <pc:sldChg chg="del">
        <pc:chgData name="Chunping Xu" userId="a5962ba47313b1f5" providerId="LiveId" clId="{E398AD40-0E2B-4382-BCDC-5F602832CF6D}" dt="2020-11-13T06:15:34.111" v="109" actId="47"/>
        <pc:sldMkLst>
          <pc:docMk/>
          <pc:sldMk cId="1185814909" sldId="887"/>
        </pc:sldMkLst>
      </pc:sldChg>
      <pc:sldChg chg="modSp mod">
        <pc:chgData name="Chunping Xu" userId="a5962ba47313b1f5" providerId="LiveId" clId="{E398AD40-0E2B-4382-BCDC-5F602832CF6D}" dt="2020-11-13T06:23:07.710" v="165" actId="20577"/>
        <pc:sldMkLst>
          <pc:docMk/>
          <pc:sldMk cId="3554349762" sldId="888"/>
        </pc:sldMkLst>
        <pc:spChg chg="mod">
          <ac:chgData name="Chunping Xu" userId="a5962ba47313b1f5" providerId="LiveId" clId="{E398AD40-0E2B-4382-BCDC-5F602832CF6D}" dt="2020-11-13T06:23:07.710" v="165" actId="20577"/>
          <ac:spMkLst>
            <pc:docMk/>
            <pc:sldMk cId="3554349762" sldId="88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26.891" v="258"/>
        <pc:sldMkLst>
          <pc:docMk/>
          <pc:sldMk cId="3825219379" sldId="889"/>
        </pc:sldMkLst>
        <pc:spChg chg="mod">
          <ac:chgData name="Chunping Xu" userId="a5962ba47313b1f5" providerId="LiveId" clId="{E398AD40-0E2B-4382-BCDC-5F602832CF6D}" dt="2020-11-13T06:21:10.406" v="157" actId="255"/>
          <ac:spMkLst>
            <pc:docMk/>
            <pc:sldMk cId="3825219379" sldId="889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23:25.701" v="166" actId="47"/>
        <pc:sldMkLst>
          <pc:docMk/>
          <pc:sldMk cId="3805714263" sldId="890"/>
        </pc:sldMkLst>
      </pc:sldChg>
      <pc:sldChg chg="modSp mod">
        <pc:chgData name="Chunping Xu" userId="a5962ba47313b1f5" providerId="LiveId" clId="{E398AD40-0E2B-4382-BCDC-5F602832CF6D}" dt="2020-11-13T06:26:34.270" v="212"/>
        <pc:sldMkLst>
          <pc:docMk/>
          <pc:sldMk cId="2970630034" sldId="892"/>
        </pc:sldMkLst>
        <pc:spChg chg="mod">
          <ac:chgData name="Chunping Xu" userId="a5962ba47313b1f5" providerId="LiveId" clId="{E398AD40-0E2B-4382-BCDC-5F602832CF6D}" dt="2020-11-13T06:26:34.270" v="212"/>
          <ac:spMkLst>
            <pc:docMk/>
            <pc:sldMk cId="2970630034" sldId="89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29:53.258" v="255" actId="20577"/>
        <pc:sldMkLst>
          <pc:docMk/>
          <pc:sldMk cId="3356141396" sldId="893"/>
        </pc:sldMkLst>
        <pc:spChg chg="mod">
          <ac:chgData name="Chunping Xu" userId="a5962ba47313b1f5" providerId="LiveId" clId="{E398AD40-0E2B-4382-BCDC-5F602832CF6D}" dt="2020-11-13T06:29:53.258" v="255" actId="20577"/>
          <ac:spMkLst>
            <pc:docMk/>
            <pc:sldMk cId="3356141396" sldId="893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15.994" v="257"/>
        <pc:sldMkLst>
          <pc:docMk/>
          <pc:sldMk cId="928823395" sldId="894"/>
        </pc:sldMkLst>
        <pc:spChg chg="mod">
          <ac:chgData name="Chunping Xu" userId="a5962ba47313b1f5" providerId="LiveId" clId="{E398AD40-0E2B-4382-BCDC-5F602832CF6D}" dt="2020-11-13T06:29:38.014" v="254"/>
          <ac:spMkLst>
            <pc:docMk/>
            <pc:sldMk cId="928823395" sldId="894"/>
            <ac:spMk id="441" creationId="{00000000-0000-0000-0000-000000000000}"/>
          </ac:spMkLst>
        </pc:spChg>
      </pc:sldChg>
      <pc:sldChg chg="modSp add del modAnim">
        <pc:chgData name="Chunping Xu" userId="a5962ba47313b1f5" providerId="LiveId" clId="{E398AD40-0E2B-4382-BCDC-5F602832CF6D}" dt="2020-11-13T06:11:23.276" v="84" actId="47"/>
        <pc:sldMkLst>
          <pc:docMk/>
          <pc:sldMk cId="767009208" sldId="895"/>
        </pc:sldMkLst>
        <pc:spChg chg="mod">
          <ac:chgData name="Chunping Xu" userId="a5962ba47313b1f5" providerId="LiveId" clId="{E398AD40-0E2B-4382-BCDC-5F602832CF6D}" dt="2020-11-13T06:10:54.554" v="82" actId="20577"/>
          <ac:spMkLst>
            <pc:docMk/>
            <pc:sldMk cId="767009208" sldId="89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E398AD40-0E2B-4382-BCDC-5F602832CF6D}" dt="2020-11-13T06:30:38.650" v="259"/>
        <pc:sldMkLst>
          <pc:docMk/>
          <pc:sldMk cId="1020413872" sldId="896"/>
        </pc:sldMkLst>
        <pc:spChg chg="mod">
          <ac:chgData name="Chunping Xu" userId="a5962ba47313b1f5" providerId="LiveId" clId="{E398AD40-0E2B-4382-BCDC-5F602832CF6D}" dt="2020-11-13T06:11:49.661" v="88"/>
          <ac:spMkLst>
            <pc:docMk/>
            <pc:sldMk cId="1020413872" sldId="89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13:52.098" v="99"/>
        <pc:sldMkLst>
          <pc:docMk/>
          <pc:sldMk cId="2418322402" sldId="897"/>
        </pc:sldMkLst>
        <pc:spChg chg="mod">
          <ac:chgData name="Chunping Xu" userId="a5962ba47313b1f5" providerId="LiveId" clId="{E398AD40-0E2B-4382-BCDC-5F602832CF6D}" dt="2020-11-13T06:13:52.098" v="99"/>
          <ac:spMkLst>
            <pc:docMk/>
            <pc:sldMk cId="2418322402" sldId="89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17:07.212" v="119"/>
        <pc:sldMkLst>
          <pc:docMk/>
          <pc:sldMk cId="1640415659" sldId="898"/>
        </pc:sldMkLst>
        <pc:spChg chg="mod">
          <ac:chgData name="Chunping Xu" userId="a5962ba47313b1f5" providerId="LiveId" clId="{E398AD40-0E2B-4382-BCDC-5F602832CF6D}" dt="2020-11-13T06:17:07.212" v="119"/>
          <ac:spMkLst>
            <pc:docMk/>
            <pc:sldMk cId="1640415659" sldId="898"/>
            <ac:spMk id="441" creationId="{00000000-0000-0000-0000-000000000000}"/>
          </ac:spMkLst>
        </pc:spChg>
      </pc:sldChg>
      <pc:sldChg chg="modSp add mod ord">
        <pc:chgData name="Chunping Xu" userId="a5962ba47313b1f5" providerId="LiveId" clId="{E398AD40-0E2B-4382-BCDC-5F602832CF6D}" dt="2020-11-13T06:34:32.927" v="265"/>
        <pc:sldMkLst>
          <pc:docMk/>
          <pc:sldMk cId="2033146085" sldId="899"/>
        </pc:sldMkLst>
        <pc:spChg chg="mod">
          <ac:chgData name="Chunping Xu" userId="a5962ba47313b1f5" providerId="LiveId" clId="{E398AD40-0E2B-4382-BCDC-5F602832CF6D}" dt="2020-11-13T06:18:47.078" v="139"/>
          <ac:spMkLst>
            <pc:docMk/>
            <pc:sldMk cId="2033146085" sldId="89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28:36.820" v="245"/>
        <pc:sldMkLst>
          <pc:docMk/>
          <pc:sldMk cId="3693627612" sldId="900"/>
        </pc:sldMkLst>
        <pc:spChg chg="mod">
          <ac:chgData name="Chunping Xu" userId="a5962ba47313b1f5" providerId="LiveId" clId="{E398AD40-0E2B-4382-BCDC-5F602832CF6D}" dt="2020-11-13T06:28:36.820" v="245"/>
          <ac:spMkLst>
            <pc:docMk/>
            <pc:sldMk cId="3693627612" sldId="900"/>
            <ac:spMk id="441" creationId="{00000000-0000-0000-0000-000000000000}"/>
          </ac:spMkLst>
        </pc:spChg>
      </pc:sldChg>
      <pc:sldChg chg="add">
        <pc:chgData name="Chunping Xu" userId="a5962ba47313b1f5" providerId="LiveId" clId="{E398AD40-0E2B-4382-BCDC-5F602832CF6D}" dt="2020-11-13T06:34:36.401" v="266"/>
        <pc:sldMkLst>
          <pc:docMk/>
          <pc:sldMk cId="3646628098" sldId="901"/>
        </pc:sldMkLst>
      </pc:sldChg>
    </pc:docChg>
  </pc:docChgLst>
  <pc:docChgLst>
    <pc:chgData name="Chunping Xu" userId="a5962ba47313b1f5" providerId="LiveId" clId="{62DE75E7-B2C1-4782-917A-6608067FDDEE}"/>
    <pc:docChg chg="undo redo custSel addSld delSld modSld">
      <pc:chgData name="Chunping Xu" userId="a5962ba47313b1f5" providerId="LiveId" clId="{62DE75E7-B2C1-4782-917A-6608067FDDEE}" dt="2021-03-12T19:35:48.051" v="235" actId="207"/>
      <pc:docMkLst>
        <pc:docMk/>
      </pc:docMkLst>
      <pc:sldChg chg="modSp mod">
        <pc:chgData name="Chunping Xu" userId="a5962ba47313b1f5" providerId="LiveId" clId="{62DE75E7-B2C1-4782-917A-6608067FDDEE}" dt="2021-03-12T18:14:02.698" v="4" actId="20577"/>
        <pc:sldMkLst>
          <pc:docMk/>
          <pc:sldMk cId="2574250617" sldId="835"/>
        </pc:sldMkLst>
        <pc:spChg chg="mod">
          <ac:chgData name="Chunping Xu" userId="a5962ba47313b1f5" providerId="LiveId" clId="{62DE75E7-B2C1-4782-917A-6608067FDDEE}" dt="2021-03-12T18:14:02.698" v="4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22:07.424" v="67" actId="20577"/>
        <pc:sldMkLst>
          <pc:docMk/>
          <pc:sldMk cId="96890483" sldId="845"/>
        </pc:sldMkLst>
        <pc:spChg chg="mod">
          <ac:chgData name="Chunping Xu" userId="a5962ba47313b1f5" providerId="LiveId" clId="{62DE75E7-B2C1-4782-917A-6608067FDDEE}" dt="2021-03-12T18:22:07.424" v="67" actId="20577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30:22.604" v="76"/>
        <pc:sldMkLst>
          <pc:docMk/>
          <pc:sldMk cId="3489066414" sldId="847"/>
        </pc:sldMkLst>
        <pc:spChg chg="mod">
          <ac:chgData name="Chunping Xu" userId="a5962ba47313b1f5" providerId="LiveId" clId="{62DE75E7-B2C1-4782-917A-6608067FDDEE}" dt="2021-03-12T18:30:22.604" v="76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4:55.419" v="10" actId="20577"/>
        <pc:sldMkLst>
          <pc:docMk/>
          <pc:sldMk cId="2814175321" sldId="852"/>
        </pc:sldMkLst>
        <pc:spChg chg="mod">
          <ac:chgData name="Chunping Xu" userId="a5962ba47313b1f5" providerId="LiveId" clId="{62DE75E7-B2C1-4782-917A-6608067FDDEE}" dt="2021-03-12T18:14:55.419" v="10" actId="20577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62DE75E7-B2C1-4782-917A-6608067FDDEE}" dt="2021-03-12T18:28:51.791" v="73" actId="20577"/>
        <pc:sldMkLst>
          <pc:docMk/>
          <pc:sldMk cId="4007757009" sldId="884"/>
        </pc:sldMkLst>
        <pc:spChg chg="mod">
          <ac:chgData name="Chunping Xu" userId="a5962ba47313b1f5" providerId="LiveId" clId="{62DE75E7-B2C1-4782-917A-6608067FDDEE}" dt="2021-03-12T18:28:51.791" v="73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31:02.678" v="79"/>
        <pc:sldMkLst>
          <pc:docMk/>
          <pc:sldMk cId="4019409665" sldId="910"/>
        </pc:sldMkLst>
        <pc:spChg chg="mod">
          <ac:chgData name="Chunping Xu" userId="a5962ba47313b1f5" providerId="LiveId" clId="{62DE75E7-B2C1-4782-917A-6608067FDDEE}" dt="2021-03-12T18:31:02.678" v="79"/>
          <ac:spMkLst>
            <pc:docMk/>
            <pc:sldMk cId="4019409665" sldId="910"/>
            <ac:spMk id="441" creationId="{00000000-0000-0000-0000-000000000000}"/>
          </ac:spMkLst>
        </pc:spChg>
      </pc:sldChg>
      <pc:sldChg chg="addSp delSp modSp mod">
        <pc:chgData name="Chunping Xu" userId="a5962ba47313b1f5" providerId="LiveId" clId="{62DE75E7-B2C1-4782-917A-6608067FDDEE}" dt="2021-03-12T18:33:48.530" v="86" actId="20577"/>
        <pc:sldMkLst>
          <pc:docMk/>
          <pc:sldMk cId="7925270" sldId="911"/>
        </pc:sldMkLst>
        <pc:spChg chg="add del">
          <ac:chgData name="Chunping Xu" userId="a5962ba47313b1f5" providerId="LiveId" clId="{62DE75E7-B2C1-4782-917A-6608067FDDEE}" dt="2021-03-12T18:33:20.227" v="84" actId="22"/>
          <ac:spMkLst>
            <pc:docMk/>
            <pc:sldMk cId="7925270" sldId="911"/>
            <ac:spMk id="4" creationId="{331CAE16-5276-4C03-B642-0516EC42EF35}"/>
          </ac:spMkLst>
        </pc:spChg>
        <pc:spChg chg="mod">
          <ac:chgData name="Chunping Xu" userId="a5962ba47313b1f5" providerId="LiveId" clId="{62DE75E7-B2C1-4782-917A-6608067FDDEE}" dt="2021-03-12T18:33:48.530" v="86" actId="20577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2:32.168" v="221" actId="20577"/>
        <pc:sldMkLst>
          <pc:docMk/>
          <pc:sldMk cId="1543919868" sldId="912"/>
        </pc:sldMkLst>
        <pc:spChg chg="mod">
          <ac:chgData name="Chunping Xu" userId="a5962ba47313b1f5" providerId="LiveId" clId="{62DE75E7-B2C1-4782-917A-6608067FDDEE}" dt="2021-03-12T19:32:32.168" v="221" actId="20577"/>
          <ac:spMkLst>
            <pc:docMk/>
            <pc:sldMk cId="1543919868" sldId="912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8:36:44.842" v="91" actId="47"/>
        <pc:sldMkLst>
          <pc:docMk/>
          <pc:sldMk cId="736122814" sldId="913"/>
        </pc:sldMkLst>
      </pc:sldChg>
      <pc:sldChg chg="modSp mod">
        <pc:chgData name="Chunping Xu" userId="a5962ba47313b1f5" providerId="LiveId" clId="{62DE75E7-B2C1-4782-917A-6608067FDDEE}" dt="2021-03-12T19:20:32.744" v="182"/>
        <pc:sldMkLst>
          <pc:docMk/>
          <pc:sldMk cId="3565729517" sldId="915"/>
        </pc:sldMkLst>
        <pc:spChg chg="mod">
          <ac:chgData name="Chunping Xu" userId="a5962ba47313b1f5" providerId="LiveId" clId="{62DE75E7-B2C1-4782-917A-6608067FDDEE}" dt="2021-03-12T19:20:32.744" v="182"/>
          <ac:spMkLst>
            <pc:docMk/>
            <pc:sldMk cId="3565729517" sldId="915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2:02.864" v="218" actId="20577"/>
        <pc:sldMkLst>
          <pc:docMk/>
          <pc:sldMk cId="593414309" sldId="917"/>
        </pc:sldMkLst>
        <pc:spChg chg="mod">
          <ac:chgData name="Chunping Xu" userId="a5962ba47313b1f5" providerId="LiveId" clId="{62DE75E7-B2C1-4782-917A-6608067FDDEE}" dt="2021-03-12T19:32:02.864" v="218" actId="20577"/>
          <ac:spMkLst>
            <pc:docMk/>
            <pc:sldMk cId="593414309" sldId="917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0:36.241" v="210" actId="20577"/>
        <pc:sldMkLst>
          <pc:docMk/>
          <pc:sldMk cId="3702871186" sldId="918"/>
        </pc:sldMkLst>
        <pc:spChg chg="mod">
          <ac:chgData name="Chunping Xu" userId="a5962ba47313b1f5" providerId="LiveId" clId="{62DE75E7-B2C1-4782-917A-6608067FDDEE}" dt="2021-03-12T19:30:36.241" v="210" actId="20577"/>
          <ac:spMkLst>
            <pc:docMk/>
            <pc:sldMk cId="3702871186" sldId="918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5:22.873" v="15"/>
        <pc:sldMkLst>
          <pc:docMk/>
          <pc:sldMk cId="2313262846" sldId="926"/>
        </pc:sldMkLst>
        <pc:spChg chg="mod">
          <ac:chgData name="Chunping Xu" userId="a5962ba47313b1f5" providerId="LiveId" clId="{62DE75E7-B2C1-4782-917A-6608067FDDEE}" dt="2021-03-12T18:15:22.873" v="15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5:40.076" v="20"/>
        <pc:sldMkLst>
          <pc:docMk/>
          <pc:sldMk cId="1721187573" sldId="927"/>
        </pc:sldMkLst>
        <pc:spChg chg="mod">
          <ac:chgData name="Chunping Xu" userId="a5962ba47313b1f5" providerId="LiveId" clId="{62DE75E7-B2C1-4782-917A-6608067FDDEE}" dt="2021-03-12T18:15:40.076" v="20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5:55.185" v="23"/>
        <pc:sldMkLst>
          <pc:docMk/>
          <pc:sldMk cId="3410243051" sldId="928"/>
        </pc:sldMkLst>
        <pc:spChg chg="mod">
          <ac:chgData name="Chunping Xu" userId="a5962ba47313b1f5" providerId="LiveId" clId="{62DE75E7-B2C1-4782-917A-6608067FDDEE}" dt="2021-03-12T18:15:55.185" v="23"/>
          <ac:spMkLst>
            <pc:docMk/>
            <pc:sldMk cId="3410243051" sldId="928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8:36:44.842" v="91" actId="47"/>
        <pc:sldMkLst>
          <pc:docMk/>
          <pc:sldMk cId="1647251514" sldId="932"/>
        </pc:sldMkLst>
      </pc:sldChg>
      <pc:sldChg chg="modSp mod">
        <pc:chgData name="Chunping Xu" userId="a5962ba47313b1f5" providerId="LiveId" clId="{62DE75E7-B2C1-4782-917A-6608067FDDEE}" dt="2021-03-12T19:21:42.710" v="186" actId="20577"/>
        <pc:sldMkLst>
          <pc:docMk/>
          <pc:sldMk cId="1063652286" sldId="934"/>
        </pc:sldMkLst>
        <pc:spChg chg="mod">
          <ac:chgData name="Chunping Xu" userId="a5962ba47313b1f5" providerId="LiveId" clId="{62DE75E7-B2C1-4782-917A-6608067FDDEE}" dt="2021-03-12T19:21:42.710" v="186" actId="20577"/>
          <ac:spMkLst>
            <pc:docMk/>
            <pc:sldMk cId="1063652286" sldId="934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0:01.080" v="206" actId="20577"/>
        <pc:sldMkLst>
          <pc:docMk/>
          <pc:sldMk cId="1184044065" sldId="935"/>
        </pc:sldMkLst>
        <pc:spChg chg="mod">
          <ac:chgData name="Chunping Xu" userId="a5962ba47313b1f5" providerId="LiveId" clId="{62DE75E7-B2C1-4782-917A-6608067FDDEE}" dt="2021-03-12T19:30:01.080" v="206" actId="20577"/>
          <ac:spMkLst>
            <pc:docMk/>
            <pc:sldMk cId="1184044065" sldId="935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9:15:56.033" v="166" actId="47"/>
        <pc:sldMkLst>
          <pc:docMk/>
          <pc:sldMk cId="3801966939" sldId="937"/>
        </pc:sldMkLst>
      </pc:sldChg>
      <pc:sldChg chg="del">
        <pc:chgData name="Chunping Xu" userId="a5962ba47313b1f5" providerId="LiveId" clId="{62DE75E7-B2C1-4782-917A-6608067FDDEE}" dt="2021-03-12T19:27:10.122" v="196" actId="47"/>
        <pc:sldMkLst>
          <pc:docMk/>
          <pc:sldMk cId="1780014292" sldId="938"/>
        </pc:sldMkLst>
      </pc:sldChg>
      <pc:sldChg chg="modSp mod">
        <pc:chgData name="Chunping Xu" userId="a5962ba47313b1f5" providerId="LiveId" clId="{62DE75E7-B2C1-4782-917A-6608067FDDEE}" dt="2021-03-12T19:31:36.277" v="216" actId="14100"/>
        <pc:sldMkLst>
          <pc:docMk/>
          <pc:sldMk cId="3019284783" sldId="939"/>
        </pc:sldMkLst>
        <pc:spChg chg="mod">
          <ac:chgData name="Chunping Xu" userId="a5962ba47313b1f5" providerId="LiveId" clId="{62DE75E7-B2C1-4782-917A-6608067FDDEE}" dt="2021-03-12T19:31:36.277" v="216" actId="14100"/>
          <ac:spMkLst>
            <pc:docMk/>
            <pc:sldMk cId="3019284783" sldId="939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9:31:52.129" v="217" actId="47"/>
        <pc:sldMkLst>
          <pc:docMk/>
          <pc:sldMk cId="3082107956" sldId="940"/>
        </pc:sldMkLst>
      </pc:sldChg>
      <pc:sldChg chg="modSp add mod">
        <pc:chgData name="Chunping Xu" userId="a5962ba47313b1f5" providerId="LiveId" clId="{62DE75E7-B2C1-4782-917A-6608067FDDEE}" dt="2021-03-12T18:16:32.802" v="27" actId="20577"/>
        <pc:sldMkLst>
          <pc:docMk/>
          <pc:sldMk cId="4221993880" sldId="941"/>
        </pc:sldMkLst>
        <pc:spChg chg="mod">
          <ac:chgData name="Chunping Xu" userId="a5962ba47313b1f5" providerId="LiveId" clId="{62DE75E7-B2C1-4782-917A-6608067FDDEE}" dt="2021-03-12T18:16:32.802" v="27" actId="20577"/>
          <ac:spMkLst>
            <pc:docMk/>
            <pc:sldMk cId="4221993880" sldId="94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19:47.699" v="38"/>
        <pc:sldMkLst>
          <pc:docMk/>
          <pc:sldMk cId="1638738310" sldId="942"/>
        </pc:sldMkLst>
        <pc:spChg chg="mod">
          <ac:chgData name="Chunping Xu" userId="a5962ba47313b1f5" providerId="LiveId" clId="{62DE75E7-B2C1-4782-917A-6608067FDDEE}" dt="2021-03-12T18:19:47.699" v="38"/>
          <ac:spMkLst>
            <pc:docMk/>
            <pc:sldMk cId="1638738310" sldId="9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0:01.550" v="41"/>
        <pc:sldMkLst>
          <pc:docMk/>
          <pc:sldMk cId="2984823333" sldId="943"/>
        </pc:sldMkLst>
        <pc:spChg chg="mod">
          <ac:chgData name="Chunping Xu" userId="a5962ba47313b1f5" providerId="LiveId" clId="{62DE75E7-B2C1-4782-917A-6608067FDDEE}" dt="2021-03-12T18:20:01.550" v="41"/>
          <ac:spMkLst>
            <pc:docMk/>
            <pc:sldMk cId="2984823333" sldId="9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0:25.057" v="46"/>
        <pc:sldMkLst>
          <pc:docMk/>
          <pc:sldMk cId="3832321435" sldId="944"/>
        </pc:sldMkLst>
        <pc:spChg chg="mod">
          <ac:chgData name="Chunping Xu" userId="a5962ba47313b1f5" providerId="LiveId" clId="{62DE75E7-B2C1-4782-917A-6608067FDDEE}" dt="2021-03-12T18:20:25.057" v="46"/>
          <ac:spMkLst>
            <pc:docMk/>
            <pc:sldMk cId="3832321435" sldId="9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0:45.626" v="49"/>
        <pc:sldMkLst>
          <pc:docMk/>
          <pc:sldMk cId="563369088" sldId="945"/>
        </pc:sldMkLst>
        <pc:spChg chg="mod">
          <ac:chgData name="Chunping Xu" userId="a5962ba47313b1f5" providerId="LiveId" clId="{62DE75E7-B2C1-4782-917A-6608067FDDEE}" dt="2021-03-12T18:20:45.626" v="49"/>
          <ac:spMkLst>
            <pc:docMk/>
            <pc:sldMk cId="563369088" sldId="94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1:13.741" v="53" actId="255"/>
        <pc:sldMkLst>
          <pc:docMk/>
          <pc:sldMk cId="3368839328" sldId="946"/>
        </pc:sldMkLst>
        <pc:spChg chg="mod">
          <ac:chgData name="Chunping Xu" userId="a5962ba47313b1f5" providerId="LiveId" clId="{62DE75E7-B2C1-4782-917A-6608067FDDEE}" dt="2021-03-12T18:21:13.741" v="53" actId="255"/>
          <ac:spMkLst>
            <pc:docMk/>
            <pc:sldMk cId="3368839328" sldId="94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33:53.145" v="87" actId="20577"/>
        <pc:sldMkLst>
          <pc:docMk/>
          <pc:sldMk cId="2773052931" sldId="947"/>
        </pc:sldMkLst>
        <pc:spChg chg="mod">
          <ac:chgData name="Chunping Xu" userId="a5962ba47313b1f5" providerId="LiveId" clId="{62DE75E7-B2C1-4782-917A-6608067FDDEE}" dt="2021-03-12T18:33:53.145" v="87" actId="20577"/>
          <ac:spMkLst>
            <pc:docMk/>
            <pc:sldMk cId="2773052931" sldId="947"/>
            <ac:spMk id="441" creationId="{00000000-0000-0000-0000-000000000000}"/>
          </ac:spMkLst>
        </pc:spChg>
      </pc:sldChg>
      <pc:sldChg chg="add del">
        <pc:chgData name="Chunping Xu" userId="a5962ba47313b1f5" providerId="LiveId" clId="{62DE75E7-B2C1-4782-917A-6608067FDDEE}" dt="2021-03-12T18:21:23.292" v="54" actId="47"/>
        <pc:sldMkLst>
          <pc:docMk/>
          <pc:sldMk cId="2985752125" sldId="947"/>
        </pc:sldMkLst>
      </pc:sldChg>
      <pc:sldChg chg="add del">
        <pc:chgData name="Chunping Xu" userId="a5962ba47313b1f5" providerId="LiveId" clId="{62DE75E7-B2C1-4782-917A-6608067FDDEE}" dt="2021-03-12T18:21:23.292" v="54" actId="47"/>
        <pc:sldMkLst>
          <pc:docMk/>
          <pc:sldMk cId="2721592474" sldId="948"/>
        </pc:sldMkLst>
      </pc:sldChg>
      <pc:sldChg chg="modSp add mod">
        <pc:chgData name="Chunping Xu" userId="a5962ba47313b1f5" providerId="LiveId" clId="{62DE75E7-B2C1-4782-917A-6608067FDDEE}" dt="2021-03-12T19:32:28.946" v="220" actId="20577"/>
        <pc:sldMkLst>
          <pc:docMk/>
          <pc:sldMk cId="3246552041" sldId="948"/>
        </pc:sldMkLst>
        <pc:spChg chg="mod">
          <ac:chgData name="Chunping Xu" userId="a5962ba47313b1f5" providerId="LiveId" clId="{62DE75E7-B2C1-4782-917A-6608067FDDEE}" dt="2021-03-12T19:32:28.946" v="220" actId="20577"/>
          <ac:spMkLst>
            <pc:docMk/>
            <pc:sldMk cId="3246552041" sldId="94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2:26.203" v="219" actId="20577"/>
        <pc:sldMkLst>
          <pc:docMk/>
          <pc:sldMk cId="3304690809" sldId="949"/>
        </pc:sldMkLst>
        <pc:spChg chg="mod">
          <ac:chgData name="Chunping Xu" userId="a5962ba47313b1f5" providerId="LiveId" clId="{62DE75E7-B2C1-4782-917A-6608067FDDEE}" dt="2021-03-12T19:32:26.203" v="219" actId="20577"/>
          <ac:spMkLst>
            <pc:docMk/>
            <pc:sldMk cId="3304690809" sldId="94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38:35.777" v="104"/>
        <pc:sldMkLst>
          <pc:docMk/>
          <pc:sldMk cId="1535006336" sldId="950"/>
        </pc:sldMkLst>
        <pc:spChg chg="mod">
          <ac:chgData name="Chunping Xu" userId="a5962ba47313b1f5" providerId="LiveId" clId="{62DE75E7-B2C1-4782-917A-6608067FDDEE}" dt="2021-03-12T18:38:35.777" v="104"/>
          <ac:spMkLst>
            <pc:docMk/>
            <pc:sldMk cId="1535006336" sldId="95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5:21.398" v="230"/>
        <pc:sldMkLst>
          <pc:docMk/>
          <pc:sldMk cId="780877328" sldId="951"/>
        </pc:sldMkLst>
        <pc:spChg chg="mod">
          <ac:chgData name="Chunping Xu" userId="a5962ba47313b1f5" providerId="LiveId" clId="{62DE75E7-B2C1-4782-917A-6608067FDDEE}" dt="2021-03-12T19:35:21.398" v="230"/>
          <ac:spMkLst>
            <pc:docMk/>
            <pc:sldMk cId="780877328" sldId="95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5:26.720" v="232"/>
        <pc:sldMkLst>
          <pc:docMk/>
          <pc:sldMk cId="3930469402" sldId="952"/>
        </pc:sldMkLst>
        <pc:spChg chg="mod">
          <ac:chgData name="Chunping Xu" userId="a5962ba47313b1f5" providerId="LiveId" clId="{62DE75E7-B2C1-4782-917A-6608067FDDEE}" dt="2021-03-12T19:35:26.720" v="232"/>
          <ac:spMkLst>
            <pc:docMk/>
            <pc:sldMk cId="3930469402" sldId="95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5:48.051" v="235" actId="207"/>
        <pc:sldMkLst>
          <pc:docMk/>
          <pc:sldMk cId="3429638334" sldId="953"/>
        </pc:sldMkLst>
        <pc:spChg chg="mod">
          <ac:chgData name="Chunping Xu" userId="a5962ba47313b1f5" providerId="LiveId" clId="{62DE75E7-B2C1-4782-917A-6608067FDDEE}" dt="2021-03-12T19:35:48.051" v="235" actId="207"/>
          <ac:spMkLst>
            <pc:docMk/>
            <pc:sldMk cId="3429638334" sldId="95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54:48.180" v="134" actId="20577"/>
        <pc:sldMkLst>
          <pc:docMk/>
          <pc:sldMk cId="2300784458" sldId="954"/>
        </pc:sldMkLst>
        <pc:spChg chg="mod">
          <ac:chgData name="Chunping Xu" userId="a5962ba47313b1f5" providerId="LiveId" clId="{62DE75E7-B2C1-4782-917A-6608067FDDEE}" dt="2021-03-12T18:54:48.180" v="134" actId="20577"/>
          <ac:spMkLst>
            <pc:docMk/>
            <pc:sldMk cId="2300784458" sldId="95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14:20.363" v="151" actId="6549"/>
        <pc:sldMkLst>
          <pc:docMk/>
          <pc:sldMk cId="1136150031" sldId="955"/>
        </pc:sldMkLst>
        <pc:spChg chg="mod">
          <ac:chgData name="Chunping Xu" userId="a5962ba47313b1f5" providerId="LiveId" clId="{62DE75E7-B2C1-4782-917A-6608067FDDEE}" dt="2021-03-12T19:14:20.363" v="151" actId="6549"/>
          <ac:spMkLst>
            <pc:docMk/>
            <pc:sldMk cId="1136150031" sldId="95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14:45.996" v="154"/>
        <pc:sldMkLst>
          <pc:docMk/>
          <pc:sldMk cId="1460311642" sldId="956"/>
        </pc:sldMkLst>
        <pc:spChg chg="mod">
          <ac:chgData name="Chunping Xu" userId="a5962ba47313b1f5" providerId="LiveId" clId="{62DE75E7-B2C1-4782-917A-6608067FDDEE}" dt="2021-03-12T19:14:45.996" v="154"/>
          <ac:spMkLst>
            <pc:docMk/>
            <pc:sldMk cId="1460311642" sldId="95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15:49.410" v="165"/>
        <pc:sldMkLst>
          <pc:docMk/>
          <pc:sldMk cId="4206779045" sldId="957"/>
        </pc:sldMkLst>
        <pc:spChg chg="mod">
          <ac:chgData name="Chunping Xu" userId="a5962ba47313b1f5" providerId="LiveId" clId="{62DE75E7-B2C1-4782-917A-6608067FDDEE}" dt="2021-03-12T19:15:49.410" v="165"/>
          <ac:spMkLst>
            <pc:docMk/>
            <pc:sldMk cId="4206779045" sldId="95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55:30.289" v="139"/>
        <pc:sldMkLst>
          <pc:docMk/>
          <pc:sldMk cId="2249131611" sldId="958"/>
        </pc:sldMkLst>
        <pc:spChg chg="mod">
          <ac:chgData name="Chunping Xu" userId="a5962ba47313b1f5" providerId="LiveId" clId="{62DE75E7-B2C1-4782-917A-6608067FDDEE}" dt="2021-03-12T18:55:30.289" v="139"/>
          <ac:spMkLst>
            <pc:docMk/>
            <pc:sldMk cId="2249131611" sldId="95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22:09.854" v="191"/>
        <pc:sldMkLst>
          <pc:docMk/>
          <pc:sldMk cId="2644246084" sldId="959"/>
        </pc:sldMkLst>
        <pc:spChg chg="mod">
          <ac:chgData name="Chunping Xu" userId="a5962ba47313b1f5" providerId="LiveId" clId="{62DE75E7-B2C1-4782-917A-6608067FDDEE}" dt="2021-03-12T19:22:09.854" v="191"/>
          <ac:spMkLst>
            <pc:docMk/>
            <pc:sldMk cId="2644246084" sldId="959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F3EA9B08-B9C6-4EED-939A-0034F4808D84}"/>
    <pc:docChg chg="undo redo custSel addSld delSld modSld sldOrd">
      <pc:chgData name="Chunping Xu" userId="a5962ba47313b1f5" providerId="LiveId" clId="{F3EA9B08-B9C6-4EED-939A-0034F4808D84}" dt="2021-05-02T05:06:10.236" v="285"/>
      <pc:docMkLst>
        <pc:docMk/>
      </pc:docMkLst>
      <pc:sldChg chg="del">
        <pc:chgData name="Chunping Xu" userId="a5962ba47313b1f5" providerId="LiveId" clId="{F3EA9B08-B9C6-4EED-939A-0034F4808D84}" dt="2021-04-30T17:00:15.278" v="231" actId="47"/>
        <pc:sldMkLst>
          <pc:docMk/>
          <pc:sldMk cId="0" sldId="548"/>
        </pc:sldMkLst>
      </pc:sldChg>
      <pc:sldChg chg="modSp mod">
        <pc:chgData name="Chunping Xu" userId="a5962ba47313b1f5" providerId="LiveId" clId="{F3EA9B08-B9C6-4EED-939A-0034F4808D84}" dt="2021-04-29T18:23:47.180" v="5" actId="20577"/>
        <pc:sldMkLst>
          <pc:docMk/>
          <pc:sldMk cId="2574250617" sldId="835"/>
        </pc:sldMkLst>
        <pc:spChg chg="mod">
          <ac:chgData name="Chunping Xu" userId="a5962ba47313b1f5" providerId="LiveId" clId="{F3EA9B08-B9C6-4EED-939A-0034F4808D84}" dt="2021-04-29T18:23:47.180" v="5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9:57.012" v="56" actId="255"/>
        <pc:sldMkLst>
          <pc:docMk/>
          <pc:sldMk cId="96890483" sldId="845"/>
        </pc:sldMkLst>
        <pc:spChg chg="mod">
          <ac:chgData name="Chunping Xu" userId="a5962ba47313b1f5" providerId="LiveId" clId="{F3EA9B08-B9C6-4EED-939A-0034F4808D84}" dt="2021-04-29T18:29:57.012" v="56" actId="255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47:42.631" v="99"/>
        <pc:sldMkLst>
          <pc:docMk/>
          <pc:sldMk cId="3489066414" sldId="847"/>
        </pc:sldMkLst>
        <pc:spChg chg="mod">
          <ac:chgData name="Chunping Xu" userId="a5962ba47313b1f5" providerId="LiveId" clId="{F3EA9B08-B9C6-4EED-939A-0034F4808D84}" dt="2021-04-30T16:47:42.631" v="9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7:01.512" v="24" actId="20577"/>
        <pc:sldMkLst>
          <pc:docMk/>
          <pc:sldMk cId="2814175321" sldId="852"/>
        </pc:sldMkLst>
        <pc:spChg chg="mod">
          <ac:chgData name="Chunping Xu" userId="a5962ba47313b1f5" providerId="LiveId" clId="{F3EA9B08-B9C6-4EED-939A-0034F4808D84}" dt="2021-04-29T18:27:01.512" v="24" actId="20577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47:07.519" v="93" actId="20577"/>
        <pc:sldMkLst>
          <pc:docMk/>
          <pc:sldMk cId="4007757009" sldId="884"/>
        </pc:sldMkLst>
        <pc:spChg chg="mod">
          <ac:chgData name="Chunping Xu" userId="a5962ba47313b1f5" providerId="LiveId" clId="{F3EA9B08-B9C6-4EED-939A-0034F4808D84}" dt="2021-04-30T16:47:07.519" v="93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48:09.912" v="105" actId="20577"/>
        <pc:sldMkLst>
          <pc:docMk/>
          <pc:sldMk cId="4019409665" sldId="910"/>
        </pc:sldMkLst>
        <pc:spChg chg="mod">
          <ac:chgData name="Chunping Xu" userId="a5962ba47313b1f5" providerId="LiveId" clId="{F3EA9B08-B9C6-4EED-939A-0034F4808D84}" dt="2021-04-30T16:48:09.912" v="105" actId="20577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6:34.148" v="282" actId="255"/>
        <pc:sldMkLst>
          <pc:docMk/>
          <pc:sldMk cId="7925270" sldId="911"/>
        </pc:sldMkLst>
        <pc:spChg chg="mod">
          <ac:chgData name="Chunping Xu" userId="a5962ba47313b1f5" providerId="LiveId" clId="{F3EA9B08-B9C6-4EED-939A-0034F4808D84}" dt="2021-04-30T17:06:34.148" v="282" actId="255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49:34.652" v="121"/>
        <pc:sldMkLst>
          <pc:docMk/>
          <pc:sldMk cId="1543919868" sldId="912"/>
        </pc:sldMkLst>
        <pc:spChg chg="mod">
          <ac:chgData name="Chunping Xu" userId="a5962ba47313b1f5" providerId="LiveId" clId="{F3EA9B08-B9C6-4EED-939A-0034F4808D84}" dt="2021-04-30T16:49:34.652" v="121"/>
          <ac:spMkLst>
            <pc:docMk/>
            <pc:sldMk cId="1543919868" sldId="912"/>
            <ac:spMk id="441" creationId="{00000000-0000-0000-0000-000000000000}"/>
          </ac:spMkLst>
        </pc:spChg>
      </pc:sldChg>
      <pc:sldChg chg="del">
        <pc:chgData name="Chunping Xu" userId="a5962ba47313b1f5" providerId="LiveId" clId="{F3EA9B08-B9C6-4EED-939A-0034F4808D84}" dt="2021-04-30T17:03:30.371" v="266" actId="47"/>
        <pc:sldMkLst>
          <pc:docMk/>
          <pc:sldMk cId="3565729517" sldId="915"/>
        </pc:sldMkLst>
      </pc:sldChg>
      <pc:sldChg chg="modSp mod">
        <pc:chgData name="Chunping Xu" userId="a5962ba47313b1f5" providerId="LiveId" clId="{F3EA9B08-B9C6-4EED-939A-0034F4808D84}" dt="2021-04-29T18:26:44.119" v="21" actId="20577"/>
        <pc:sldMkLst>
          <pc:docMk/>
          <pc:sldMk cId="2313262846" sldId="926"/>
        </pc:sldMkLst>
        <pc:spChg chg="mod">
          <ac:chgData name="Chunping Xu" userId="a5962ba47313b1f5" providerId="LiveId" clId="{F3EA9B08-B9C6-4EED-939A-0034F4808D84}" dt="2021-04-29T18:26:44.119" v="21" actId="20577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6:56.956" v="23" actId="20577"/>
        <pc:sldMkLst>
          <pc:docMk/>
          <pc:sldMk cId="1721187573" sldId="927"/>
        </pc:sldMkLst>
        <pc:spChg chg="mod">
          <ac:chgData name="Chunping Xu" userId="a5962ba47313b1f5" providerId="LiveId" clId="{F3EA9B08-B9C6-4EED-939A-0034F4808D84}" dt="2021-04-29T18:26:56.956" v="23" actId="20577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6:11.428" v="18"/>
        <pc:sldMkLst>
          <pc:docMk/>
          <pc:sldMk cId="3410243051" sldId="928"/>
        </pc:sldMkLst>
        <pc:spChg chg="mod">
          <ac:chgData name="Chunping Xu" userId="a5962ba47313b1f5" providerId="LiveId" clId="{F3EA9B08-B9C6-4EED-939A-0034F4808D84}" dt="2021-04-29T18:26:11.428" v="18"/>
          <ac:spMkLst>
            <pc:docMk/>
            <pc:sldMk cId="3410243051" sldId="928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7:19.829" v="27"/>
        <pc:sldMkLst>
          <pc:docMk/>
          <pc:sldMk cId="4221993880" sldId="941"/>
        </pc:sldMkLst>
        <pc:spChg chg="mod">
          <ac:chgData name="Chunping Xu" userId="a5962ba47313b1f5" providerId="LiveId" clId="{F3EA9B08-B9C6-4EED-939A-0034F4808D84}" dt="2021-04-29T18:27:19.829" v="27"/>
          <ac:spMkLst>
            <pc:docMk/>
            <pc:sldMk cId="4221993880" sldId="941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7:34.434" v="32"/>
        <pc:sldMkLst>
          <pc:docMk/>
          <pc:sldMk cId="1638738310" sldId="942"/>
        </pc:sldMkLst>
        <pc:spChg chg="mod">
          <ac:chgData name="Chunping Xu" userId="a5962ba47313b1f5" providerId="LiveId" clId="{F3EA9B08-B9C6-4EED-939A-0034F4808D84}" dt="2021-04-29T18:27:34.434" v="32"/>
          <ac:spMkLst>
            <pc:docMk/>
            <pc:sldMk cId="1638738310" sldId="942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7:48.325" v="35"/>
        <pc:sldMkLst>
          <pc:docMk/>
          <pc:sldMk cId="2984823333" sldId="943"/>
        </pc:sldMkLst>
        <pc:spChg chg="mod">
          <ac:chgData name="Chunping Xu" userId="a5962ba47313b1f5" providerId="LiveId" clId="{F3EA9B08-B9C6-4EED-939A-0034F4808D84}" dt="2021-04-29T18:27:48.325" v="35"/>
          <ac:spMkLst>
            <pc:docMk/>
            <pc:sldMk cId="2984823333" sldId="943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8:02.289" v="38"/>
        <pc:sldMkLst>
          <pc:docMk/>
          <pc:sldMk cId="3832321435" sldId="944"/>
        </pc:sldMkLst>
        <pc:spChg chg="mod">
          <ac:chgData name="Chunping Xu" userId="a5962ba47313b1f5" providerId="LiveId" clId="{F3EA9B08-B9C6-4EED-939A-0034F4808D84}" dt="2021-04-29T18:28:02.289" v="38"/>
          <ac:spMkLst>
            <pc:docMk/>
            <pc:sldMk cId="3832321435" sldId="944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6:39.114" v="283" actId="255"/>
        <pc:sldMkLst>
          <pc:docMk/>
          <pc:sldMk cId="2773052931" sldId="947"/>
        </pc:sldMkLst>
        <pc:spChg chg="mod">
          <ac:chgData name="Chunping Xu" userId="a5962ba47313b1f5" providerId="LiveId" clId="{F3EA9B08-B9C6-4EED-939A-0034F4808D84}" dt="2021-04-30T17:06:39.114" v="283" actId="255"/>
          <ac:spMkLst>
            <pc:docMk/>
            <pc:sldMk cId="2773052931" sldId="947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50:08.812" v="125" actId="20577"/>
        <pc:sldMkLst>
          <pc:docMk/>
          <pc:sldMk cId="3246552041" sldId="948"/>
        </pc:sldMkLst>
        <pc:spChg chg="mod">
          <ac:chgData name="Chunping Xu" userId="a5962ba47313b1f5" providerId="LiveId" clId="{F3EA9B08-B9C6-4EED-939A-0034F4808D84}" dt="2021-04-30T16:50:08.812" v="125" actId="20577"/>
          <ac:spMkLst>
            <pc:docMk/>
            <pc:sldMk cId="3246552041" sldId="948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54:18.674" v="197" actId="207"/>
        <pc:sldMkLst>
          <pc:docMk/>
          <pc:sldMk cId="3304690809" sldId="949"/>
        </pc:sldMkLst>
        <pc:spChg chg="mod">
          <ac:chgData name="Chunping Xu" userId="a5962ba47313b1f5" providerId="LiveId" clId="{F3EA9B08-B9C6-4EED-939A-0034F4808D84}" dt="2021-04-30T16:54:18.674" v="197" actId="207"/>
          <ac:spMkLst>
            <pc:docMk/>
            <pc:sldMk cId="3304690809" sldId="949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58:27.240" v="217" actId="255"/>
        <pc:sldMkLst>
          <pc:docMk/>
          <pc:sldMk cId="1535006336" sldId="950"/>
        </pc:sldMkLst>
        <pc:spChg chg="mod">
          <ac:chgData name="Chunping Xu" userId="a5962ba47313b1f5" providerId="LiveId" clId="{F3EA9B08-B9C6-4EED-939A-0034F4808D84}" dt="2021-04-30T16:58:27.240" v="217" actId="255"/>
          <ac:spMkLst>
            <pc:docMk/>
            <pc:sldMk cId="1535006336" sldId="950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0:58.702" v="239"/>
        <pc:sldMkLst>
          <pc:docMk/>
          <pc:sldMk cId="780877328" sldId="951"/>
        </pc:sldMkLst>
        <pc:spChg chg="mod">
          <ac:chgData name="Chunping Xu" userId="a5962ba47313b1f5" providerId="LiveId" clId="{F3EA9B08-B9C6-4EED-939A-0034F4808D84}" dt="2021-04-30T17:00:58.702" v="239"/>
          <ac:spMkLst>
            <pc:docMk/>
            <pc:sldMk cId="780877328" sldId="951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1:17.931" v="242"/>
        <pc:sldMkLst>
          <pc:docMk/>
          <pc:sldMk cId="3930469402" sldId="952"/>
        </pc:sldMkLst>
        <pc:spChg chg="mod">
          <ac:chgData name="Chunping Xu" userId="a5962ba47313b1f5" providerId="LiveId" clId="{F3EA9B08-B9C6-4EED-939A-0034F4808D84}" dt="2021-04-30T17:01:17.931" v="242"/>
          <ac:spMkLst>
            <pc:docMk/>
            <pc:sldMk cId="3930469402" sldId="952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1:29.715" v="245"/>
        <pc:sldMkLst>
          <pc:docMk/>
          <pc:sldMk cId="3429638334" sldId="953"/>
        </pc:sldMkLst>
        <pc:spChg chg="mod">
          <ac:chgData name="Chunping Xu" userId="a5962ba47313b1f5" providerId="LiveId" clId="{F3EA9B08-B9C6-4EED-939A-0034F4808D84}" dt="2021-04-30T17:01:29.715" v="245"/>
          <ac:spMkLst>
            <pc:docMk/>
            <pc:sldMk cId="3429638334" sldId="953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2:41.814" v="257"/>
        <pc:sldMkLst>
          <pc:docMk/>
          <pc:sldMk cId="2300784458" sldId="954"/>
        </pc:sldMkLst>
        <pc:spChg chg="mod">
          <ac:chgData name="Chunping Xu" userId="a5962ba47313b1f5" providerId="LiveId" clId="{F3EA9B08-B9C6-4EED-939A-0034F4808D84}" dt="2021-04-30T17:02:41.814" v="257"/>
          <ac:spMkLst>
            <pc:docMk/>
            <pc:sldMk cId="2300784458" sldId="954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2:55.718" v="260"/>
        <pc:sldMkLst>
          <pc:docMk/>
          <pc:sldMk cId="1136150031" sldId="955"/>
        </pc:sldMkLst>
        <pc:spChg chg="mod">
          <ac:chgData name="Chunping Xu" userId="a5962ba47313b1f5" providerId="LiveId" clId="{F3EA9B08-B9C6-4EED-939A-0034F4808D84}" dt="2021-04-30T17:02:55.718" v="260"/>
          <ac:spMkLst>
            <pc:docMk/>
            <pc:sldMk cId="1136150031" sldId="955"/>
            <ac:spMk id="441" creationId="{00000000-0000-0000-0000-000000000000}"/>
          </ac:spMkLst>
        </pc:spChg>
      </pc:sldChg>
      <pc:sldChg chg="del">
        <pc:chgData name="Chunping Xu" userId="a5962ba47313b1f5" providerId="LiveId" clId="{F3EA9B08-B9C6-4EED-939A-0034F4808D84}" dt="2021-04-30T17:02:58.866" v="261" actId="47"/>
        <pc:sldMkLst>
          <pc:docMk/>
          <pc:sldMk cId="1460311642" sldId="956"/>
        </pc:sldMkLst>
      </pc:sldChg>
      <pc:sldChg chg="modSp mod">
        <pc:chgData name="Chunping Xu" userId="a5962ba47313b1f5" providerId="LiveId" clId="{F3EA9B08-B9C6-4EED-939A-0034F4808D84}" dt="2021-04-30T17:04:58.359" v="281" actId="255"/>
        <pc:sldMkLst>
          <pc:docMk/>
          <pc:sldMk cId="4206779045" sldId="957"/>
        </pc:sldMkLst>
        <pc:spChg chg="mod">
          <ac:chgData name="Chunping Xu" userId="a5962ba47313b1f5" providerId="LiveId" clId="{F3EA9B08-B9C6-4EED-939A-0034F4808D84}" dt="2021-04-30T17:04:58.359" v="281" actId="255"/>
          <ac:spMkLst>
            <pc:docMk/>
            <pc:sldMk cId="4206779045" sldId="957"/>
            <ac:spMk id="441" creationId="{00000000-0000-0000-0000-000000000000}"/>
          </ac:spMkLst>
        </pc:spChg>
      </pc:sldChg>
      <pc:sldChg chg="del">
        <pc:chgData name="Chunping Xu" userId="a5962ba47313b1f5" providerId="LiveId" clId="{F3EA9B08-B9C6-4EED-939A-0034F4808D84}" dt="2021-04-30T16:47:28.319" v="96" actId="47"/>
        <pc:sldMkLst>
          <pc:docMk/>
          <pc:sldMk cId="3049171570" sldId="960"/>
        </pc:sldMkLst>
      </pc:sldChg>
      <pc:sldChg chg="modSp mod">
        <pc:chgData name="Chunping Xu" userId="a5962ba47313b1f5" providerId="LiveId" clId="{F3EA9B08-B9C6-4EED-939A-0034F4808D84}" dt="2021-04-30T16:49:16.907" v="118"/>
        <pc:sldMkLst>
          <pc:docMk/>
          <pc:sldMk cId="1630062831" sldId="961"/>
        </pc:sldMkLst>
        <pc:spChg chg="mod">
          <ac:chgData name="Chunping Xu" userId="a5962ba47313b1f5" providerId="LiveId" clId="{F3EA9B08-B9C6-4EED-939A-0034F4808D84}" dt="2021-04-30T16:49:16.907" v="118"/>
          <ac:spMkLst>
            <pc:docMk/>
            <pc:sldMk cId="1630062831" sldId="961"/>
            <ac:spMk id="441" creationId="{00000000-0000-0000-0000-000000000000}"/>
          </ac:spMkLst>
        </pc:spChg>
      </pc:sldChg>
      <pc:sldChg chg="del">
        <pc:chgData name="Chunping Xu" userId="a5962ba47313b1f5" providerId="LiveId" clId="{F3EA9B08-B9C6-4EED-939A-0034F4808D84}" dt="2021-04-30T16:50:11.813" v="126" actId="47"/>
        <pc:sldMkLst>
          <pc:docMk/>
          <pc:sldMk cId="46122635" sldId="962"/>
        </pc:sldMkLst>
      </pc:sldChg>
      <pc:sldChg chg="modSp mod">
        <pc:chgData name="Chunping Xu" userId="a5962ba47313b1f5" providerId="LiveId" clId="{F3EA9B08-B9C6-4EED-939A-0034F4808D84}" dt="2021-04-30T16:58:06.713" v="213" actId="255"/>
        <pc:sldMkLst>
          <pc:docMk/>
          <pc:sldMk cId="1780976206" sldId="963"/>
        </pc:sldMkLst>
        <pc:spChg chg="mod">
          <ac:chgData name="Chunping Xu" userId="a5962ba47313b1f5" providerId="LiveId" clId="{F3EA9B08-B9C6-4EED-939A-0034F4808D84}" dt="2021-04-30T16:58:06.713" v="213" actId="255"/>
          <ac:spMkLst>
            <pc:docMk/>
            <pc:sldMk cId="1780976206" sldId="963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59:41.609" v="224" actId="255"/>
        <pc:sldMkLst>
          <pc:docMk/>
          <pc:sldMk cId="1669701034" sldId="964"/>
        </pc:sldMkLst>
        <pc:spChg chg="mod">
          <ac:chgData name="Chunping Xu" userId="a5962ba47313b1f5" providerId="LiveId" clId="{F3EA9B08-B9C6-4EED-939A-0034F4808D84}" dt="2021-04-30T16:59:41.609" v="224" actId="255"/>
          <ac:spMkLst>
            <pc:docMk/>
            <pc:sldMk cId="1669701034" sldId="964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0:31.704" v="234"/>
        <pc:sldMkLst>
          <pc:docMk/>
          <pc:sldMk cId="3510231765" sldId="965"/>
        </pc:sldMkLst>
        <pc:spChg chg="mod">
          <ac:chgData name="Chunping Xu" userId="a5962ba47313b1f5" providerId="LiveId" clId="{F3EA9B08-B9C6-4EED-939A-0034F4808D84}" dt="2021-04-30T17:00:31.704" v="234"/>
          <ac:spMkLst>
            <pc:docMk/>
            <pc:sldMk cId="3510231765" sldId="965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1:42.197" v="248"/>
        <pc:sldMkLst>
          <pc:docMk/>
          <pc:sldMk cId="3134916311" sldId="966"/>
        </pc:sldMkLst>
        <pc:spChg chg="mod">
          <ac:chgData name="Chunping Xu" userId="a5962ba47313b1f5" providerId="LiveId" clId="{F3EA9B08-B9C6-4EED-939A-0034F4808D84}" dt="2021-04-30T17:01:42.197" v="248"/>
          <ac:spMkLst>
            <pc:docMk/>
            <pc:sldMk cId="3134916311" sldId="966"/>
            <ac:spMk id="441" creationId="{00000000-0000-0000-0000-000000000000}"/>
          </ac:spMkLst>
        </pc:spChg>
      </pc:sldChg>
      <pc:sldChg chg="del">
        <pc:chgData name="Chunping Xu" userId="a5962ba47313b1f5" providerId="LiveId" clId="{F3EA9B08-B9C6-4EED-939A-0034F4808D84}" dt="2021-04-30T17:03:30.371" v="266" actId="47"/>
        <pc:sldMkLst>
          <pc:docMk/>
          <pc:sldMk cId="3324497358" sldId="967"/>
        </pc:sldMkLst>
      </pc:sldChg>
      <pc:sldChg chg="modSp add mod">
        <pc:chgData name="Chunping Xu" userId="a5962ba47313b1f5" providerId="LiveId" clId="{F3EA9B08-B9C6-4EED-939A-0034F4808D84}" dt="2021-04-29T18:26:48.835" v="22" actId="20577"/>
        <pc:sldMkLst>
          <pc:docMk/>
          <pc:sldMk cId="4238450721" sldId="968"/>
        </pc:sldMkLst>
        <pc:spChg chg="mod">
          <ac:chgData name="Chunping Xu" userId="a5962ba47313b1f5" providerId="LiveId" clId="{F3EA9B08-B9C6-4EED-939A-0034F4808D84}" dt="2021-04-29T18:26:48.835" v="22" actId="20577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29T18:28:53.299" v="44" actId="20577"/>
        <pc:sldMkLst>
          <pc:docMk/>
          <pc:sldMk cId="3135793589" sldId="969"/>
        </pc:sldMkLst>
        <pc:spChg chg="mod">
          <ac:chgData name="Chunping Xu" userId="a5962ba47313b1f5" providerId="LiveId" clId="{F3EA9B08-B9C6-4EED-939A-0034F4808D84}" dt="2021-04-29T18:28:53.299" v="44" actId="20577"/>
          <ac:spMkLst>
            <pc:docMk/>
            <pc:sldMk cId="3135793589" sldId="9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29T18:29:10.366" v="47"/>
        <pc:sldMkLst>
          <pc:docMk/>
          <pc:sldMk cId="3042440430" sldId="970"/>
        </pc:sldMkLst>
        <pc:spChg chg="mod">
          <ac:chgData name="Chunping Xu" userId="a5962ba47313b1f5" providerId="LiveId" clId="{F3EA9B08-B9C6-4EED-939A-0034F4808D84}" dt="2021-04-29T18:29:10.366" v="47"/>
          <ac:spMkLst>
            <pc:docMk/>
            <pc:sldMk cId="3042440430" sldId="97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30T16:47:11.763" v="95" actId="20577"/>
        <pc:sldMkLst>
          <pc:docMk/>
          <pc:sldMk cId="2863991435" sldId="971"/>
        </pc:sldMkLst>
        <pc:spChg chg="mod">
          <ac:chgData name="Chunping Xu" userId="a5962ba47313b1f5" providerId="LiveId" clId="{F3EA9B08-B9C6-4EED-939A-0034F4808D84}" dt="2021-04-30T16:47:11.763" v="95" actId="20577"/>
          <ac:spMkLst>
            <pc:docMk/>
            <pc:sldMk cId="2863991435" sldId="9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30T16:56:47.059" v="203"/>
        <pc:sldMkLst>
          <pc:docMk/>
          <pc:sldMk cId="2690793810" sldId="972"/>
        </pc:sldMkLst>
        <pc:spChg chg="mod">
          <ac:chgData name="Chunping Xu" userId="a5962ba47313b1f5" providerId="LiveId" clId="{F3EA9B08-B9C6-4EED-939A-0034F4808D84}" dt="2021-04-30T16:56:47.059" v="203"/>
          <ac:spMkLst>
            <pc:docMk/>
            <pc:sldMk cId="2690793810" sldId="9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30T16:57:25.173" v="209"/>
        <pc:sldMkLst>
          <pc:docMk/>
          <pc:sldMk cId="2452678206" sldId="973"/>
        </pc:sldMkLst>
        <pc:spChg chg="mod">
          <ac:chgData name="Chunping Xu" userId="a5962ba47313b1f5" providerId="LiveId" clId="{F3EA9B08-B9C6-4EED-939A-0034F4808D84}" dt="2021-04-30T16:57:25.173" v="209"/>
          <ac:spMkLst>
            <pc:docMk/>
            <pc:sldMk cId="2452678206" sldId="973"/>
            <ac:spMk id="441" creationId="{00000000-0000-0000-0000-000000000000}"/>
          </ac:spMkLst>
        </pc:spChg>
      </pc:sldChg>
      <pc:sldChg chg="add ord">
        <pc:chgData name="Chunping Xu" userId="a5962ba47313b1f5" providerId="LiveId" clId="{F3EA9B08-B9C6-4EED-939A-0034F4808D84}" dt="2021-05-02T05:06:10.236" v="285"/>
        <pc:sldMkLst>
          <pc:docMk/>
          <pc:sldMk cId="2566375676" sldId="974"/>
        </pc:sldMkLst>
      </pc:sldChg>
      <pc:sldChg chg="modSp add mod">
        <pc:chgData name="Chunping Xu" userId="a5962ba47313b1f5" providerId="LiveId" clId="{F3EA9B08-B9C6-4EED-939A-0034F4808D84}" dt="2021-04-30T17:00:10.693" v="230"/>
        <pc:sldMkLst>
          <pc:docMk/>
          <pc:sldMk cId="3786570020" sldId="975"/>
        </pc:sldMkLst>
        <pc:spChg chg="mod">
          <ac:chgData name="Chunping Xu" userId="a5962ba47313b1f5" providerId="LiveId" clId="{F3EA9B08-B9C6-4EED-939A-0034F4808D84}" dt="2021-04-30T17:00:10.693" v="230"/>
          <ac:spMkLst>
            <pc:docMk/>
            <pc:sldMk cId="3786570020" sldId="97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30T17:02:14.381" v="254"/>
        <pc:sldMkLst>
          <pc:docMk/>
          <pc:sldMk cId="3859328378" sldId="976"/>
        </pc:sldMkLst>
        <pc:spChg chg="mod">
          <ac:chgData name="Chunping Xu" userId="a5962ba47313b1f5" providerId="LiveId" clId="{F3EA9B08-B9C6-4EED-939A-0034F4808D84}" dt="2021-04-30T17:02:14.381" v="254"/>
          <ac:spMkLst>
            <pc:docMk/>
            <pc:sldMk cId="3859328378" sldId="976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AC1DFE6B-A8F9-4ADB-9466-431D5AB7BD04}"/>
    <pc:docChg chg="undo custSel addSld delSld modSld sldOrd">
      <pc:chgData name="Chunping Xu" userId="a5962ba47313b1f5" providerId="LiveId" clId="{AC1DFE6B-A8F9-4ADB-9466-431D5AB7BD04}" dt="2021-03-06T16:24:10.321" v="183" actId="20577"/>
      <pc:docMkLst>
        <pc:docMk/>
      </pc:docMkLst>
      <pc:sldChg chg="modSp mod">
        <pc:chgData name="Chunping Xu" userId="a5962ba47313b1f5" providerId="LiveId" clId="{AC1DFE6B-A8F9-4ADB-9466-431D5AB7BD04}" dt="2021-03-05T19:22:33.113" v="14"/>
        <pc:sldMkLst>
          <pc:docMk/>
          <pc:sldMk cId="2574250617" sldId="835"/>
        </pc:sldMkLst>
        <pc:spChg chg="mod">
          <ac:chgData name="Chunping Xu" userId="a5962ba47313b1f5" providerId="LiveId" clId="{AC1DFE6B-A8F9-4ADB-9466-431D5AB7BD04}" dt="2021-03-05T19:22:33.113" v="14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5:49.618" v="32"/>
        <pc:sldMkLst>
          <pc:docMk/>
          <pc:sldMk cId="96890483" sldId="845"/>
        </pc:sldMkLst>
        <pc:spChg chg="mod">
          <ac:chgData name="Chunping Xu" userId="a5962ba47313b1f5" providerId="LiveId" clId="{AC1DFE6B-A8F9-4ADB-9466-431D5AB7BD04}" dt="2021-03-05T19:25:49.618" v="3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7:06.220" v="44"/>
        <pc:sldMkLst>
          <pc:docMk/>
          <pc:sldMk cId="3489066414" sldId="847"/>
        </pc:sldMkLst>
        <pc:spChg chg="mod">
          <ac:chgData name="Chunping Xu" userId="a5962ba47313b1f5" providerId="LiveId" clId="{AC1DFE6B-A8F9-4ADB-9466-431D5AB7BD04}" dt="2021-03-05T19:27:06.220" v="44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3:03.483" v="17"/>
        <pc:sldMkLst>
          <pc:docMk/>
          <pc:sldMk cId="2814175321" sldId="852"/>
        </pc:sldMkLst>
        <pc:spChg chg="mod">
          <ac:chgData name="Chunping Xu" userId="a5962ba47313b1f5" providerId="LiveId" clId="{AC1DFE6B-A8F9-4ADB-9466-431D5AB7BD04}" dt="2021-03-05T19:23:03.483" v="17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AC1DFE6B-A8F9-4ADB-9466-431D5AB7BD04}" dt="2021-03-05T19:26:43.239" v="39"/>
        <pc:sldMkLst>
          <pc:docMk/>
          <pc:sldMk cId="4007757009" sldId="884"/>
        </pc:sldMkLst>
        <pc:spChg chg="mod">
          <ac:chgData name="Chunping Xu" userId="a5962ba47313b1f5" providerId="LiveId" clId="{AC1DFE6B-A8F9-4ADB-9466-431D5AB7BD04}" dt="2021-03-05T19:26:43.239" v="3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27:10.610" v="45" actId="47"/>
        <pc:sldMkLst>
          <pc:docMk/>
          <pc:sldMk cId="176347072" sldId="906"/>
        </pc:sldMkLst>
      </pc:sldChg>
      <pc:sldChg chg="del">
        <pc:chgData name="Chunping Xu" userId="a5962ba47313b1f5" providerId="LiveId" clId="{AC1DFE6B-A8F9-4ADB-9466-431D5AB7BD04}" dt="2021-03-05T19:27:12.519" v="46" actId="47"/>
        <pc:sldMkLst>
          <pc:docMk/>
          <pc:sldMk cId="2727964911" sldId="907"/>
        </pc:sldMkLst>
      </pc:sldChg>
      <pc:sldChg chg="del">
        <pc:chgData name="Chunping Xu" userId="a5962ba47313b1f5" providerId="LiveId" clId="{AC1DFE6B-A8F9-4ADB-9466-431D5AB7BD04}" dt="2021-03-05T19:27:14.642" v="47" actId="47"/>
        <pc:sldMkLst>
          <pc:docMk/>
          <pc:sldMk cId="1128984360" sldId="908"/>
        </pc:sldMkLst>
      </pc:sldChg>
      <pc:sldChg chg="modSp mod">
        <pc:chgData name="Chunping Xu" userId="a5962ba47313b1f5" providerId="LiveId" clId="{AC1DFE6B-A8F9-4ADB-9466-431D5AB7BD04}" dt="2021-03-05T19:27:38.258" v="50"/>
        <pc:sldMkLst>
          <pc:docMk/>
          <pc:sldMk cId="4019409665" sldId="910"/>
        </pc:sldMkLst>
        <pc:spChg chg="mod">
          <ac:chgData name="Chunping Xu" userId="a5962ba47313b1f5" providerId="LiveId" clId="{AC1DFE6B-A8F9-4ADB-9466-431D5AB7BD04}" dt="2021-03-05T19:27:38.258" v="50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8:31.148" v="55" actId="255"/>
        <pc:sldMkLst>
          <pc:docMk/>
          <pc:sldMk cId="7925270" sldId="911"/>
        </pc:sldMkLst>
        <pc:spChg chg="mod">
          <ac:chgData name="Chunping Xu" userId="a5962ba47313b1f5" providerId="LiveId" clId="{AC1DFE6B-A8F9-4ADB-9466-431D5AB7BD04}" dt="2021-03-05T19:28:31.148" v="55" actId="255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9:15.295" v="60" actId="20577"/>
        <pc:sldMkLst>
          <pc:docMk/>
          <pc:sldMk cId="1543919868" sldId="912"/>
        </pc:sldMkLst>
        <pc:spChg chg="mod">
          <ac:chgData name="Chunping Xu" userId="a5962ba47313b1f5" providerId="LiveId" clId="{AC1DFE6B-A8F9-4ADB-9466-431D5AB7BD04}" dt="2021-03-05T19:29:15.295" v="60" actId="20577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22:56:44.205" v="167" actId="20577"/>
        <pc:sldMkLst>
          <pc:docMk/>
          <pc:sldMk cId="736122814" sldId="913"/>
        </pc:sldMkLst>
        <pc:spChg chg="mod">
          <ac:chgData name="Chunping Xu" userId="a5962ba47313b1f5" providerId="LiveId" clId="{AC1DFE6B-A8F9-4ADB-9466-431D5AB7BD04}" dt="2021-03-05T22:56:44.205" v="167" actId="20577"/>
          <ac:spMkLst>
            <pc:docMk/>
            <pc:sldMk cId="736122814" sldId="913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35:08.321" v="115" actId="20577"/>
        <pc:sldMkLst>
          <pc:docMk/>
          <pc:sldMk cId="3565729517" sldId="915"/>
        </pc:sldMkLst>
        <pc:spChg chg="mod">
          <ac:chgData name="Chunping Xu" userId="a5962ba47313b1f5" providerId="LiveId" clId="{AC1DFE6B-A8F9-4ADB-9466-431D5AB7BD04}" dt="2021-03-05T19:35:08.321" v="115" actId="20577"/>
          <ac:spMkLst>
            <pc:docMk/>
            <pc:sldMk cId="3565729517" sldId="915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4:11.364" v="106" actId="47"/>
        <pc:sldMkLst>
          <pc:docMk/>
          <pc:sldMk cId="1161140011" sldId="916"/>
        </pc:sldMkLst>
      </pc:sldChg>
      <pc:sldChg chg="modSp mod modAnim">
        <pc:chgData name="Chunping Xu" userId="a5962ba47313b1f5" providerId="LiveId" clId="{AC1DFE6B-A8F9-4ADB-9466-431D5AB7BD04}" dt="2021-03-06T16:24:10.321" v="183" actId="20577"/>
        <pc:sldMkLst>
          <pc:docMk/>
          <pc:sldMk cId="593414309" sldId="917"/>
        </pc:sldMkLst>
        <pc:spChg chg="mod">
          <ac:chgData name="Chunping Xu" userId="a5962ba47313b1f5" providerId="LiveId" clId="{AC1DFE6B-A8F9-4ADB-9466-431D5AB7BD04}" dt="2021-03-06T16:24:10.321" v="183" actId="20577"/>
          <ac:spMkLst>
            <pc:docMk/>
            <pc:sldMk cId="593414309" sldId="91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AC1DFE6B-A8F9-4ADB-9466-431D5AB7BD04}" dt="2021-03-05T19:39:19.750" v="135"/>
        <pc:sldMkLst>
          <pc:docMk/>
          <pc:sldMk cId="3702871186" sldId="918"/>
        </pc:sldMkLst>
        <pc:spChg chg="mod">
          <ac:chgData name="Chunping Xu" userId="a5962ba47313b1f5" providerId="LiveId" clId="{AC1DFE6B-A8F9-4ADB-9466-431D5AB7BD04}" dt="2021-03-05T19:39:19.750" v="135"/>
          <ac:spMkLst>
            <pc:docMk/>
            <pc:sldMk cId="3702871186" sldId="918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9:34.546" v="140" actId="47"/>
        <pc:sldMkLst>
          <pc:docMk/>
          <pc:sldMk cId="3860091092" sldId="919"/>
        </pc:sldMkLst>
      </pc:sldChg>
      <pc:sldChg chg="del">
        <pc:chgData name="Chunping Xu" userId="a5962ba47313b1f5" providerId="LiveId" clId="{AC1DFE6B-A8F9-4ADB-9466-431D5AB7BD04}" dt="2021-03-05T19:39:35.204" v="141" actId="47"/>
        <pc:sldMkLst>
          <pc:docMk/>
          <pc:sldMk cId="3255214020" sldId="920"/>
        </pc:sldMkLst>
      </pc:sldChg>
      <pc:sldChg chg="del">
        <pc:chgData name="Chunping Xu" userId="a5962ba47313b1f5" providerId="LiveId" clId="{AC1DFE6B-A8F9-4ADB-9466-431D5AB7BD04}" dt="2021-03-05T19:34:11.364" v="106" actId="47"/>
        <pc:sldMkLst>
          <pc:docMk/>
          <pc:sldMk cId="3813381490" sldId="924"/>
        </pc:sldMkLst>
      </pc:sldChg>
      <pc:sldChg chg="modSp mod">
        <pc:chgData name="Chunping Xu" userId="a5962ba47313b1f5" providerId="LiveId" clId="{AC1DFE6B-A8F9-4ADB-9466-431D5AB7BD04}" dt="2021-03-05T19:23:51.594" v="21" actId="20577"/>
        <pc:sldMkLst>
          <pc:docMk/>
          <pc:sldMk cId="2313262846" sldId="926"/>
        </pc:sldMkLst>
        <pc:spChg chg="mod">
          <ac:chgData name="Chunping Xu" userId="a5962ba47313b1f5" providerId="LiveId" clId="{AC1DFE6B-A8F9-4ADB-9466-431D5AB7BD04}" dt="2021-03-05T19:23:51.594" v="21" actId="20577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4:46.987" v="24"/>
        <pc:sldMkLst>
          <pc:docMk/>
          <pc:sldMk cId="1721187573" sldId="927"/>
        </pc:sldMkLst>
        <pc:spChg chg="mod">
          <ac:chgData name="Chunping Xu" userId="a5962ba47313b1f5" providerId="LiveId" clId="{AC1DFE6B-A8F9-4ADB-9466-431D5AB7BD04}" dt="2021-03-05T19:24:46.987" v="24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5:01.408" v="27"/>
        <pc:sldMkLst>
          <pc:docMk/>
          <pc:sldMk cId="3410243051" sldId="928"/>
        </pc:sldMkLst>
        <pc:spChg chg="mod">
          <ac:chgData name="Chunping Xu" userId="a5962ba47313b1f5" providerId="LiveId" clId="{AC1DFE6B-A8F9-4ADB-9466-431D5AB7BD04}" dt="2021-03-05T19:25:01.408" v="27"/>
          <ac:spMkLst>
            <pc:docMk/>
            <pc:sldMk cId="3410243051" sldId="928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9:33.361" v="139" actId="47"/>
        <pc:sldMkLst>
          <pc:docMk/>
          <pc:sldMk cId="3723240772" sldId="929"/>
        </pc:sldMkLst>
      </pc:sldChg>
      <pc:sldChg chg="del">
        <pc:chgData name="Chunping Xu" userId="a5962ba47313b1f5" providerId="LiveId" clId="{AC1DFE6B-A8F9-4ADB-9466-431D5AB7BD04}" dt="2021-03-05T19:29:20.228" v="61" actId="47"/>
        <pc:sldMkLst>
          <pc:docMk/>
          <pc:sldMk cId="622414443" sldId="930"/>
        </pc:sldMkLst>
      </pc:sldChg>
      <pc:sldChg chg="del">
        <pc:chgData name="Chunping Xu" userId="a5962ba47313b1f5" providerId="LiveId" clId="{AC1DFE6B-A8F9-4ADB-9466-431D5AB7BD04}" dt="2021-03-05T19:29:21.264" v="62" actId="47"/>
        <pc:sldMkLst>
          <pc:docMk/>
          <pc:sldMk cId="2614606435" sldId="931"/>
        </pc:sldMkLst>
      </pc:sldChg>
      <pc:sldChg chg="modSp mod">
        <pc:chgData name="Chunping Xu" userId="a5962ba47313b1f5" providerId="LiveId" clId="{AC1DFE6B-A8F9-4ADB-9466-431D5AB7BD04}" dt="2021-03-05T19:31:58.853" v="91" actId="6549"/>
        <pc:sldMkLst>
          <pc:docMk/>
          <pc:sldMk cId="1647251514" sldId="932"/>
        </pc:sldMkLst>
        <pc:spChg chg="mod">
          <ac:chgData name="Chunping Xu" userId="a5962ba47313b1f5" providerId="LiveId" clId="{AC1DFE6B-A8F9-4ADB-9466-431D5AB7BD04}" dt="2021-03-05T19:31:58.853" v="91" actId="6549"/>
          <ac:spMkLst>
            <pc:docMk/>
            <pc:sldMk cId="1647251514" sldId="932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4:11.364" v="106" actId="47"/>
        <pc:sldMkLst>
          <pc:docMk/>
          <pc:sldMk cId="2289486019" sldId="933"/>
        </pc:sldMkLst>
      </pc:sldChg>
      <pc:sldChg chg="modSp mod">
        <pc:chgData name="Chunping Xu" userId="a5962ba47313b1f5" providerId="LiveId" clId="{AC1DFE6B-A8F9-4ADB-9466-431D5AB7BD04}" dt="2021-03-05T19:46:37.016" v="164" actId="20577"/>
        <pc:sldMkLst>
          <pc:docMk/>
          <pc:sldMk cId="1063652286" sldId="934"/>
        </pc:sldMkLst>
        <pc:spChg chg="mod">
          <ac:chgData name="Chunping Xu" userId="a5962ba47313b1f5" providerId="LiveId" clId="{AC1DFE6B-A8F9-4ADB-9466-431D5AB7BD04}" dt="2021-03-05T19:46:37.016" v="164" actId="20577"/>
          <ac:spMkLst>
            <pc:docMk/>
            <pc:sldMk cId="1063652286" sldId="934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38:58.600" v="132" actId="20577"/>
        <pc:sldMkLst>
          <pc:docMk/>
          <pc:sldMk cId="1184044065" sldId="935"/>
        </pc:sldMkLst>
        <pc:spChg chg="mod">
          <ac:chgData name="Chunping Xu" userId="a5962ba47313b1f5" providerId="LiveId" clId="{AC1DFE6B-A8F9-4ADB-9466-431D5AB7BD04}" dt="2021-03-05T19:38:58.600" v="132" actId="20577"/>
          <ac:spMkLst>
            <pc:docMk/>
            <pc:sldMk cId="1184044065" sldId="935"/>
            <ac:spMk id="441" creationId="{00000000-0000-0000-0000-000000000000}"/>
          </ac:spMkLst>
        </pc:spChg>
      </pc:sldChg>
      <pc:sldChg chg="del ord">
        <pc:chgData name="Chunping Xu" userId="a5962ba47313b1f5" providerId="LiveId" clId="{AC1DFE6B-A8F9-4ADB-9466-431D5AB7BD04}" dt="2021-03-05T19:39:31.990" v="138" actId="47"/>
        <pc:sldMkLst>
          <pc:docMk/>
          <pc:sldMk cId="3566751660" sldId="936"/>
        </pc:sldMkLst>
      </pc:sldChg>
      <pc:sldChg chg="modSp add mod">
        <pc:chgData name="Chunping Xu" userId="a5962ba47313b1f5" providerId="LiveId" clId="{AC1DFE6B-A8F9-4ADB-9466-431D5AB7BD04}" dt="2021-03-05T19:34:38.860" v="111"/>
        <pc:sldMkLst>
          <pc:docMk/>
          <pc:sldMk cId="3801966939" sldId="937"/>
        </pc:sldMkLst>
        <pc:spChg chg="mod">
          <ac:chgData name="Chunping Xu" userId="a5962ba47313b1f5" providerId="LiveId" clId="{AC1DFE6B-A8F9-4ADB-9466-431D5AB7BD04}" dt="2021-03-05T19:34:38.860" v="111"/>
          <ac:spMkLst>
            <pc:docMk/>
            <pc:sldMk cId="3801966939" sldId="9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AC1DFE6B-A8F9-4ADB-9466-431D5AB7BD04}" dt="2021-03-05T19:37:38.354" v="126"/>
        <pc:sldMkLst>
          <pc:docMk/>
          <pc:sldMk cId="1780014292" sldId="938"/>
        </pc:sldMkLst>
        <pc:spChg chg="mod">
          <ac:chgData name="Chunping Xu" userId="a5962ba47313b1f5" providerId="LiveId" clId="{AC1DFE6B-A8F9-4ADB-9466-431D5AB7BD04}" dt="2021-03-05T19:37:38.354" v="126"/>
          <ac:spMkLst>
            <pc:docMk/>
            <pc:sldMk cId="1780014292" sldId="9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AC1DFE6B-A8F9-4ADB-9466-431D5AB7BD04}" dt="2021-03-05T19:40:05.287" v="146"/>
        <pc:sldMkLst>
          <pc:docMk/>
          <pc:sldMk cId="3019284783" sldId="939"/>
        </pc:sldMkLst>
        <pc:spChg chg="mod">
          <ac:chgData name="Chunping Xu" userId="a5962ba47313b1f5" providerId="LiveId" clId="{AC1DFE6B-A8F9-4ADB-9466-431D5AB7BD04}" dt="2021-03-05T19:40:05.287" v="146"/>
          <ac:spMkLst>
            <pc:docMk/>
            <pc:sldMk cId="3019284783" sldId="93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AC1DFE6B-A8F9-4ADB-9466-431D5AB7BD04}" dt="2021-03-05T19:41:44.470" v="162" actId="948"/>
        <pc:sldMkLst>
          <pc:docMk/>
          <pc:sldMk cId="3082107956" sldId="940"/>
        </pc:sldMkLst>
        <pc:spChg chg="mod">
          <ac:chgData name="Chunping Xu" userId="a5962ba47313b1f5" providerId="LiveId" clId="{AC1DFE6B-A8F9-4ADB-9466-431D5AB7BD04}" dt="2021-03-05T19:41:44.470" v="162" actId="948"/>
          <ac:spMkLst>
            <pc:docMk/>
            <pc:sldMk cId="3082107956" sldId="940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B1F8526E-4EE1-40C4-8CF1-BCEE086BE7D4}"/>
    <pc:docChg chg="undo redo custSel addSld delSld modSld sldOrd">
      <pc:chgData name="Chunping Xu" userId="a5962ba47313b1f5" providerId="LiveId" clId="{B1F8526E-4EE1-40C4-8CF1-BCEE086BE7D4}" dt="2021-01-16T16:18:13.636" v="404"/>
      <pc:docMkLst>
        <pc:docMk/>
      </pc:docMkLst>
      <pc:sldChg chg="del">
        <pc:chgData name="Chunping Xu" userId="a5962ba47313b1f5" providerId="LiveId" clId="{B1F8526E-4EE1-40C4-8CF1-BCEE086BE7D4}" dt="2021-01-15T19:46:12.636" v="221" actId="47"/>
        <pc:sldMkLst>
          <pc:docMk/>
          <pc:sldMk cId="3597730613" sldId="408"/>
        </pc:sldMkLst>
      </pc:sldChg>
      <pc:sldChg chg="modSp mod">
        <pc:chgData name="Chunping Xu" userId="a5962ba47313b1f5" providerId="LiveId" clId="{B1F8526E-4EE1-40C4-8CF1-BCEE086BE7D4}" dt="2021-01-15T19:24:27.963" v="27"/>
        <pc:sldMkLst>
          <pc:docMk/>
          <pc:sldMk cId="2574250617" sldId="835"/>
        </pc:sldMkLst>
        <pc:spChg chg="mod">
          <ac:chgData name="Chunping Xu" userId="a5962ba47313b1f5" providerId="LiveId" clId="{B1F8526E-4EE1-40C4-8CF1-BCEE086BE7D4}" dt="2021-01-15T19:24:27.963" v="27"/>
          <ac:spMkLst>
            <pc:docMk/>
            <pc:sldMk cId="2574250617" sldId="835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528803733" sldId="843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3125448393" sldId="844"/>
        </pc:sldMkLst>
      </pc:sldChg>
      <pc:sldChg chg="modSp mod">
        <pc:chgData name="Chunping Xu" userId="a5962ba47313b1f5" providerId="LiveId" clId="{B1F8526E-4EE1-40C4-8CF1-BCEE086BE7D4}" dt="2021-01-15T19:26:44.907" v="60"/>
        <pc:sldMkLst>
          <pc:docMk/>
          <pc:sldMk cId="96890483" sldId="845"/>
        </pc:sldMkLst>
        <pc:spChg chg="mod">
          <ac:chgData name="Chunping Xu" userId="a5962ba47313b1f5" providerId="LiveId" clId="{B1F8526E-4EE1-40C4-8CF1-BCEE086BE7D4}" dt="2021-01-15T19:26:44.907" v="60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4:54.781" v="122"/>
        <pc:sldMkLst>
          <pc:docMk/>
          <pc:sldMk cId="3489066414" sldId="847"/>
        </pc:sldMkLst>
        <pc:spChg chg="mod">
          <ac:chgData name="Chunping Xu" userId="a5962ba47313b1f5" providerId="LiveId" clId="{B1F8526E-4EE1-40C4-8CF1-BCEE086BE7D4}" dt="2021-01-15T19:34:54.781" v="122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2:08.625" v="388"/>
        <pc:sldMkLst>
          <pc:docMk/>
          <pc:sldMk cId="4007757009" sldId="884"/>
        </pc:sldMkLst>
        <pc:spChg chg="mod">
          <ac:chgData name="Chunping Xu" userId="a5962ba47313b1f5" providerId="LiveId" clId="{B1F8526E-4EE1-40C4-8CF1-BCEE086BE7D4}" dt="2021-01-15T19:29:16.258" v="11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376608489" sldId="902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299039240" sldId="903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036139645" sldId="904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191580823" sldId="905"/>
        </pc:sldMkLst>
      </pc:sldChg>
      <pc:sldChg chg="modSp mod modAnim">
        <pc:chgData name="Chunping Xu" userId="a5962ba47313b1f5" providerId="LiveId" clId="{B1F8526E-4EE1-40C4-8CF1-BCEE086BE7D4}" dt="2021-01-15T20:02:16.584" v="389"/>
        <pc:sldMkLst>
          <pc:docMk/>
          <pc:sldMk cId="176347072" sldId="906"/>
        </pc:sldMkLst>
        <pc:spChg chg="mod">
          <ac:chgData name="Chunping Xu" userId="a5962ba47313b1f5" providerId="LiveId" clId="{B1F8526E-4EE1-40C4-8CF1-BCEE086BE7D4}" dt="2021-01-15T19:36:01.693" v="134"/>
          <ac:spMkLst>
            <pc:docMk/>
            <pc:sldMk cId="176347072" sldId="906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6:27.062" v="138" actId="20577"/>
        <pc:sldMkLst>
          <pc:docMk/>
          <pc:sldMk cId="2727964911" sldId="907"/>
        </pc:sldMkLst>
        <pc:spChg chg="mod">
          <ac:chgData name="Chunping Xu" userId="a5962ba47313b1f5" providerId="LiveId" clId="{B1F8526E-4EE1-40C4-8CF1-BCEE086BE7D4}" dt="2021-01-15T19:36:27.062" v="138" actId="20577"/>
          <ac:spMkLst>
            <pc:docMk/>
            <pc:sldMk cId="2727964911" sldId="907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20:02:26.313" v="390" actId="20577"/>
        <pc:sldMkLst>
          <pc:docMk/>
          <pc:sldMk cId="1128984360" sldId="908"/>
        </pc:sldMkLst>
        <pc:spChg chg="mod">
          <ac:chgData name="Chunping Xu" userId="a5962ba47313b1f5" providerId="LiveId" clId="{B1F8526E-4EE1-40C4-8CF1-BCEE086BE7D4}" dt="2021-01-15T20:02:26.313" v="390" actId="20577"/>
          <ac:spMkLst>
            <pc:docMk/>
            <pc:sldMk cId="1128984360" sldId="908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8:09.049" v="148" actId="255"/>
        <pc:sldMkLst>
          <pc:docMk/>
          <pc:sldMk cId="4019409665" sldId="910"/>
        </pc:sldMkLst>
        <pc:spChg chg="mod">
          <ac:chgData name="Chunping Xu" userId="a5962ba47313b1f5" providerId="LiveId" clId="{B1F8526E-4EE1-40C4-8CF1-BCEE086BE7D4}" dt="2021-01-15T19:38:09.049" v="148" actId="255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8:44.725" v="151"/>
        <pc:sldMkLst>
          <pc:docMk/>
          <pc:sldMk cId="7925270" sldId="911"/>
        </pc:sldMkLst>
        <pc:spChg chg="mod">
          <ac:chgData name="Chunping Xu" userId="a5962ba47313b1f5" providerId="LiveId" clId="{B1F8526E-4EE1-40C4-8CF1-BCEE086BE7D4}" dt="2021-01-15T19:38:44.725" v="151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41:24.345" v="166" actId="20577"/>
        <pc:sldMkLst>
          <pc:docMk/>
          <pc:sldMk cId="1543919868" sldId="912"/>
        </pc:sldMkLst>
        <pc:spChg chg="mod">
          <ac:chgData name="Chunping Xu" userId="a5962ba47313b1f5" providerId="LiveId" clId="{B1F8526E-4EE1-40C4-8CF1-BCEE086BE7D4}" dt="2021-01-15T19:41:24.345" v="166" actId="20577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41:53.824" v="170"/>
        <pc:sldMkLst>
          <pc:docMk/>
          <pc:sldMk cId="736122814" sldId="913"/>
        </pc:sldMkLst>
        <pc:spChg chg="mod">
          <ac:chgData name="Chunping Xu" userId="a5962ba47313b1f5" providerId="LiveId" clId="{B1F8526E-4EE1-40C4-8CF1-BCEE086BE7D4}" dt="2021-01-15T19:41:53.824" v="170"/>
          <ac:spMkLst>
            <pc:docMk/>
            <pc:sldMk cId="736122814" sldId="913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44:03.017" v="182" actId="47"/>
        <pc:sldMkLst>
          <pc:docMk/>
          <pc:sldMk cId="3082226783" sldId="914"/>
        </pc:sldMkLst>
      </pc:sldChg>
      <pc:sldChg chg="modSp mod">
        <pc:chgData name="Chunping Xu" userId="a5962ba47313b1f5" providerId="LiveId" clId="{B1F8526E-4EE1-40C4-8CF1-BCEE086BE7D4}" dt="2021-01-15T19:47:38.158" v="229"/>
        <pc:sldMkLst>
          <pc:docMk/>
          <pc:sldMk cId="3565729517" sldId="915"/>
        </pc:sldMkLst>
        <pc:spChg chg="mod">
          <ac:chgData name="Chunping Xu" userId="a5962ba47313b1f5" providerId="LiveId" clId="{B1F8526E-4EE1-40C4-8CF1-BCEE086BE7D4}" dt="2021-01-15T19:47:38.158" v="229"/>
          <ac:spMkLst>
            <pc:docMk/>
            <pc:sldMk cId="3565729517" sldId="915"/>
            <ac:spMk id="441" creationId="{00000000-0000-0000-0000-000000000000}"/>
          </ac:spMkLst>
        </pc:spChg>
      </pc:sldChg>
      <pc:sldChg chg="addSp modSp mod">
        <pc:chgData name="Chunping Xu" userId="a5962ba47313b1f5" providerId="LiveId" clId="{B1F8526E-4EE1-40C4-8CF1-BCEE086BE7D4}" dt="2021-01-15T19:42:41.039" v="174" actId="14100"/>
        <pc:sldMkLst>
          <pc:docMk/>
          <pc:sldMk cId="1161140011" sldId="916"/>
        </pc:sldMkLst>
        <pc:spChg chg="mod">
          <ac:chgData name="Chunping Xu" userId="a5962ba47313b1f5" providerId="LiveId" clId="{B1F8526E-4EE1-40C4-8CF1-BCEE086BE7D4}" dt="2021-01-15T19:42:31.010" v="172" actId="20577"/>
          <ac:spMkLst>
            <pc:docMk/>
            <pc:sldMk cId="1161140011" sldId="916"/>
            <ac:spMk id="441" creationId="{00000000-0000-0000-0000-000000000000}"/>
          </ac:spMkLst>
        </pc:spChg>
        <pc:picChg chg="add mod">
          <ac:chgData name="Chunping Xu" userId="a5962ba47313b1f5" providerId="LiveId" clId="{B1F8526E-4EE1-40C4-8CF1-BCEE086BE7D4}" dt="2021-01-15T19:42:41.039" v="174" actId="14100"/>
          <ac:picMkLst>
            <pc:docMk/>
            <pc:sldMk cId="1161140011" sldId="916"/>
            <ac:picMk id="2" creationId="{F1D4249E-0EC2-47BF-B918-7540E529AC49}"/>
          </ac:picMkLst>
        </pc:picChg>
      </pc:sldChg>
      <pc:sldChg chg="modSp mod modAnim">
        <pc:chgData name="Chunping Xu" userId="a5962ba47313b1f5" providerId="LiveId" clId="{B1F8526E-4EE1-40C4-8CF1-BCEE086BE7D4}" dt="2021-01-15T20:04:00.032" v="395"/>
        <pc:sldMkLst>
          <pc:docMk/>
          <pc:sldMk cId="593414309" sldId="917"/>
        </pc:sldMkLst>
        <pc:spChg chg="mod">
          <ac:chgData name="Chunping Xu" userId="a5962ba47313b1f5" providerId="LiveId" clId="{B1F8526E-4EE1-40C4-8CF1-BCEE086BE7D4}" dt="2021-01-15T19:51:48.632" v="293" actId="20577"/>
          <ac:spMkLst>
            <pc:docMk/>
            <pc:sldMk cId="593414309" sldId="91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4:35.233" v="397"/>
        <pc:sldMkLst>
          <pc:docMk/>
          <pc:sldMk cId="3702871186" sldId="918"/>
        </pc:sldMkLst>
        <pc:spChg chg="mod">
          <ac:chgData name="Chunping Xu" userId="a5962ba47313b1f5" providerId="LiveId" clId="{B1F8526E-4EE1-40C4-8CF1-BCEE086BE7D4}" dt="2021-01-15T19:54:48.282" v="323" actId="20577"/>
          <ac:spMkLst>
            <pc:docMk/>
            <pc:sldMk cId="3702871186" sldId="91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4:55.118" v="399"/>
        <pc:sldMkLst>
          <pc:docMk/>
          <pc:sldMk cId="3860091092" sldId="919"/>
        </pc:sldMkLst>
        <pc:spChg chg="mod">
          <ac:chgData name="Chunping Xu" userId="a5962ba47313b1f5" providerId="LiveId" clId="{B1F8526E-4EE1-40C4-8CF1-BCEE086BE7D4}" dt="2021-01-15T19:57:55.674" v="359" actId="12"/>
          <ac:spMkLst>
            <pc:docMk/>
            <pc:sldMk cId="3860091092" sldId="91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6T16:18:13.636" v="404"/>
        <pc:sldMkLst>
          <pc:docMk/>
          <pc:sldMk cId="3255214020" sldId="920"/>
        </pc:sldMkLst>
        <pc:spChg chg="mod">
          <ac:chgData name="Chunping Xu" userId="a5962ba47313b1f5" providerId="LiveId" clId="{B1F8526E-4EE1-40C4-8CF1-BCEE086BE7D4}" dt="2021-01-16T16:18:13.636" v="404"/>
          <ac:spMkLst>
            <pc:docMk/>
            <pc:sldMk cId="3255214020" sldId="920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53:01.240" v="301" actId="47"/>
        <pc:sldMkLst>
          <pc:docMk/>
          <pc:sldMk cId="2400903659" sldId="921"/>
        </pc:sldMkLst>
      </pc:sldChg>
      <pc:sldChg chg="del">
        <pc:chgData name="Chunping Xu" userId="a5962ba47313b1f5" providerId="LiveId" clId="{B1F8526E-4EE1-40C4-8CF1-BCEE086BE7D4}" dt="2021-01-15T20:00:04.154" v="386" actId="47"/>
        <pc:sldMkLst>
          <pc:docMk/>
          <pc:sldMk cId="1364164951" sldId="923"/>
        </pc:sldMkLst>
      </pc:sldChg>
      <pc:sldChg chg="modSp mod modAnim">
        <pc:chgData name="Chunping Xu" userId="a5962ba47313b1f5" providerId="LiveId" clId="{B1F8526E-4EE1-40C4-8CF1-BCEE086BE7D4}" dt="2021-01-15T20:02:59.559" v="392"/>
        <pc:sldMkLst>
          <pc:docMk/>
          <pc:sldMk cId="3813381490" sldId="924"/>
        </pc:sldMkLst>
        <pc:spChg chg="mod">
          <ac:chgData name="Chunping Xu" userId="a5962ba47313b1f5" providerId="LiveId" clId="{B1F8526E-4EE1-40C4-8CF1-BCEE086BE7D4}" dt="2021-01-15T19:45:18.608" v="214"/>
          <ac:spMkLst>
            <pc:docMk/>
            <pc:sldMk cId="3813381490" sldId="924"/>
            <ac:spMk id="441" creationId="{00000000-0000-0000-0000-000000000000}"/>
          </ac:spMkLst>
        </pc:spChg>
      </pc:sldChg>
      <pc:sldChg chg="addSp delSp modSp new del mod">
        <pc:chgData name="Chunping Xu" userId="a5962ba47313b1f5" providerId="LiveId" clId="{B1F8526E-4EE1-40C4-8CF1-BCEE086BE7D4}" dt="2021-01-15T19:27:28.298" v="62" actId="47"/>
        <pc:sldMkLst>
          <pc:docMk/>
          <pc:sldMk cId="2882090426" sldId="925"/>
        </pc:sldMkLst>
        <pc:spChg chg="del">
          <ac:chgData name="Chunping Xu" userId="a5962ba47313b1f5" providerId="LiveId" clId="{B1F8526E-4EE1-40C4-8CF1-BCEE086BE7D4}" dt="2021-01-15T00:44:32.990" v="5" actId="21"/>
          <ac:spMkLst>
            <pc:docMk/>
            <pc:sldMk cId="2882090426" sldId="925"/>
            <ac:spMk id="2" creationId="{F537CEC3-5828-4E03-B22E-17F590FBDFF7}"/>
          </ac:spMkLst>
        </pc:spChg>
        <pc:spChg chg="mod">
          <ac:chgData name="Chunping Xu" userId="a5962ba47313b1f5" providerId="LiveId" clId="{B1F8526E-4EE1-40C4-8CF1-BCEE086BE7D4}" dt="2021-01-15T00:46:21.267" v="24"/>
          <ac:spMkLst>
            <pc:docMk/>
            <pc:sldMk cId="2882090426" sldId="925"/>
            <ac:spMk id="3" creationId="{52B1A53C-CAC8-49EB-8B1D-75E6645EDA6F}"/>
          </ac:spMkLst>
        </pc:spChg>
        <pc:picChg chg="add mod">
          <ac:chgData name="Chunping Xu" userId="a5962ba47313b1f5" providerId="LiveId" clId="{B1F8526E-4EE1-40C4-8CF1-BCEE086BE7D4}" dt="2021-01-15T00:44:38.129" v="6" actId="1076"/>
          <ac:picMkLst>
            <pc:docMk/>
            <pc:sldMk cId="2882090426" sldId="925"/>
            <ac:picMk id="4" creationId="{52F2DB46-6841-4E65-910F-AE5D7D0D6E8F}"/>
          </ac:picMkLst>
        </pc:picChg>
      </pc:sldChg>
      <pc:sldChg chg="modSp add mod">
        <pc:chgData name="Chunping Xu" userId="a5962ba47313b1f5" providerId="LiveId" clId="{B1F8526E-4EE1-40C4-8CF1-BCEE086BE7D4}" dt="2021-01-15T19:25:37.441" v="35" actId="20577"/>
        <pc:sldMkLst>
          <pc:docMk/>
          <pc:sldMk cId="2313262846" sldId="926"/>
        </pc:sldMkLst>
        <pc:spChg chg="mod">
          <ac:chgData name="Chunping Xu" userId="a5962ba47313b1f5" providerId="LiveId" clId="{B1F8526E-4EE1-40C4-8CF1-BCEE086BE7D4}" dt="2021-01-15T19:25:37.441" v="35" actId="20577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25:58.156" v="38"/>
        <pc:sldMkLst>
          <pc:docMk/>
          <pc:sldMk cId="1721187573" sldId="927"/>
        </pc:sldMkLst>
        <pc:spChg chg="mod">
          <ac:chgData name="Chunping Xu" userId="a5962ba47313b1f5" providerId="LiveId" clId="{B1F8526E-4EE1-40C4-8CF1-BCEE086BE7D4}" dt="2021-01-15T19:25:58.156" v="38"/>
          <ac:spMkLst>
            <pc:docMk/>
            <pc:sldMk cId="1721187573" sldId="9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26:11.967" v="43"/>
        <pc:sldMkLst>
          <pc:docMk/>
          <pc:sldMk cId="3410243051" sldId="928"/>
        </pc:sldMkLst>
        <pc:spChg chg="mod">
          <ac:chgData name="Chunping Xu" userId="a5962ba47313b1f5" providerId="LiveId" clId="{B1F8526E-4EE1-40C4-8CF1-BCEE086BE7D4}" dt="2021-01-15T19:26:11.967" v="43"/>
          <ac:spMkLst>
            <pc:docMk/>
            <pc:sldMk cId="3410243051" sldId="928"/>
            <ac:spMk id="441" creationId="{00000000-0000-0000-0000-000000000000}"/>
          </ac:spMkLst>
        </pc:spChg>
      </pc:sldChg>
      <pc:sldChg chg="add ord">
        <pc:chgData name="Chunping Xu" userId="a5962ba47313b1f5" providerId="LiveId" clId="{B1F8526E-4EE1-40C4-8CF1-BCEE086BE7D4}" dt="2021-01-15T19:55:22.637" v="331"/>
        <pc:sldMkLst>
          <pc:docMk/>
          <pc:sldMk cId="3723240772" sldId="929"/>
        </pc:sldMkLst>
      </pc:sldChg>
      <pc:sldChg chg="modSp add mod modAnim">
        <pc:chgData name="Chunping Xu" userId="a5962ba47313b1f5" providerId="LiveId" clId="{B1F8526E-4EE1-40C4-8CF1-BCEE086BE7D4}" dt="2021-01-15T20:02:40.378" v="391"/>
        <pc:sldMkLst>
          <pc:docMk/>
          <pc:sldMk cId="622414443" sldId="930"/>
        </pc:sldMkLst>
        <pc:spChg chg="mod">
          <ac:chgData name="Chunping Xu" userId="a5962ba47313b1f5" providerId="LiveId" clId="{B1F8526E-4EE1-40C4-8CF1-BCEE086BE7D4}" dt="2021-01-15T19:39:42.198" v="156"/>
          <ac:spMkLst>
            <pc:docMk/>
            <pc:sldMk cId="622414443" sldId="9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0:21.007" v="161"/>
        <pc:sldMkLst>
          <pc:docMk/>
          <pc:sldMk cId="2614606435" sldId="931"/>
        </pc:sldMkLst>
        <pc:spChg chg="mod">
          <ac:chgData name="Chunping Xu" userId="a5962ba47313b1f5" providerId="LiveId" clId="{B1F8526E-4EE1-40C4-8CF1-BCEE086BE7D4}" dt="2021-01-15T19:40:21.007" v="161"/>
          <ac:spMkLst>
            <pc:docMk/>
            <pc:sldMk cId="2614606435" sldId="9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1:29.886" v="167" actId="20577"/>
        <pc:sldMkLst>
          <pc:docMk/>
          <pc:sldMk cId="1647251514" sldId="932"/>
        </pc:sldMkLst>
        <pc:spChg chg="mod">
          <ac:chgData name="Chunping Xu" userId="a5962ba47313b1f5" providerId="LiveId" clId="{B1F8526E-4EE1-40C4-8CF1-BCEE086BE7D4}" dt="2021-01-15T19:41:29.886" v="167" actId="20577"/>
          <ac:spMkLst>
            <pc:docMk/>
            <pc:sldMk cId="1647251514" sldId="932"/>
            <ac:spMk id="441" creationId="{00000000-0000-0000-0000-000000000000}"/>
          </ac:spMkLst>
        </pc:spChg>
      </pc:sldChg>
      <pc:sldChg chg="modSp add mod modAnim">
        <pc:chgData name="Chunping Xu" userId="a5962ba47313b1f5" providerId="LiveId" clId="{B1F8526E-4EE1-40C4-8CF1-BCEE086BE7D4}" dt="2021-01-15T20:03:37.793" v="394"/>
        <pc:sldMkLst>
          <pc:docMk/>
          <pc:sldMk cId="2289486019" sldId="933"/>
        </pc:sldMkLst>
        <pc:spChg chg="mod">
          <ac:chgData name="Chunping Xu" userId="a5962ba47313b1f5" providerId="LiveId" clId="{B1F8526E-4EE1-40C4-8CF1-BCEE086BE7D4}" dt="2021-01-15T19:47:10.007" v="226"/>
          <ac:spMkLst>
            <pc:docMk/>
            <pc:sldMk cId="2289486019" sldId="93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7:57.699" v="235"/>
        <pc:sldMkLst>
          <pc:docMk/>
          <pc:sldMk cId="1063652286" sldId="934"/>
        </pc:sldMkLst>
        <pc:spChg chg="mod">
          <ac:chgData name="Chunping Xu" userId="a5962ba47313b1f5" providerId="LiveId" clId="{B1F8526E-4EE1-40C4-8CF1-BCEE086BE7D4}" dt="2021-01-15T19:47:57.699" v="235"/>
          <ac:spMkLst>
            <pc:docMk/>
            <pc:sldMk cId="1063652286" sldId="93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51:37.205" v="290" actId="20577"/>
        <pc:sldMkLst>
          <pc:docMk/>
          <pc:sldMk cId="1184044065" sldId="935"/>
        </pc:sldMkLst>
        <pc:spChg chg="mod">
          <ac:chgData name="Chunping Xu" userId="a5962ba47313b1f5" providerId="LiveId" clId="{B1F8526E-4EE1-40C4-8CF1-BCEE086BE7D4}" dt="2021-01-15T19:51:37.205" v="290" actId="20577"/>
          <ac:spMkLst>
            <pc:docMk/>
            <pc:sldMk cId="1184044065" sldId="93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52:50.872" v="300"/>
        <pc:sldMkLst>
          <pc:docMk/>
          <pc:sldMk cId="3566751660" sldId="936"/>
        </pc:sldMkLst>
        <pc:spChg chg="mod">
          <ac:chgData name="Chunping Xu" userId="a5962ba47313b1f5" providerId="LiveId" clId="{B1F8526E-4EE1-40C4-8CF1-BCEE086BE7D4}" dt="2021-01-15T19:52:50.872" v="300"/>
          <ac:spMkLst>
            <pc:docMk/>
            <pc:sldMk cId="3566751660" sldId="936"/>
            <ac:spMk id="441" creationId="{00000000-0000-0000-0000-000000000000}"/>
          </ac:spMkLst>
        </pc:spChg>
      </pc:sldChg>
      <pc:sldMasterChg chg="delSldLayout">
        <pc:chgData name="Chunping Xu" userId="a5962ba47313b1f5" providerId="LiveId" clId="{B1F8526E-4EE1-40C4-8CF1-BCEE086BE7D4}" dt="2021-01-15T19:46:12.636" v="221" actId="47"/>
        <pc:sldMasterMkLst>
          <pc:docMk/>
          <pc:sldMasterMk cId="0" sldId="2147483696"/>
        </pc:sldMasterMkLst>
        <pc:sldLayoutChg chg="del">
          <pc:chgData name="Chunping Xu" userId="a5962ba47313b1f5" providerId="LiveId" clId="{B1F8526E-4EE1-40C4-8CF1-BCEE086BE7D4}" dt="2021-01-15T19:46:12.636" v="221" actId="47"/>
          <pc:sldLayoutMkLst>
            <pc:docMk/>
            <pc:sldMasterMk cId="0" sldId="2147483696"/>
            <pc:sldLayoutMk cId="810395862" sldId="2147483708"/>
          </pc:sldLayoutMkLst>
        </pc:sldLayoutChg>
      </pc:sldMasterChg>
    </pc:docChg>
  </pc:docChgLst>
  <pc:docChgLst>
    <pc:chgData name="Chunping Xu" userId="a5962ba47313b1f5" providerId="LiveId" clId="{633CB450-8EB8-4A26-A0EE-8203D875579D}"/>
    <pc:docChg chg="undo redo custSel addSld delSld modSld sldOrd">
      <pc:chgData name="Chunping Xu" userId="a5962ba47313b1f5" providerId="LiveId" clId="{633CB450-8EB8-4A26-A0EE-8203D875579D}" dt="2021-04-10T17:32:58.211" v="242" actId="14100"/>
      <pc:docMkLst>
        <pc:docMk/>
      </pc:docMkLst>
      <pc:sldChg chg="modSp add mod">
        <pc:chgData name="Chunping Xu" userId="a5962ba47313b1f5" providerId="LiveId" clId="{633CB450-8EB8-4A26-A0EE-8203D875579D}" dt="2021-04-09T18:24:12.405" v="174" actId="1076"/>
        <pc:sldMkLst>
          <pc:docMk/>
          <pc:sldMk cId="0" sldId="548"/>
        </pc:sldMkLst>
        <pc:spChg chg="mod">
          <ac:chgData name="Chunping Xu" userId="a5962ba47313b1f5" providerId="LiveId" clId="{633CB450-8EB8-4A26-A0EE-8203D875579D}" dt="2021-04-09T18:22:53.560" v="165" actId="14100"/>
          <ac:spMkLst>
            <pc:docMk/>
            <pc:sldMk cId="0" sldId="548"/>
            <ac:spMk id="3" creationId="{00000000-0000-0000-0000-000000000000}"/>
          </ac:spMkLst>
        </pc:spChg>
        <pc:spChg chg="mod">
          <ac:chgData name="Chunping Xu" userId="a5962ba47313b1f5" providerId="LiveId" clId="{633CB450-8EB8-4A26-A0EE-8203D875579D}" dt="2021-04-09T18:23:20.634" v="169" actId="207"/>
          <ac:spMkLst>
            <pc:docMk/>
            <pc:sldMk cId="0" sldId="548"/>
            <ac:spMk id="4" creationId="{00000000-0000-0000-0000-000000000000}"/>
          </ac:spMkLst>
        </pc:spChg>
        <pc:spChg chg="mod">
          <ac:chgData name="Chunping Xu" userId="a5962ba47313b1f5" providerId="LiveId" clId="{633CB450-8EB8-4A26-A0EE-8203D875579D}" dt="2021-04-09T18:23:29.238" v="170" actId="207"/>
          <ac:spMkLst>
            <pc:docMk/>
            <pc:sldMk cId="0" sldId="548"/>
            <ac:spMk id="5" creationId="{00000000-0000-0000-0000-000000000000}"/>
          </ac:spMkLst>
        </pc:spChg>
        <pc:spChg chg="mod">
          <ac:chgData name="Chunping Xu" userId="a5962ba47313b1f5" providerId="LiveId" clId="{633CB450-8EB8-4A26-A0EE-8203D875579D}" dt="2021-04-09T18:23:50.182" v="172" actId="207"/>
          <ac:spMkLst>
            <pc:docMk/>
            <pc:sldMk cId="0" sldId="548"/>
            <ac:spMk id="6" creationId="{00000000-0000-0000-0000-000000000000}"/>
          </ac:spMkLst>
        </pc:spChg>
        <pc:spChg chg="mod">
          <ac:chgData name="Chunping Xu" userId="a5962ba47313b1f5" providerId="LiveId" clId="{633CB450-8EB8-4A26-A0EE-8203D875579D}" dt="2021-04-09T18:24:12.405" v="174" actId="1076"/>
          <ac:spMkLst>
            <pc:docMk/>
            <pc:sldMk cId="0" sldId="548"/>
            <ac:spMk id="7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1:47.840" v="8"/>
        <pc:sldMkLst>
          <pc:docMk/>
          <pc:sldMk cId="2574250617" sldId="835"/>
        </pc:sldMkLst>
        <pc:spChg chg="mod">
          <ac:chgData name="Chunping Xu" userId="a5962ba47313b1f5" providerId="LiveId" clId="{633CB450-8EB8-4A26-A0EE-8203D875579D}" dt="2021-04-08T22:21:47.840" v="8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6:53.938" v="45" actId="20577"/>
        <pc:sldMkLst>
          <pc:docMk/>
          <pc:sldMk cId="96890483" sldId="845"/>
        </pc:sldMkLst>
        <pc:spChg chg="mod">
          <ac:chgData name="Chunping Xu" userId="a5962ba47313b1f5" providerId="LiveId" clId="{633CB450-8EB8-4A26-A0EE-8203D875579D}" dt="2021-04-08T22:26:53.938" v="45" actId="20577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4:02.245" v="89" actId="948"/>
        <pc:sldMkLst>
          <pc:docMk/>
          <pc:sldMk cId="3489066414" sldId="847"/>
        </pc:sldMkLst>
        <pc:spChg chg="mod">
          <ac:chgData name="Chunping Xu" userId="a5962ba47313b1f5" providerId="LiveId" clId="{633CB450-8EB8-4A26-A0EE-8203D875579D}" dt="2021-04-09T18:14:02.245" v="89" actId="948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2:25.637" v="11"/>
        <pc:sldMkLst>
          <pc:docMk/>
          <pc:sldMk cId="2814175321" sldId="852"/>
        </pc:sldMkLst>
        <pc:spChg chg="mod">
          <ac:chgData name="Chunping Xu" userId="a5962ba47313b1f5" providerId="LiveId" clId="{633CB450-8EB8-4A26-A0EE-8203D875579D}" dt="2021-04-08T22:22:25.637" v="11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09:08.163" v="55"/>
        <pc:sldMkLst>
          <pc:docMk/>
          <pc:sldMk cId="4007757009" sldId="884"/>
        </pc:sldMkLst>
        <pc:spChg chg="mod">
          <ac:chgData name="Chunping Xu" userId="a5962ba47313b1f5" providerId="LiveId" clId="{633CB450-8EB8-4A26-A0EE-8203D875579D}" dt="2021-04-09T18:09:08.163" v="55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633CB450-8EB8-4A26-A0EE-8203D875579D}" dt="2021-04-09T18:11:04.488" v="70" actId="14100"/>
        <pc:sldMkLst>
          <pc:docMk/>
          <pc:sldMk cId="4019409665" sldId="910"/>
        </pc:sldMkLst>
        <pc:spChg chg="mod">
          <ac:chgData name="Chunping Xu" userId="a5962ba47313b1f5" providerId="LiveId" clId="{633CB450-8EB8-4A26-A0EE-8203D875579D}" dt="2021-04-09T18:11:04.488" v="70" actId="14100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1:26.647" v="73"/>
        <pc:sldMkLst>
          <pc:docMk/>
          <pc:sldMk cId="7925270" sldId="911"/>
        </pc:sldMkLst>
        <pc:spChg chg="mod">
          <ac:chgData name="Chunping Xu" userId="a5962ba47313b1f5" providerId="LiveId" clId="{633CB450-8EB8-4A26-A0EE-8203D875579D}" dt="2021-04-09T18:11:26.647" v="73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2:34.861" v="85"/>
        <pc:sldMkLst>
          <pc:docMk/>
          <pc:sldMk cId="1543919868" sldId="912"/>
        </pc:sldMkLst>
        <pc:spChg chg="mod">
          <ac:chgData name="Chunping Xu" userId="a5962ba47313b1f5" providerId="LiveId" clId="{633CB450-8EB8-4A26-A0EE-8203D875579D}" dt="2021-04-09T18:12:34.861" v="85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8:48.347" v="237" actId="14100"/>
        <pc:sldMkLst>
          <pc:docMk/>
          <pc:sldMk cId="3565729517" sldId="915"/>
        </pc:sldMkLst>
        <pc:spChg chg="mod">
          <ac:chgData name="Chunping Xu" userId="a5962ba47313b1f5" providerId="LiveId" clId="{633CB450-8EB8-4A26-A0EE-8203D875579D}" dt="2021-04-09T18:28:48.347" v="237" actId="14100"/>
          <ac:spMkLst>
            <pc:docMk/>
            <pc:sldMk cId="3565729517" sldId="915"/>
            <ac:spMk id="441" creationId="{00000000-0000-0000-0000-000000000000}"/>
          </ac:spMkLst>
        </pc:spChg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593414309" sldId="917"/>
        </pc:sldMkLst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3702871186" sldId="918"/>
        </pc:sldMkLst>
      </pc:sldChg>
      <pc:sldChg chg="modSp mod">
        <pc:chgData name="Chunping Xu" userId="a5962ba47313b1f5" providerId="LiveId" clId="{633CB450-8EB8-4A26-A0EE-8203D875579D}" dt="2021-04-08T22:22:46.749" v="14"/>
        <pc:sldMkLst>
          <pc:docMk/>
          <pc:sldMk cId="2313262846" sldId="926"/>
        </pc:sldMkLst>
        <pc:spChg chg="mod">
          <ac:chgData name="Chunping Xu" userId="a5962ba47313b1f5" providerId="LiveId" clId="{633CB450-8EB8-4A26-A0EE-8203D875579D}" dt="2021-04-08T22:22:46.749" v="14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10T17:32:58.211" v="242" actId="14100"/>
        <pc:sldMkLst>
          <pc:docMk/>
          <pc:sldMk cId="1721187573" sldId="927"/>
        </pc:sldMkLst>
        <pc:spChg chg="mod">
          <ac:chgData name="Chunping Xu" userId="a5962ba47313b1f5" providerId="LiveId" clId="{633CB450-8EB8-4A26-A0EE-8203D875579D}" dt="2021-04-10T17:32:58.211" v="242" actId="14100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4:48.662" v="23" actId="20577"/>
        <pc:sldMkLst>
          <pc:docMk/>
          <pc:sldMk cId="3410243051" sldId="928"/>
        </pc:sldMkLst>
        <pc:spChg chg="mod">
          <ac:chgData name="Chunping Xu" userId="a5962ba47313b1f5" providerId="LiveId" clId="{633CB450-8EB8-4A26-A0EE-8203D875579D}" dt="2021-04-08T22:24:48.662" v="23" actId="20577"/>
          <ac:spMkLst>
            <pc:docMk/>
            <pc:sldMk cId="3410243051" sldId="928"/>
            <ac:spMk id="441" creationId="{00000000-0000-0000-0000-000000000000}"/>
          </ac:spMkLst>
        </pc:spChg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1063652286" sldId="934"/>
        </pc:sldMkLst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1184044065" sldId="935"/>
        </pc:sldMkLst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3019284783" sldId="939"/>
        </pc:sldMkLst>
      </pc:sldChg>
      <pc:sldChg chg="modSp mod">
        <pc:chgData name="Chunping Xu" userId="a5962ba47313b1f5" providerId="LiveId" clId="{633CB450-8EB8-4A26-A0EE-8203D875579D}" dt="2021-04-08T22:25:15.485" v="26"/>
        <pc:sldMkLst>
          <pc:docMk/>
          <pc:sldMk cId="4221993880" sldId="941"/>
        </pc:sldMkLst>
        <pc:spChg chg="mod">
          <ac:chgData name="Chunping Xu" userId="a5962ba47313b1f5" providerId="LiveId" clId="{633CB450-8EB8-4A26-A0EE-8203D875579D}" dt="2021-04-08T22:25:15.485" v="26"/>
          <ac:spMkLst>
            <pc:docMk/>
            <pc:sldMk cId="4221993880" sldId="941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5:29.794" v="29"/>
        <pc:sldMkLst>
          <pc:docMk/>
          <pc:sldMk cId="1638738310" sldId="942"/>
        </pc:sldMkLst>
        <pc:spChg chg="mod">
          <ac:chgData name="Chunping Xu" userId="a5962ba47313b1f5" providerId="LiveId" clId="{633CB450-8EB8-4A26-A0EE-8203D875579D}" dt="2021-04-08T22:25:29.794" v="29"/>
          <ac:spMkLst>
            <pc:docMk/>
            <pc:sldMk cId="1638738310" sldId="942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5:42.266" v="32"/>
        <pc:sldMkLst>
          <pc:docMk/>
          <pc:sldMk cId="2984823333" sldId="943"/>
        </pc:sldMkLst>
        <pc:spChg chg="mod">
          <ac:chgData name="Chunping Xu" userId="a5962ba47313b1f5" providerId="LiveId" clId="{633CB450-8EB8-4A26-A0EE-8203D875579D}" dt="2021-04-08T22:25:42.266" v="32"/>
          <ac:spMkLst>
            <pc:docMk/>
            <pc:sldMk cId="2984823333" sldId="943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5:56.580" v="35"/>
        <pc:sldMkLst>
          <pc:docMk/>
          <pc:sldMk cId="3832321435" sldId="944"/>
        </pc:sldMkLst>
        <pc:spChg chg="mod">
          <ac:chgData name="Chunping Xu" userId="a5962ba47313b1f5" providerId="LiveId" clId="{633CB450-8EB8-4A26-A0EE-8203D875579D}" dt="2021-04-08T22:25:56.580" v="35"/>
          <ac:spMkLst>
            <pc:docMk/>
            <pc:sldMk cId="3832321435" sldId="944"/>
            <ac:spMk id="441" creationId="{00000000-0000-0000-0000-000000000000}"/>
          </ac:spMkLst>
        </pc:spChg>
      </pc:sldChg>
      <pc:sldChg chg="del">
        <pc:chgData name="Chunping Xu" userId="a5962ba47313b1f5" providerId="LiveId" clId="{633CB450-8EB8-4A26-A0EE-8203D875579D}" dt="2021-04-08T22:26:01.389" v="36" actId="47"/>
        <pc:sldMkLst>
          <pc:docMk/>
          <pc:sldMk cId="563369088" sldId="945"/>
        </pc:sldMkLst>
      </pc:sldChg>
      <pc:sldChg chg="del">
        <pc:chgData name="Chunping Xu" userId="a5962ba47313b1f5" providerId="LiveId" clId="{633CB450-8EB8-4A26-A0EE-8203D875579D}" dt="2021-04-08T22:26:01.389" v="36" actId="47"/>
        <pc:sldMkLst>
          <pc:docMk/>
          <pc:sldMk cId="3368839328" sldId="946"/>
        </pc:sldMkLst>
      </pc:sldChg>
      <pc:sldChg chg="modSp mod">
        <pc:chgData name="Chunping Xu" userId="a5962ba47313b1f5" providerId="LiveId" clId="{633CB450-8EB8-4A26-A0EE-8203D875579D}" dt="2021-04-09T18:11:44.465" v="76"/>
        <pc:sldMkLst>
          <pc:docMk/>
          <pc:sldMk cId="2773052931" sldId="947"/>
        </pc:sldMkLst>
        <pc:spChg chg="mod">
          <ac:chgData name="Chunping Xu" userId="a5962ba47313b1f5" providerId="LiveId" clId="{633CB450-8EB8-4A26-A0EE-8203D875579D}" dt="2021-04-09T18:11:44.465" v="76"/>
          <ac:spMkLst>
            <pc:docMk/>
            <pc:sldMk cId="2773052931" sldId="9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4:57.742" v="108"/>
        <pc:sldMkLst>
          <pc:docMk/>
          <pc:sldMk cId="3246552041" sldId="948"/>
        </pc:sldMkLst>
        <pc:spChg chg="mod">
          <ac:chgData name="Chunping Xu" userId="a5962ba47313b1f5" providerId="LiveId" clId="{633CB450-8EB8-4A26-A0EE-8203D875579D}" dt="2021-04-09T18:14:57.742" v="108"/>
          <ac:spMkLst>
            <pc:docMk/>
            <pc:sldMk cId="3246552041" sldId="948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5:19.941" v="112" actId="14100"/>
        <pc:sldMkLst>
          <pc:docMk/>
          <pc:sldMk cId="3304690809" sldId="949"/>
        </pc:sldMkLst>
        <pc:spChg chg="mod">
          <ac:chgData name="Chunping Xu" userId="a5962ba47313b1f5" providerId="LiveId" clId="{633CB450-8EB8-4A26-A0EE-8203D875579D}" dt="2021-04-09T18:15:19.941" v="112" actId="14100"/>
          <ac:spMkLst>
            <pc:docMk/>
            <pc:sldMk cId="3304690809" sldId="949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6:22.464" v="125" actId="14100"/>
        <pc:sldMkLst>
          <pc:docMk/>
          <pc:sldMk cId="1535006336" sldId="950"/>
        </pc:sldMkLst>
        <pc:spChg chg="mod">
          <ac:chgData name="Chunping Xu" userId="a5962ba47313b1f5" providerId="LiveId" clId="{633CB450-8EB8-4A26-A0EE-8203D875579D}" dt="2021-04-09T18:16:22.464" v="125" actId="14100"/>
          <ac:spMkLst>
            <pc:docMk/>
            <pc:sldMk cId="1535006336" sldId="950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5:22.048" v="188"/>
        <pc:sldMkLst>
          <pc:docMk/>
          <pc:sldMk cId="780877328" sldId="951"/>
        </pc:sldMkLst>
        <pc:spChg chg="mod">
          <ac:chgData name="Chunping Xu" userId="a5962ba47313b1f5" providerId="LiveId" clId="{633CB450-8EB8-4A26-A0EE-8203D875579D}" dt="2021-04-09T18:25:22.048" v="188"/>
          <ac:spMkLst>
            <pc:docMk/>
            <pc:sldMk cId="780877328" sldId="951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5:38.746" v="191"/>
        <pc:sldMkLst>
          <pc:docMk/>
          <pc:sldMk cId="3930469402" sldId="952"/>
        </pc:sldMkLst>
        <pc:spChg chg="mod">
          <ac:chgData name="Chunping Xu" userId="a5962ba47313b1f5" providerId="LiveId" clId="{633CB450-8EB8-4A26-A0EE-8203D875579D}" dt="2021-04-09T18:25:38.746" v="191"/>
          <ac:spMkLst>
            <pc:docMk/>
            <pc:sldMk cId="3930469402" sldId="952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5:59.361" v="194"/>
        <pc:sldMkLst>
          <pc:docMk/>
          <pc:sldMk cId="3429638334" sldId="953"/>
        </pc:sldMkLst>
        <pc:spChg chg="mod">
          <ac:chgData name="Chunping Xu" userId="a5962ba47313b1f5" providerId="LiveId" clId="{633CB450-8EB8-4A26-A0EE-8203D875579D}" dt="2021-04-09T18:25:59.361" v="194"/>
          <ac:spMkLst>
            <pc:docMk/>
            <pc:sldMk cId="3429638334" sldId="953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6:55.446" v="203"/>
        <pc:sldMkLst>
          <pc:docMk/>
          <pc:sldMk cId="2300784458" sldId="954"/>
        </pc:sldMkLst>
        <pc:spChg chg="mod">
          <ac:chgData name="Chunping Xu" userId="a5962ba47313b1f5" providerId="LiveId" clId="{633CB450-8EB8-4A26-A0EE-8203D875579D}" dt="2021-04-09T18:26:55.446" v="203"/>
          <ac:spMkLst>
            <pc:docMk/>
            <pc:sldMk cId="2300784458" sldId="954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7:21.820" v="222" actId="20577"/>
        <pc:sldMkLst>
          <pc:docMk/>
          <pc:sldMk cId="1136150031" sldId="955"/>
        </pc:sldMkLst>
        <pc:spChg chg="mod">
          <ac:chgData name="Chunping Xu" userId="a5962ba47313b1f5" providerId="LiveId" clId="{633CB450-8EB8-4A26-A0EE-8203D875579D}" dt="2021-04-09T18:27:21.820" v="222" actId="20577"/>
          <ac:spMkLst>
            <pc:docMk/>
            <pc:sldMk cId="1136150031" sldId="955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7:38.202" v="225"/>
        <pc:sldMkLst>
          <pc:docMk/>
          <pc:sldMk cId="1460311642" sldId="956"/>
        </pc:sldMkLst>
        <pc:spChg chg="mod">
          <ac:chgData name="Chunping Xu" userId="a5962ba47313b1f5" providerId="LiveId" clId="{633CB450-8EB8-4A26-A0EE-8203D875579D}" dt="2021-04-09T18:27:38.202" v="225"/>
          <ac:spMkLst>
            <pc:docMk/>
            <pc:sldMk cId="1460311642" sldId="956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8:00.180" v="228"/>
        <pc:sldMkLst>
          <pc:docMk/>
          <pc:sldMk cId="4206779045" sldId="957"/>
        </pc:sldMkLst>
        <pc:spChg chg="mod">
          <ac:chgData name="Chunping Xu" userId="a5962ba47313b1f5" providerId="LiveId" clId="{633CB450-8EB8-4A26-A0EE-8203D875579D}" dt="2021-04-09T18:28:00.180" v="228"/>
          <ac:spMkLst>
            <pc:docMk/>
            <pc:sldMk cId="4206779045" sldId="957"/>
            <ac:spMk id="441" creationId="{00000000-0000-0000-0000-000000000000}"/>
          </ac:spMkLst>
        </pc:spChg>
      </pc:sldChg>
      <pc:sldChg chg="del">
        <pc:chgData name="Chunping Xu" userId="a5962ba47313b1f5" providerId="LiveId" clId="{633CB450-8EB8-4A26-A0EE-8203D875579D}" dt="2021-04-09T18:26:59.116" v="204" actId="47"/>
        <pc:sldMkLst>
          <pc:docMk/>
          <pc:sldMk cId="2249131611" sldId="958"/>
        </pc:sldMkLst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2644246084" sldId="959"/>
        </pc:sldMkLst>
      </pc:sldChg>
      <pc:sldChg chg="add">
        <pc:chgData name="Chunping Xu" userId="a5962ba47313b1f5" providerId="LiveId" clId="{633CB450-8EB8-4A26-A0EE-8203D875579D}" dt="2021-04-09T18:09:45.431" v="58"/>
        <pc:sldMkLst>
          <pc:docMk/>
          <pc:sldMk cId="3049171570" sldId="960"/>
        </pc:sldMkLst>
      </pc:sldChg>
      <pc:sldChg chg="modSp add mod">
        <pc:chgData name="Chunping Xu" userId="a5962ba47313b1f5" providerId="LiveId" clId="{633CB450-8EB8-4A26-A0EE-8203D875579D}" dt="2021-04-09T18:12:15.973" v="82"/>
        <pc:sldMkLst>
          <pc:docMk/>
          <pc:sldMk cId="1630062831" sldId="961"/>
        </pc:sldMkLst>
        <pc:spChg chg="mod">
          <ac:chgData name="Chunping Xu" userId="a5962ba47313b1f5" providerId="LiveId" clId="{633CB450-8EB8-4A26-A0EE-8203D875579D}" dt="2021-04-09T18:12:15.973" v="82"/>
          <ac:spMkLst>
            <pc:docMk/>
            <pc:sldMk cId="1630062831" sldId="96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33CB450-8EB8-4A26-A0EE-8203D875579D}" dt="2021-04-09T18:14:40.647" v="105"/>
        <pc:sldMkLst>
          <pc:docMk/>
          <pc:sldMk cId="46122635" sldId="962"/>
        </pc:sldMkLst>
        <pc:spChg chg="mod">
          <ac:chgData name="Chunping Xu" userId="a5962ba47313b1f5" providerId="LiveId" clId="{633CB450-8EB8-4A26-A0EE-8203D875579D}" dt="2021-04-09T18:14:40.647" v="105"/>
          <ac:spMkLst>
            <pc:docMk/>
            <pc:sldMk cId="46122635" sldId="96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633CB450-8EB8-4A26-A0EE-8203D875579D}" dt="2021-04-09T18:13:25.970" v="88" actId="47"/>
        <pc:sldMkLst>
          <pc:docMk/>
          <pc:sldMk cId="1095078712" sldId="962"/>
        </pc:sldMkLst>
        <pc:spChg chg="mod">
          <ac:chgData name="Chunping Xu" userId="a5962ba47313b1f5" providerId="LiveId" clId="{633CB450-8EB8-4A26-A0EE-8203D875579D}" dt="2021-04-09T18:13:09.512" v="87" actId="20577"/>
          <ac:spMkLst>
            <pc:docMk/>
            <pc:sldMk cId="1095078712" sldId="96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33CB450-8EB8-4A26-A0EE-8203D875579D}" dt="2021-04-09T18:18:41.586" v="150" actId="20577"/>
        <pc:sldMkLst>
          <pc:docMk/>
          <pc:sldMk cId="1780976206" sldId="963"/>
        </pc:sldMkLst>
        <pc:spChg chg="mod">
          <ac:chgData name="Chunping Xu" userId="a5962ba47313b1f5" providerId="LiveId" clId="{633CB450-8EB8-4A26-A0EE-8203D875579D}" dt="2021-04-09T18:18:41.586" v="150" actId="20577"/>
          <ac:spMkLst>
            <pc:docMk/>
            <pc:sldMk cId="1780976206" sldId="963"/>
            <ac:spMk id="441" creationId="{00000000-0000-0000-0000-000000000000}"/>
          </ac:spMkLst>
        </pc:spChg>
      </pc:sldChg>
      <pc:sldChg chg="add">
        <pc:chgData name="Chunping Xu" userId="a5962ba47313b1f5" providerId="LiveId" clId="{633CB450-8EB8-4A26-A0EE-8203D875579D}" dt="2021-04-09T18:18:35.383" v="148"/>
        <pc:sldMkLst>
          <pc:docMk/>
          <pc:sldMk cId="1669701034" sldId="964"/>
        </pc:sldMkLst>
      </pc:sldChg>
      <pc:sldChg chg="new del">
        <pc:chgData name="Chunping Xu" userId="a5962ba47313b1f5" providerId="LiveId" clId="{633CB450-8EB8-4A26-A0EE-8203D875579D}" dt="2021-04-09T18:24:27.212" v="175" actId="47"/>
        <pc:sldMkLst>
          <pc:docMk/>
          <pc:sldMk cId="198417909" sldId="965"/>
        </pc:sldMkLst>
      </pc:sldChg>
      <pc:sldChg chg="modSp add mod">
        <pc:chgData name="Chunping Xu" userId="a5962ba47313b1f5" providerId="LiveId" clId="{633CB450-8EB8-4A26-A0EE-8203D875579D}" dt="2021-04-09T18:25:03.346" v="185" actId="20577"/>
        <pc:sldMkLst>
          <pc:docMk/>
          <pc:sldMk cId="3510231765" sldId="965"/>
        </pc:sldMkLst>
        <pc:spChg chg="mod">
          <ac:chgData name="Chunping Xu" userId="a5962ba47313b1f5" providerId="LiveId" clId="{633CB450-8EB8-4A26-A0EE-8203D875579D}" dt="2021-04-09T18:25:03.346" v="185" actId="20577"/>
          <ac:spMkLst>
            <pc:docMk/>
            <pc:sldMk cId="3510231765" sldId="96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33CB450-8EB8-4A26-A0EE-8203D875579D}" dt="2021-04-09T18:26:23.861" v="200"/>
        <pc:sldMkLst>
          <pc:docMk/>
          <pc:sldMk cId="3134916311" sldId="966"/>
        </pc:sldMkLst>
        <pc:spChg chg="mod">
          <ac:chgData name="Chunping Xu" userId="a5962ba47313b1f5" providerId="LiveId" clId="{633CB450-8EB8-4A26-A0EE-8203D875579D}" dt="2021-04-09T18:26:23.861" v="200"/>
          <ac:spMkLst>
            <pc:docMk/>
            <pc:sldMk cId="3134916311" sldId="96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33CB450-8EB8-4A26-A0EE-8203D875579D}" dt="2021-04-09T18:29:21.714" v="241" actId="20577"/>
        <pc:sldMkLst>
          <pc:docMk/>
          <pc:sldMk cId="3324497358" sldId="967"/>
        </pc:sldMkLst>
        <pc:spChg chg="mod">
          <ac:chgData name="Chunping Xu" userId="a5962ba47313b1f5" providerId="LiveId" clId="{633CB450-8EB8-4A26-A0EE-8203D875579D}" dt="2021-04-09T18:29:21.714" v="241" actId="20577"/>
          <ac:spMkLst>
            <pc:docMk/>
            <pc:sldMk cId="3324497358" sldId="967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2FF52D7F-EC90-4682-8BB1-4729D60A40CF}"/>
    <pc:docChg chg="undo custSel addSld delSld modSld sldOrd">
      <pc:chgData name="Chunping Xu" userId="a5962ba47313b1f5" providerId="LiveId" clId="{2FF52D7F-EC90-4682-8BB1-4729D60A40CF}" dt="2021-06-05T00:48:24.971" v="296"/>
      <pc:docMkLst>
        <pc:docMk/>
      </pc:docMkLst>
      <pc:sldChg chg="add">
        <pc:chgData name="Chunping Xu" userId="a5962ba47313b1f5" providerId="LiveId" clId="{2FF52D7F-EC90-4682-8BB1-4729D60A40CF}" dt="2021-06-01T22:48:11.815" v="54"/>
        <pc:sldMkLst>
          <pc:docMk/>
          <pc:sldMk cId="1689624443" sldId="416"/>
        </pc:sldMkLst>
      </pc:sldChg>
      <pc:sldChg chg="add">
        <pc:chgData name="Chunping Xu" userId="a5962ba47313b1f5" providerId="LiveId" clId="{2FF52D7F-EC90-4682-8BB1-4729D60A40CF}" dt="2021-06-01T23:00:56.502" v="117"/>
        <pc:sldMkLst>
          <pc:docMk/>
          <pc:sldMk cId="4044760628" sldId="474"/>
        </pc:sldMkLst>
      </pc:sldChg>
      <pc:sldChg chg="add del">
        <pc:chgData name="Chunping Xu" userId="a5962ba47313b1f5" providerId="LiveId" clId="{2FF52D7F-EC90-4682-8BB1-4729D60A40CF}" dt="2021-06-01T23:26:07.381" v="207"/>
        <pc:sldMkLst>
          <pc:docMk/>
          <pc:sldMk cId="1896615461" sldId="478"/>
        </pc:sldMkLst>
      </pc:sldChg>
      <pc:sldChg chg="modSp add del mod">
        <pc:chgData name="Chunping Xu" userId="a5962ba47313b1f5" providerId="LiveId" clId="{2FF52D7F-EC90-4682-8BB1-4729D60A40CF}" dt="2021-06-01T23:26:07.363" v="206"/>
        <pc:sldMkLst>
          <pc:docMk/>
          <pc:sldMk cId="541935520" sldId="479"/>
        </pc:sldMkLst>
        <pc:spChg chg="mod">
          <ac:chgData name="Chunping Xu" userId="a5962ba47313b1f5" providerId="LiveId" clId="{2FF52D7F-EC90-4682-8BB1-4729D60A40CF}" dt="2021-06-01T23:26:07.363" v="206"/>
          <ac:spMkLst>
            <pc:docMk/>
            <pc:sldMk cId="541935520" sldId="479"/>
            <ac:spMk id="3" creationId="{00000000-0000-0000-0000-000000000000}"/>
          </ac:spMkLst>
        </pc:spChg>
      </pc:sldChg>
      <pc:sldChg chg="add">
        <pc:chgData name="Chunping Xu" userId="a5962ba47313b1f5" providerId="LiveId" clId="{2FF52D7F-EC90-4682-8BB1-4729D60A40CF}" dt="2021-06-01T23:26:07.381" v="207"/>
        <pc:sldMkLst>
          <pc:docMk/>
          <pc:sldMk cId="590433211" sldId="479"/>
        </pc:sldMkLst>
      </pc:sldChg>
      <pc:sldChg chg="modSp add del mod">
        <pc:chgData name="Chunping Xu" userId="a5962ba47313b1f5" providerId="LiveId" clId="{2FF52D7F-EC90-4682-8BB1-4729D60A40CF}" dt="2021-06-01T23:25:39.284" v="194"/>
        <pc:sldMkLst>
          <pc:docMk/>
          <pc:sldMk cId="1660689711" sldId="479"/>
        </pc:sldMkLst>
        <pc:spChg chg="mod">
          <ac:chgData name="Chunping Xu" userId="a5962ba47313b1f5" providerId="LiveId" clId="{2FF52D7F-EC90-4682-8BB1-4729D60A40CF}" dt="2021-06-01T23:25:39.284" v="194"/>
          <ac:spMkLst>
            <pc:docMk/>
            <pc:sldMk cId="1660689711" sldId="479"/>
            <ac:spMk id="3" creationId="{00000000-0000-0000-0000-000000000000}"/>
          </ac:spMkLst>
        </pc:spChg>
      </pc:sldChg>
      <pc:sldChg chg="modSp add del mod">
        <pc:chgData name="Chunping Xu" userId="a5962ba47313b1f5" providerId="LiveId" clId="{2FF52D7F-EC90-4682-8BB1-4729D60A40CF}" dt="2021-06-01T23:25:52.748" v="199"/>
        <pc:sldMkLst>
          <pc:docMk/>
          <pc:sldMk cId="4150967483" sldId="479"/>
        </pc:sldMkLst>
        <pc:spChg chg="mod">
          <ac:chgData name="Chunping Xu" userId="a5962ba47313b1f5" providerId="LiveId" clId="{2FF52D7F-EC90-4682-8BB1-4729D60A40CF}" dt="2021-06-01T23:25:52.748" v="199"/>
          <ac:spMkLst>
            <pc:docMk/>
            <pc:sldMk cId="4150967483" sldId="479"/>
            <ac:spMk id="3" creationId="{00000000-0000-0000-0000-000000000000}"/>
          </ac:spMkLst>
        </pc:spChg>
      </pc:sldChg>
      <pc:sldChg chg="add del">
        <pc:chgData name="Chunping Xu" userId="a5962ba47313b1f5" providerId="LiveId" clId="{2FF52D7F-EC90-4682-8BB1-4729D60A40CF}" dt="2021-06-01T23:09:36.730" v="134"/>
        <pc:sldMkLst>
          <pc:docMk/>
          <pc:sldMk cId="2691340277" sldId="497"/>
        </pc:sldMkLst>
      </pc:sldChg>
      <pc:sldChg chg="modSp mod">
        <pc:chgData name="Chunping Xu" userId="a5962ba47313b1f5" providerId="LiveId" clId="{2FF52D7F-EC90-4682-8BB1-4729D60A40CF}" dt="2021-06-01T22:42:53.197" v="7" actId="6549"/>
        <pc:sldMkLst>
          <pc:docMk/>
          <pc:sldMk cId="2574250617" sldId="835"/>
        </pc:sldMkLst>
        <pc:spChg chg="mod">
          <ac:chgData name="Chunping Xu" userId="a5962ba47313b1f5" providerId="LiveId" clId="{2FF52D7F-EC90-4682-8BB1-4729D60A40CF}" dt="2021-06-01T22:42:53.197" v="7" actId="654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2:46:13.572" v="42" actId="20577"/>
        <pc:sldMkLst>
          <pc:docMk/>
          <pc:sldMk cId="96890483" sldId="845"/>
        </pc:sldMkLst>
        <pc:spChg chg="mod">
          <ac:chgData name="Chunping Xu" userId="a5962ba47313b1f5" providerId="LiveId" clId="{2FF52D7F-EC90-4682-8BB1-4729D60A40CF}" dt="2021-06-01T22:46:13.572" v="42" actId="20577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2:50:47.908" v="81"/>
        <pc:sldMkLst>
          <pc:docMk/>
          <pc:sldMk cId="3489066414" sldId="847"/>
        </pc:sldMkLst>
        <pc:spChg chg="mod">
          <ac:chgData name="Chunping Xu" userId="a5962ba47313b1f5" providerId="LiveId" clId="{2FF52D7F-EC90-4682-8BB1-4729D60A40CF}" dt="2021-06-01T22:50:47.908" v="81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2:44:05.087" v="15" actId="20577"/>
        <pc:sldMkLst>
          <pc:docMk/>
          <pc:sldMk cId="2814175321" sldId="852"/>
        </pc:sldMkLst>
        <pc:spChg chg="mod">
          <ac:chgData name="Chunping Xu" userId="a5962ba47313b1f5" providerId="LiveId" clId="{2FF52D7F-EC90-4682-8BB1-4729D60A40CF}" dt="2021-06-01T22:44:05.087" v="15" actId="20577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2FF52D7F-EC90-4682-8BB1-4729D60A40CF}" dt="2021-06-01T22:47:03.293" v="52" actId="20577"/>
        <pc:sldMkLst>
          <pc:docMk/>
          <pc:sldMk cId="4007757009" sldId="884"/>
        </pc:sldMkLst>
        <pc:spChg chg="mod">
          <ac:chgData name="Chunping Xu" userId="a5962ba47313b1f5" providerId="LiveId" clId="{2FF52D7F-EC90-4682-8BB1-4729D60A40CF}" dt="2021-06-01T22:47:03.293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2FF52D7F-EC90-4682-8BB1-4729D60A40CF}" dt="2021-06-01T23:17:34.057" v="153" actId="20577"/>
        <pc:sldMkLst>
          <pc:docMk/>
          <pc:sldMk cId="4019409665" sldId="910"/>
        </pc:sldMkLst>
        <pc:spChg chg="mod">
          <ac:chgData name="Chunping Xu" userId="a5962ba47313b1f5" providerId="LiveId" clId="{2FF52D7F-EC90-4682-8BB1-4729D60A40CF}" dt="2021-06-01T23:17:34.057" v="153" actId="20577"/>
          <ac:spMkLst>
            <pc:docMk/>
            <pc:sldMk cId="4019409665" sldId="910"/>
            <ac:spMk id="441" creationId="{00000000-0000-0000-0000-000000000000}"/>
          </ac:spMkLst>
        </pc:spChg>
      </pc:sldChg>
      <pc:sldChg chg="del">
        <pc:chgData name="Chunping Xu" userId="a5962ba47313b1f5" providerId="LiveId" clId="{2FF52D7F-EC90-4682-8BB1-4729D60A40CF}" dt="2021-06-01T23:34:01.689" v="260" actId="47"/>
        <pc:sldMkLst>
          <pc:docMk/>
          <pc:sldMk cId="1543919868" sldId="912"/>
        </pc:sldMkLst>
      </pc:sldChg>
      <pc:sldChg chg="modSp mod">
        <pc:chgData name="Chunping Xu" userId="a5962ba47313b1f5" providerId="LiveId" clId="{2FF52D7F-EC90-4682-8BB1-4729D60A40CF}" dt="2021-06-01T22:45:10.873" v="25" actId="948"/>
        <pc:sldMkLst>
          <pc:docMk/>
          <pc:sldMk cId="2313262846" sldId="926"/>
        </pc:sldMkLst>
        <pc:spChg chg="mod">
          <ac:chgData name="Chunping Xu" userId="a5962ba47313b1f5" providerId="LiveId" clId="{2FF52D7F-EC90-4682-8BB1-4729D60A40CF}" dt="2021-06-01T22:45:10.873" v="25" actId="948"/>
          <ac:spMkLst>
            <pc:docMk/>
            <pc:sldMk cId="2313262846" sldId="926"/>
            <ac:spMk id="441" creationId="{00000000-0000-0000-0000-000000000000}"/>
          </ac:spMkLst>
        </pc:spChg>
      </pc:sldChg>
      <pc:sldChg chg="del">
        <pc:chgData name="Chunping Xu" userId="a5962ba47313b1f5" providerId="LiveId" clId="{2FF52D7F-EC90-4682-8BB1-4729D60A40CF}" dt="2021-06-01T22:45:32.464" v="29" actId="47"/>
        <pc:sldMkLst>
          <pc:docMk/>
          <pc:sldMk cId="1721187573" sldId="927"/>
        </pc:sldMkLst>
      </pc:sldChg>
      <pc:sldChg chg="modSp mod">
        <pc:chgData name="Chunping Xu" userId="a5962ba47313b1f5" providerId="LiveId" clId="{2FF52D7F-EC90-4682-8BB1-4729D60A40CF}" dt="2021-06-01T23:29:35.588" v="225"/>
        <pc:sldMkLst>
          <pc:docMk/>
          <pc:sldMk cId="2773052931" sldId="947"/>
        </pc:sldMkLst>
        <pc:spChg chg="mod">
          <ac:chgData name="Chunping Xu" userId="a5962ba47313b1f5" providerId="LiveId" clId="{2FF52D7F-EC90-4682-8BB1-4729D60A40CF}" dt="2021-06-01T23:29:35.588" v="225"/>
          <ac:spMkLst>
            <pc:docMk/>
            <pc:sldMk cId="2773052931" sldId="94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2FF52D7F-EC90-4682-8BB1-4729D60A40CF}" dt="2021-06-05T00:48:24.971" v="296"/>
        <pc:sldMkLst>
          <pc:docMk/>
          <pc:sldMk cId="4206779045" sldId="957"/>
        </pc:sldMkLst>
        <pc:spChg chg="mod">
          <ac:chgData name="Chunping Xu" userId="a5962ba47313b1f5" providerId="LiveId" clId="{2FF52D7F-EC90-4682-8BB1-4729D60A40CF}" dt="2021-06-01T23:35:09.437" v="277" actId="20577"/>
          <ac:spMkLst>
            <pc:docMk/>
            <pc:sldMk cId="4206779045" sldId="957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3:33:26.012" v="255" actId="948"/>
        <pc:sldMkLst>
          <pc:docMk/>
          <pc:sldMk cId="1630062831" sldId="961"/>
        </pc:sldMkLst>
        <pc:spChg chg="mod">
          <ac:chgData name="Chunping Xu" userId="a5962ba47313b1f5" providerId="LiveId" clId="{2FF52D7F-EC90-4682-8BB1-4729D60A40CF}" dt="2021-06-01T23:33:26.012" v="255" actId="948"/>
          <ac:spMkLst>
            <pc:docMk/>
            <pc:sldMk cId="1630062831" sldId="961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2:45:24.669" v="28"/>
        <pc:sldMkLst>
          <pc:docMk/>
          <pc:sldMk cId="4238450721" sldId="968"/>
        </pc:sldMkLst>
        <pc:spChg chg="mod">
          <ac:chgData name="Chunping Xu" userId="a5962ba47313b1f5" providerId="LiveId" clId="{2FF52D7F-EC90-4682-8BB1-4729D60A40CF}" dt="2021-06-01T22:45:24.669" v="28"/>
          <ac:spMkLst>
            <pc:docMk/>
            <pc:sldMk cId="4238450721" sldId="96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2FF52D7F-EC90-4682-8BB1-4729D60A40CF}" dt="2021-06-01T23:20:45.493" v="175"/>
        <pc:sldMkLst>
          <pc:docMk/>
          <pc:sldMk cId="1442548686" sldId="979"/>
        </pc:sldMkLst>
        <pc:spChg chg="mod">
          <ac:chgData name="Chunping Xu" userId="a5962ba47313b1f5" providerId="LiveId" clId="{2FF52D7F-EC90-4682-8BB1-4729D60A40CF}" dt="2021-06-01T23:20:45.493" v="175"/>
          <ac:spMkLst>
            <pc:docMk/>
            <pc:sldMk cId="1442548686" sldId="97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2FF52D7F-EC90-4682-8BB1-4729D60A40CF}" dt="2021-06-01T23:17:59.852" v="155" actId="6549"/>
        <pc:sldMkLst>
          <pc:docMk/>
          <pc:sldMk cId="3254369469" sldId="980"/>
        </pc:sldMkLst>
        <pc:spChg chg="mod">
          <ac:chgData name="Chunping Xu" userId="a5962ba47313b1f5" providerId="LiveId" clId="{2FF52D7F-EC90-4682-8BB1-4729D60A40CF}" dt="2021-06-01T23:17:59.852" v="155" actId="6549"/>
          <ac:spMkLst>
            <pc:docMk/>
            <pc:sldMk cId="3254369469" sldId="980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3:19:56.330" v="169"/>
        <pc:sldMkLst>
          <pc:docMk/>
          <pc:sldMk cId="3856334315" sldId="981"/>
        </pc:sldMkLst>
        <pc:spChg chg="mod">
          <ac:chgData name="Chunping Xu" userId="a5962ba47313b1f5" providerId="LiveId" clId="{2FF52D7F-EC90-4682-8BB1-4729D60A40CF}" dt="2021-06-01T23:19:56.330" v="169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3:41:28.727" v="287" actId="20577"/>
        <pc:sldMkLst>
          <pc:docMk/>
          <pc:sldMk cId="1142770723" sldId="982"/>
        </pc:sldMkLst>
        <pc:spChg chg="mod">
          <ac:chgData name="Chunping Xu" userId="a5962ba47313b1f5" providerId="LiveId" clId="{2FF52D7F-EC90-4682-8BB1-4729D60A40CF}" dt="2021-06-01T23:41:28.727" v="287" actId="20577"/>
          <ac:spMkLst>
            <pc:docMk/>
            <pc:sldMk cId="1142770723" sldId="982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3:32:39.997" v="248" actId="255"/>
        <pc:sldMkLst>
          <pc:docMk/>
          <pc:sldMk cId="363015128" sldId="984"/>
        </pc:sldMkLst>
        <pc:spChg chg="mod">
          <ac:chgData name="Chunping Xu" userId="a5962ba47313b1f5" providerId="LiveId" clId="{2FF52D7F-EC90-4682-8BB1-4729D60A40CF}" dt="2021-06-01T23:32:39.997" v="248" actId="255"/>
          <ac:spMkLst>
            <pc:docMk/>
            <pc:sldMk cId="363015128" sldId="984"/>
            <ac:spMk id="441" creationId="{00000000-0000-0000-0000-000000000000}"/>
          </ac:spMkLst>
        </pc:spChg>
      </pc:sldChg>
      <pc:sldChg chg="del">
        <pc:chgData name="Chunping Xu" userId="a5962ba47313b1f5" providerId="LiveId" clId="{2FF52D7F-EC90-4682-8BB1-4729D60A40CF}" dt="2021-06-01T22:45:32.464" v="29" actId="47"/>
        <pc:sldMkLst>
          <pc:docMk/>
          <pc:sldMk cId="1327228421" sldId="992"/>
        </pc:sldMkLst>
      </pc:sldChg>
      <pc:sldChg chg="del">
        <pc:chgData name="Chunping Xu" userId="a5962ba47313b1f5" providerId="LiveId" clId="{2FF52D7F-EC90-4682-8BB1-4729D60A40CF}" dt="2021-06-01T22:45:32.464" v="29" actId="47"/>
        <pc:sldMkLst>
          <pc:docMk/>
          <pc:sldMk cId="1312154399" sldId="993"/>
        </pc:sldMkLst>
      </pc:sldChg>
      <pc:sldChg chg="del">
        <pc:chgData name="Chunping Xu" userId="a5962ba47313b1f5" providerId="LiveId" clId="{2FF52D7F-EC90-4682-8BB1-4729D60A40CF}" dt="2021-06-01T22:49:54.774" v="69" actId="47"/>
        <pc:sldMkLst>
          <pc:docMk/>
          <pc:sldMk cId="2511546428" sldId="995"/>
        </pc:sldMkLst>
      </pc:sldChg>
      <pc:sldChg chg="modSp mod ord">
        <pc:chgData name="Chunping Xu" userId="a5962ba47313b1f5" providerId="LiveId" clId="{2FF52D7F-EC90-4682-8BB1-4729D60A40CF}" dt="2021-06-01T22:50:33.978" v="78"/>
        <pc:sldMkLst>
          <pc:docMk/>
          <pc:sldMk cId="4221458163" sldId="996"/>
        </pc:sldMkLst>
        <pc:spChg chg="mod">
          <ac:chgData name="Chunping Xu" userId="a5962ba47313b1f5" providerId="LiveId" clId="{2FF52D7F-EC90-4682-8BB1-4729D60A40CF}" dt="2021-06-01T22:50:27.511" v="76"/>
          <ac:spMkLst>
            <pc:docMk/>
            <pc:sldMk cId="4221458163" sldId="996"/>
            <ac:spMk id="441" creationId="{00000000-0000-0000-0000-000000000000}"/>
          </ac:spMkLst>
        </pc:spChg>
      </pc:sldChg>
      <pc:sldChg chg="del">
        <pc:chgData name="Chunping Xu" userId="a5962ba47313b1f5" providerId="LiveId" clId="{2FF52D7F-EC90-4682-8BB1-4729D60A40CF}" dt="2021-06-01T23:21:07.744" v="176" actId="47"/>
        <pc:sldMkLst>
          <pc:docMk/>
          <pc:sldMk cId="1929266070" sldId="997"/>
        </pc:sldMkLst>
      </pc:sldChg>
      <pc:sldChg chg="addSp delSp modSp mod">
        <pc:chgData name="Chunping Xu" userId="a5962ba47313b1f5" providerId="LiveId" clId="{2FF52D7F-EC90-4682-8BB1-4729D60A40CF}" dt="2021-06-01T23:42:00.002" v="295" actId="6549"/>
        <pc:sldMkLst>
          <pc:docMk/>
          <pc:sldMk cId="3674741535" sldId="998"/>
        </pc:sldMkLst>
        <pc:spChg chg="mod">
          <ac:chgData name="Chunping Xu" userId="a5962ba47313b1f5" providerId="LiveId" clId="{2FF52D7F-EC90-4682-8BB1-4729D60A40CF}" dt="2021-06-01T23:42:00.002" v="295" actId="6549"/>
          <ac:spMkLst>
            <pc:docMk/>
            <pc:sldMk cId="3674741535" sldId="998"/>
            <ac:spMk id="441" creationId="{00000000-0000-0000-0000-000000000000}"/>
          </ac:spMkLst>
        </pc:spChg>
        <pc:picChg chg="add del">
          <ac:chgData name="Chunping Xu" userId="a5962ba47313b1f5" providerId="LiveId" clId="{2FF52D7F-EC90-4682-8BB1-4729D60A40CF}" dt="2021-06-01T23:25:58.291" v="202"/>
          <ac:picMkLst>
            <pc:docMk/>
            <pc:sldMk cId="3674741535" sldId="998"/>
            <ac:picMk id="2" creationId="{27268BA4-0AB2-4D40-8C92-8049766D3FFB}"/>
          </ac:picMkLst>
        </pc:picChg>
        <pc:picChg chg="add del mod">
          <ac:chgData name="Chunping Xu" userId="a5962ba47313b1f5" providerId="LiveId" clId="{2FF52D7F-EC90-4682-8BB1-4729D60A40CF}" dt="2021-06-01T23:25:55.982" v="201"/>
          <ac:picMkLst>
            <pc:docMk/>
            <pc:sldMk cId="3674741535" sldId="998"/>
            <ac:picMk id="3" creationId="{E4BB7AE2-CC80-4069-8B81-9DE980C04864}"/>
          </ac:picMkLst>
        </pc:picChg>
      </pc:sldChg>
      <pc:sldChg chg="modSp mod">
        <pc:chgData name="Chunping Xu" userId="a5962ba47313b1f5" providerId="LiveId" clId="{2FF52D7F-EC90-4682-8BB1-4729D60A40CF}" dt="2021-06-01T23:33:52.095" v="259" actId="20577"/>
        <pc:sldMkLst>
          <pc:docMk/>
          <pc:sldMk cId="2362234344" sldId="999"/>
        </pc:sldMkLst>
        <pc:spChg chg="mod">
          <ac:chgData name="Chunping Xu" userId="a5962ba47313b1f5" providerId="LiveId" clId="{2FF52D7F-EC90-4682-8BB1-4729D60A40CF}" dt="2021-06-01T23:33:52.095" v="259" actId="20577"/>
          <ac:spMkLst>
            <pc:docMk/>
            <pc:sldMk cId="2362234344" sldId="999"/>
            <ac:spMk id="441" creationId="{00000000-0000-0000-0000-000000000000}"/>
          </ac:spMkLst>
        </pc:spChg>
      </pc:sldChg>
      <pc:sldChg chg="del">
        <pc:chgData name="Chunping Xu" userId="a5962ba47313b1f5" providerId="LiveId" clId="{2FF52D7F-EC90-4682-8BB1-4729D60A40CF}" dt="2021-06-01T23:34:01.689" v="260" actId="47"/>
        <pc:sldMkLst>
          <pc:docMk/>
          <pc:sldMk cId="4245338349" sldId="1000"/>
        </pc:sldMkLst>
      </pc:sldChg>
      <pc:sldChg chg="del">
        <pc:chgData name="Chunping Xu" userId="a5962ba47313b1f5" providerId="LiveId" clId="{2FF52D7F-EC90-4682-8BB1-4729D60A40CF}" dt="2021-06-01T23:34:01.689" v="260" actId="47"/>
        <pc:sldMkLst>
          <pc:docMk/>
          <pc:sldMk cId="3539633835" sldId="1001"/>
        </pc:sldMkLst>
      </pc:sldChg>
      <pc:sldChg chg="del">
        <pc:chgData name="Chunping Xu" userId="a5962ba47313b1f5" providerId="LiveId" clId="{2FF52D7F-EC90-4682-8BB1-4729D60A40CF}" dt="2021-06-01T23:35:17.826" v="278" actId="47"/>
        <pc:sldMkLst>
          <pc:docMk/>
          <pc:sldMk cId="1471141684" sldId="1002"/>
        </pc:sldMkLst>
      </pc:sldChg>
      <pc:sldChg chg="modSp add mod">
        <pc:chgData name="Chunping Xu" userId="a5962ba47313b1f5" providerId="LiveId" clId="{2FF52D7F-EC90-4682-8BB1-4729D60A40CF}" dt="2021-06-01T22:44:22.994" v="19" actId="20577"/>
        <pc:sldMkLst>
          <pc:docMk/>
          <pc:sldMk cId="3201041591" sldId="1003"/>
        </pc:sldMkLst>
        <pc:spChg chg="mod">
          <ac:chgData name="Chunping Xu" userId="a5962ba47313b1f5" providerId="LiveId" clId="{2FF52D7F-EC90-4682-8BB1-4729D60A40CF}" dt="2021-06-01T22:44:22.994" v="19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new del">
        <pc:chgData name="Chunping Xu" userId="a5962ba47313b1f5" providerId="LiveId" clId="{2FF52D7F-EC90-4682-8BB1-4729D60A40CF}" dt="2021-06-01T22:49:53.524" v="68" actId="47"/>
        <pc:sldMkLst>
          <pc:docMk/>
          <pc:sldMk cId="3871798101" sldId="1004"/>
        </pc:sldMkLst>
      </pc:sldChg>
      <pc:sldChg chg="modSp add mod">
        <pc:chgData name="Chunping Xu" userId="a5962ba47313b1f5" providerId="LiveId" clId="{2FF52D7F-EC90-4682-8BB1-4729D60A40CF}" dt="2021-06-01T22:49:36.081" v="67" actId="20577"/>
        <pc:sldMkLst>
          <pc:docMk/>
          <pc:sldMk cId="1348238168" sldId="1005"/>
        </pc:sldMkLst>
        <pc:spChg chg="mod">
          <ac:chgData name="Chunping Xu" userId="a5962ba47313b1f5" providerId="LiveId" clId="{2FF52D7F-EC90-4682-8BB1-4729D60A40CF}" dt="2021-06-01T22:49:36.081" v="67" actId="20577"/>
          <ac:spMkLst>
            <pc:docMk/>
            <pc:sldMk cId="1348238168" sldId="100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FF52D7F-EC90-4682-8BB1-4729D60A40CF}" dt="2021-06-01T23:17:22.223" v="151" actId="20577"/>
        <pc:sldMkLst>
          <pc:docMk/>
          <pc:sldMk cId="2990906083" sldId="1006"/>
        </pc:sldMkLst>
        <pc:spChg chg="mod">
          <ac:chgData name="Chunping Xu" userId="a5962ba47313b1f5" providerId="LiveId" clId="{2FF52D7F-EC90-4682-8BB1-4729D60A40CF}" dt="2021-06-01T23:17:22.223" v="151" actId="20577"/>
          <ac:spMkLst>
            <pc:docMk/>
            <pc:sldMk cId="2990906083" sldId="100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FF52D7F-EC90-4682-8BB1-4729D60A40CF}" dt="2021-06-01T23:00:06.058" v="116" actId="20577"/>
        <pc:sldMkLst>
          <pc:docMk/>
          <pc:sldMk cId="211861969" sldId="1007"/>
        </pc:sldMkLst>
        <pc:spChg chg="mod">
          <ac:chgData name="Chunping Xu" userId="a5962ba47313b1f5" providerId="LiveId" clId="{2FF52D7F-EC90-4682-8BB1-4729D60A40CF}" dt="2021-06-01T23:00:06.058" v="116" actId="20577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FF52D7F-EC90-4682-8BB1-4729D60A40CF}" dt="2021-06-01T22:59:57.756" v="115" actId="20577"/>
        <pc:sldMkLst>
          <pc:docMk/>
          <pc:sldMk cId="1716615448" sldId="1008"/>
        </pc:sldMkLst>
        <pc:spChg chg="mod">
          <ac:chgData name="Chunping Xu" userId="a5962ba47313b1f5" providerId="LiveId" clId="{2FF52D7F-EC90-4682-8BB1-4729D60A40CF}" dt="2021-06-01T22:59:57.756" v="115" actId="20577"/>
          <ac:spMkLst>
            <pc:docMk/>
            <pc:sldMk cId="1716615448" sldId="1008"/>
            <ac:spMk id="441" creationId="{00000000-0000-0000-0000-000000000000}"/>
          </ac:spMkLst>
        </pc:spChg>
      </pc:sldChg>
      <pc:sldChg chg="addSp modSp new mod">
        <pc:chgData name="Chunping Xu" userId="a5962ba47313b1f5" providerId="LiveId" clId="{2FF52D7F-EC90-4682-8BB1-4729D60A40CF}" dt="2021-06-01T23:05:06.153" v="124" actId="207"/>
        <pc:sldMkLst>
          <pc:docMk/>
          <pc:sldMk cId="2460536161" sldId="1009"/>
        </pc:sldMkLst>
        <pc:spChg chg="add mod">
          <ac:chgData name="Chunping Xu" userId="a5962ba47313b1f5" providerId="LiveId" clId="{2FF52D7F-EC90-4682-8BB1-4729D60A40CF}" dt="2021-06-01T23:05:06.153" v="124" actId="207"/>
          <ac:spMkLst>
            <pc:docMk/>
            <pc:sldMk cId="2460536161" sldId="1009"/>
            <ac:spMk id="5" creationId="{CAF02D34-BC3D-4022-A309-56C225A52217}"/>
          </ac:spMkLst>
        </pc:spChg>
        <pc:picChg chg="add">
          <ac:chgData name="Chunping Xu" userId="a5962ba47313b1f5" providerId="LiveId" clId="{2FF52D7F-EC90-4682-8BB1-4729D60A40CF}" dt="2021-06-01T23:03:35.398" v="119"/>
          <ac:picMkLst>
            <pc:docMk/>
            <pc:sldMk cId="2460536161" sldId="1009"/>
            <ac:picMk id="4" creationId="{7F5A1FF1-A930-4569-BAD6-48FCFA7F2655}"/>
          </ac:picMkLst>
        </pc:picChg>
      </pc:sldChg>
      <pc:sldChg chg="add del">
        <pc:chgData name="Chunping Xu" userId="a5962ba47313b1f5" providerId="LiveId" clId="{2FF52D7F-EC90-4682-8BB1-4729D60A40CF}" dt="2021-06-01T23:16:30.706" v="135" actId="47"/>
        <pc:sldMkLst>
          <pc:docMk/>
          <pc:sldMk cId="430415080" sldId="1010"/>
        </pc:sldMkLst>
      </pc:sldChg>
      <pc:sldChg chg="modSp add mod">
        <pc:chgData name="Chunping Xu" userId="a5962ba47313b1f5" providerId="LiveId" clId="{2FF52D7F-EC90-4682-8BB1-4729D60A40CF}" dt="2021-06-01T23:08:40.580" v="131" actId="20577"/>
        <pc:sldMkLst>
          <pc:docMk/>
          <pc:sldMk cId="410718810" sldId="1011"/>
        </pc:sldMkLst>
        <pc:spChg chg="mod">
          <ac:chgData name="Chunping Xu" userId="a5962ba47313b1f5" providerId="LiveId" clId="{2FF52D7F-EC90-4682-8BB1-4729D60A40CF}" dt="2021-06-01T23:08:40.580" v="131" actId="20577"/>
          <ac:spMkLst>
            <pc:docMk/>
            <pc:sldMk cId="410718810" sldId="101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FF52D7F-EC90-4682-8BB1-4729D60A40CF}" dt="2021-06-01T23:19:04.500" v="161"/>
        <pc:sldMkLst>
          <pc:docMk/>
          <pc:sldMk cId="4153649678" sldId="1012"/>
        </pc:sldMkLst>
        <pc:spChg chg="mod">
          <ac:chgData name="Chunping Xu" userId="a5962ba47313b1f5" providerId="LiveId" clId="{2FF52D7F-EC90-4682-8BB1-4729D60A40CF}" dt="2021-06-01T23:19:04.500" v="161"/>
          <ac:spMkLst>
            <pc:docMk/>
            <pc:sldMk cId="4153649678" sldId="101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FF52D7F-EC90-4682-8BB1-4729D60A40CF}" dt="2021-06-01T23:22:23.783" v="185" actId="207"/>
        <pc:sldMkLst>
          <pc:docMk/>
          <pc:sldMk cId="2255997113" sldId="1013"/>
        </pc:sldMkLst>
        <pc:spChg chg="mod">
          <ac:chgData name="Chunping Xu" userId="a5962ba47313b1f5" providerId="LiveId" clId="{2FF52D7F-EC90-4682-8BB1-4729D60A40CF}" dt="2021-06-01T23:22:23.783" v="185" actId="207"/>
          <ac:spMkLst>
            <pc:docMk/>
            <pc:sldMk cId="2255997113" sldId="1013"/>
            <ac:spMk id="441" creationId="{00000000-0000-0000-0000-000000000000}"/>
          </ac:spMkLst>
        </pc:spChg>
      </pc:sldChg>
      <pc:sldChg chg="addSp new">
        <pc:chgData name="Chunping Xu" userId="a5962ba47313b1f5" providerId="LiveId" clId="{2FF52D7F-EC90-4682-8BB1-4729D60A40CF}" dt="2021-06-01T23:24:17.080" v="187"/>
        <pc:sldMkLst>
          <pc:docMk/>
          <pc:sldMk cId="1189644586" sldId="1014"/>
        </pc:sldMkLst>
        <pc:picChg chg="add">
          <ac:chgData name="Chunping Xu" userId="a5962ba47313b1f5" providerId="LiveId" clId="{2FF52D7F-EC90-4682-8BB1-4729D60A40CF}" dt="2021-06-01T23:24:17.080" v="187"/>
          <ac:picMkLst>
            <pc:docMk/>
            <pc:sldMk cId="1189644586" sldId="1014"/>
            <ac:picMk id="4" creationId="{1101FA2B-75E8-45FD-810D-DF86930C9DD2}"/>
          </ac:picMkLst>
        </pc:picChg>
      </pc:sldChg>
      <pc:sldChg chg="modSp add mod">
        <pc:chgData name="Chunping Xu" userId="a5962ba47313b1f5" providerId="LiveId" clId="{2FF52D7F-EC90-4682-8BB1-4729D60A40CF}" dt="2021-06-01T23:29:22.170" v="222"/>
        <pc:sldMkLst>
          <pc:docMk/>
          <pc:sldMk cId="3500347589" sldId="1015"/>
        </pc:sldMkLst>
        <pc:spChg chg="mod">
          <ac:chgData name="Chunping Xu" userId="a5962ba47313b1f5" providerId="LiveId" clId="{2FF52D7F-EC90-4682-8BB1-4729D60A40CF}" dt="2021-06-01T23:29:22.170" v="222"/>
          <ac:spMkLst>
            <pc:docMk/>
            <pc:sldMk cId="3500347589" sldId="1015"/>
            <ac:spMk id="441" creationId="{00000000-0000-0000-0000-000000000000}"/>
          </ac:spMkLst>
        </pc:spChg>
      </pc:sldChg>
      <pc:sldChg chg="addSp modSp new mod setBg">
        <pc:chgData name="Chunping Xu" userId="a5962ba47313b1f5" providerId="LiveId" clId="{2FF52D7F-EC90-4682-8BB1-4729D60A40CF}" dt="2021-06-01T23:39:04.586" v="283" actId="1076"/>
        <pc:sldMkLst>
          <pc:docMk/>
          <pc:sldMk cId="2189125166" sldId="1016"/>
        </pc:sldMkLst>
        <pc:spChg chg="mod">
          <ac:chgData name="Chunping Xu" userId="a5962ba47313b1f5" providerId="LiveId" clId="{2FF52D7F-EC90-4682-8BB1-4729D60A40CF}" dt="2021-06-01T23:38:48.978" v="281" actId="26606"/>
          <ac:spMkLst>
            <pc:docMk/>
            <pc:sldMk cId="2189125166" sldId="1016"/>
            <ac:spMk id="2" creationId="{F889EAFE-0CC8-475A-A524-6934800504BF}"/>
          </ac:spMkLst>
        </pc:spChg>
        <pc:spChg chg="mod">
          <ac:chgData name="Chunping Xu" userId="a5962ba47313b1f5" providerId="LiveId" clId="{2FF52D7F-EC90-4682-8BB1-4729D60A40CF}" dt="2021-06-01T23:38:48.978" v="281" actId="26606"/>
          <ac:spMkLst>
            <pc:docMk/>
            <pc:sldMk cId="2189125166" sldId="1016"/>
            <ac:spMk id="3" creationId="{4FF044C0-E816-4D25-9172-AA8664E235C9}"/>
          </ac:spMkLst>
        </pc:spChg>
        <pc:picChg chg="add mod">
          <ac:chgData name="Chunping Xu" userId="a5962ba47313b1f5" providerId="LiveId" clId="{2FF52D7F-EC90-4682-8BB1-4729D60A40CF}" dt="2021-06-01T23:39:04.586" v="283" actId="1076"/>
          <ac:picMkLst>
            <pc:docMk/>
            <pc:sldMk cId="2189125166" sldId="1016"/>
            <ac:picMk id="4" creationId="{BF8544A6-54D3-411E-B832-88271B6BA637}"/>
          </ac:picMkLst>
        </pc:picChg>
        <pc:picChg chg="add">
          <ac:chgData name="Chunping Xu" userId="a5962ba47313b1f5" providerId="LiveId" clId="{2FF52D7F-EC90-4682-8BB1-4729D60A40CF}" dt="2021-06-01T23:38:48.978" v="281" actId="26606"/>
          <ac:picMkLst>
            <pc:docMk/>
            <pc:sldMk cId="2189125166" sldId="1016"/>
            <ac:picMk id="9" creationId="{B536FA4E-0152-4E27-91DA-0FC22D1846BB}"/>
          </ac:picMkLst>
        </pc:picChg>
      </pc:sldChg>
      <pc:sldChg chg="modSp add mod">
        <pc:chgData name="Chunping Xu" userId="a5962ba47313b1f5" providerId="LiveId" clId="{2FF52D7F-EC90-4682-8BB1-4729D60A40CF}" dt="2021-06-01T23:41:48.636" v="293"/>
        <pc:sldMkLst>
          <pc:docMk/>
          <pc:sldMk cId="2048962796" sldId="1017"/>
        </pc:sldMkLst>
        <pc:spChg chg="mod">
          <ac:chgData name="Chunping Xu" userId="a5962ba47313b1f5" providerId="LiveId" clId="{2FF52D7F-EC90-4682-8BB1-4729D60A40CF}" dt="2021-06-01T23:41:48.636" v="293"/>
          <ac:spMkLst>
            <pc:docMk/>
            <pc:sldMk cId="2048962796" sldId="1017"/>
            <ac:spMk id="441" creationId="{00000000-0000-0000-0000-000000000000}"/>
          </ac:spMkLst>
        </pc:spChg>
      </pc:sldChg>
      <pc:sldChg chg="add del">
        <pc:chgData name="Chunping Xu" userId="a5962ba47313b1f5" providerId="LiveId" clId="{2FF52D7F-EC90-4682-8BB1-4729D60A40CF}" dt="2021-06-01T23:41:38.249" v="289"/>
        <pc:sldMkLst>
          <pc:docMk/>
          <pc:sldMk cId="2346606080" sldId="1017"/>
        </pc:sldMkLst>
      </pc:sldChg>
    </pc:docChg>
  </pc:docChgLst>
  <pc:docChgLst>
    <pc:chgData name="Chunping Xu" userId="a5962ba47313b1f5" providerId="LiveId" clId="{BD0F4689-6B08-43C5-89D6-2CE7F73AACB2}"/>
    <pc:docChg chg="undo redo custSel addSld delSld modSld sldOrd">
      <pc:chgData name="Chunping Xu" userId="a5962ba47313b1f5" providerId="LiveId" clId="{BD0F4689-6B08-43C5-89D6-2CE7F73AACB2}" dt="2021-05-22T22:05:19.662" v="312" actId="20577"/>
      <pc:docMkLst>
        <pc:docMk/>
      </pc:docMkLst>
      <pc:sldChg chg="del">
        <pc:chgData name="Chunping Xu" userId="a5962ba47313b1f5" providerId="LiveId" clId="{BD0F4689-6B08-43C5-89D6-2CE7F73AACB2}" dt="2021-05-22T04:22:22.271" v="65" actId="47"/>
        <pc:sldMkLst>
          <pc:docMk/>
          <pc:sldMk cId="1234540451" sldId="400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1689624443" sldId="416"/>
        </pc:sldMkLst>
      </pc:sldChg>
      <pc:sldChg chg="del">
        <pc:chgData name="Chunping Xu" userId="a5962ba47313b1f5" providerId="LiveId" clId="{BD0F4689-6B08-43C5-89D6-2CE7F73AACB2}" dt="2021-05-22T04:31:16.016" v="139" actId="47"/>
        <pc:sldMkLst>
          <pc:docMk/>
          <pc:sldMk cId="1480836367" sldId="418"/>
        </pc:sldMkLst>
      </pc:sldChg>
      <pc:sldChg chg="modSp mod">
        <pc:chgData name="Chunping Xu" userId="a5962ba47313b1f5" providerId="LiveId" clId="{BD0F4689-6B08-43C5-89D6-2CE7F73AACB2}" dt="2021-05-22T04:15:31.125" v="2"/>
        <pc:sldMkLst>
          <pc:docMk/>
          <pc:sldMk cId="2574250617" sldId="835"/>
        </pc:sldMkLst>
        <pc:spChg chg="mod">
          <ac:chgData name="Chunping Xu" userId="a5962ba47313b1f5" providerId="LiveId" clId="{BD0F4689-6B08-43C5-89D6-2CE7F73AACB2}" dt="2021-05-22T04:15:31.125" v="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19:38.153" v="46"/>
        <pc:sldMkLst>
          <pc:docMk/>
          <pc:sldMk cId="96890483" sldId="845"/>
        </pc:sldMkLst>
        <pc:spChg chg="mod">
          <ac:chgData name="Chunping Xu" userId="a5962ba47313b1f5" providerId="LiveId" clId="{BD0F4689-6B08-43C5-89D6-2CE7F73AACB2}" dt="2021-05-22T04:19:38.153" v="4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22:30.808" v="68"/>
        <pc:sldMkLst>
          <pc:docMk/>
          <pc:sldMk cId="3489066414" sldId="847"/>
        </pc:sldMkLst>
        <pc:spChg chg="mod">
          <ac:chgData name="Chunping Xu" userId="a5962ba47313b1f5" providerId="LiveId" clId="{BD0F4689-6B08-43C5-89D6-2CE7F73AACB2}" dt="2021-05-22T04:22:30.808" v="68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16:04.449" v="5"/>
        <pc:sldMkLst>
          <pc:docMk/>
          <pc:sldMk cId="2814175321" sldId="852"/>
        </pc:sldMkLst>
        <pc:spChg chg="mod">
          <ac:chgData name="Chunping Xu" userId="a5962ba47313b1f5" providerId="LiveId" clId="{BD0F4689-6B08-43C5-89D6-2CE7F73AACB2}" dt="2021-05-22T04:16:04.449" v="5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D0F4689-6B08-43C5-89D6-2CE7F73AACB2}" dt="2021-05-22T04:37:04.278" v="220"/>
        <pc:sldMkLst>
          <pc:docMk/>
          <pc:sldMk cId="4007757009" sldId="884"/>
        </pc:sldMkLst>
        <pc:spChg chg="mod">
          <ac:chgData name="Chunping Xu" userId="a5962ba47313b1f5" providerId="LiveId" clId="{BD0F4689-6B08-43C5-89D6-2CE7F73AACB2}" dt="2021-05-22T04:21:50.505" v="64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D0F4689-6B08-43C5-89D6-2CE7F73AACB2}" dt="2021-05-22T04:37:54.382" v="221"/>
        <pc:sldMkLst>
          <pc:docMk/>
          <pc:sldMk cId="4019409665" sldId="910"/>
        </pc:sldMkLst>
        <pc:spChg chg="mod">
          <ac:chgData name="Chunping Xu" userId="a5962ba47313b1f5" providerId="LiveId" clId="{BD0F4689-6B08-43C5-89D6-2CE7F73AACB2}" dt="2021-05-22T04:23:32.068" v="74"/>
          <ac:spMkLst>
            <pc:docMk/>
            <pc:sldMk cId="4019409665" sldId="910"/>
            <ac:spMk id="441" creationId="{00000000-0000-0000-0000-000000000000}"/>
          </ac:spMkLst>
        </pc:spChg>
      </pc:sldChg>
      <pc:sldChg chg="del">
        <pc:chgData name="Chunping Xu" userId="a5962ba47313b1f5" providerId="LiveId" clId="{BD0F4689-6B08-43C5-89D6-2CE7F73AACB2}" dt="2021-05-22T04:23:39.321" v="75" actId="47"/>
        <pc:sldMkLst>
          <pc:docMk/>
          <pc:sldMk cId="7925270" sldId="911"/>
        </pc:sldMkLst>
      </pc:sldChg>
      <pc:sldChg chg="modSp mod">
        <pc:chgData name="Chunping Xu" userId="a5962ba47313b1f5" providerId="LiveId" clId="{BD0F4689-6B08-43C5-89D6-2CE7F73AACB2}" dt="2021-05-22T04:31:54.065" v="143"/>
        <pc:sldMkLst>
          <pc:docMk/>
          <pc:sldMk cId="1543919868" sldId="912"/>
        </pc:sldMkLst>
        <pc:spChg chg="mod">
          <ac:chgData name="Chunping Xu" userId="a5962ba47313b1f5" providerId="LiveId" clId="{BD0F4689-6B08-43C5-89D6-2CE7F73AACB2}" dt="2021-05-22T04:31:54.065" v="143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BD0F4689-6B08-43C5-89D6-2CE7F73AACB2}" dt="2021-05-22T04:17:44.782" v="23"/>
        <pc:sldMkLst>
          <pc:docMk/>
          <pc:sldMk cId="2313262846" sldId="926"/>
        </pc:sldMkLst>
        <pc:spChg chg="mod">
          <ac:chgData name="Chunping Xu" userId="a5962ba47313b1f5" providerId="LiveId" clId="{BD0F4689-6B08-43C5-89D6-2CE7F73AACB2}" dt="2021-05-22T04:17:44.782" v="23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18:03.419" v="28"/>
        <pc:sldMkLst>
          <pc:docMk/>
          <pc:sldMk cId="1721187573" sldId="927"/>
        </pc:sldMkLst>
        <pc:spChg chg="mod">
          <ac:chgData name="Chunping Xu" userId="a5962ba47313b1f5" providerId="LiveId" clId="{BD0F4689-6B08-43C5-89D6-2CE7F73AACB2}" dt="2021-05-22T04:18:03.419" v="28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27:39.585" v="121"/>
        <pc:sldMkLst>
          <pc:docMk/>
          <pc:sldMk cId="2773052931" sldId="947"/>
        </pc:sldMkLst>
        <pc:spChg chg="mod">
          <ac:chgData name="Chunping Xu" userId="a5962ba47313b1f5" providerId="LiveId" clId="{BD0F4689-6B08-43C5-89D6-2CE7F73AACB2}" dt="2021-05-22T04:27:39.585" v="121"/>
          <ac:spMkLst>
            <pc:docMk/>
            <pc:sldMk cId="2773052931" sldId="947"/>
            <ac:spMk id="441" creationId="{00000000-0000-0000-0000-000000000000}"/>
          </ac:spMkLst>
        </pc:spChg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3246552041" sldId="948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1535006336" sldId="950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780877328" sldId="951"/>
        </pc:sldMkLst>
      </pc:sldChg>
      <pc:sldChg chg="modSp mod">
        <pc:chgData name="Chunping Xu" userId="a5962ba47313b1f5" providerId="LiveId" clId="{BD0F4689-6B08-43C5-89D6-2CE7F73AACB2}" dt="2021-05-22T04:32:52.572" v="151" actId="255"/>
        <pc:sldMkLst>
          <pc:docMk/>
          <pc:sldMk cId="4206779045" sldId="957"/>
        </pc:sldMkLst>
        <pc:spChg chg="mod">
          <ac:chgData name="Chunping Xu" userId="a5962ba47313b1f5" providerId="LiveId" clId="{BD0F4689-6B08-43C5-89D6-2CE7F73AACB2}" dt="2021-05-22T04:32:52.572" v="151" actId="255"/>
          <ac:spMkLst>
            <pc:docMk/>
            <pc:sldMk cId="4206779045" sldId="957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27:53.038" v="124"/>
        <pc:sldMkLst>
          <pc:docMk/>
          <pc:sldMk cId="1630062831" sldId="961"/>
        </pc:sldMkLst>
        <pc:spChg chg="mod">
          <ac:chgData name="Chunping Xu" userId="a5962ba47313b1f5" providerId="LiveId" clId="{BD0F4689-6B08-43C5-89D6-2CE7F73AACB2}" dt="2021-05-22T04:27:53.038" v="124"/>
          <ac:spMkLst>
            <pc:docMk/>
            <pc:sldMk cId="1630062831" sldId="961"/>
            <ac:spMk id="441" creationId="{00000000-0000-0000-0000-000000000000}"/>
          </ac:spMkLst>
        </pc:spChg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1780976206" sldId="963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3510231765" sldId="965"/>
        </pc:sldMkLst>
      </pc:sldChg>
      <pc:sldChg chg="modSp mod">
        <pc:chgData name="Chunping Xu" userId="a5962ba47313b1f5" providerId="LiveId" clId="{BD0F4689-6B08-43C5-89D6-2CE7F73AACB2}" dt="2021-05-22T04:16:53.078" v="15" actId="20577"/>
        <pc:sldMkLst>
          <pc:docMk/>
          <pc:sldMk cId="4238450721" sldId="968"/>
        </pc:sldMkLst>
        <pc:spChg chg="mod">
          <ac:chgData name="Chunping Xu" userId="a5962ba47313b1f5" providerId="LiveId" clId="{BD0F4689-6B08-43C5-89D6-2CE7F73AACB2}" dt="2021-05-22T04:16:53.078" v="15" actId="20577"/>
          <ac:spMkLst>
            <pc:docMk/>
            <pc:sldMk cId="4238450721" sldId="968"/>
            <ac:spMk id="441" creationId="{00000000-0000-0000-0000-000000000000}"/>
          </ac:spMkLst>
        </pc:spChg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2690793810" sldId="972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2452678206" sldId="973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3786570020" sldId="975"/>
        </pc:sldMkLst>
      </pc:sldChg>
      <pc:sldChg chg="del">
        <pc:chgData name="Chunping Xu" userId="a5962ba47313b1f5" providerId="LiveId" clId="{BD0F4689-6B08-43C5-89D6-2CE7F73AACB2}" dt="2021-05-22T04:22:22.271" v="65" actId="47"/>
        <pc:sldMkLst>
          <pc:docMk/>
          <pc:sldMk cId="762237541" sldId="977"/>
        </pc:sldMkLst>
      </pc:sldChg>
      <pc:sldChg chg="del">
        <pc:chgData name="Chunping Xu" userId="a5962ba47313b1f5" providerId="LiveId" clId="{BD0F4689-6B08-43C5-89D6-2CE7F73AACB2}" dt="2021-05-22T04:22:22.271" v="65" actId="47"/>
        <pc:sldMkLst>
          <pc:docMk/>
          <pc:sldMk cId="1733535822" sldId="978"/>
        </pc:sldMkLst>
      </pc:sldChg>
      <pc:sldChg chg="modSp mod modAnim">
        <pc:chgData name="Chunping Xu" userId="a5962ba47313b1f5" providerId="LiveId" clId="{BD0F4689-6B08-43C5-89D6-2CE7F73AACB2}" dt="2021-05-22T04:36:35.324" v="218"/>
        <pc:sldMkLst>
          <pc:docMk/>
          <pc:sldMk cId="1442548686" sldId="979"/>
        </pc:sldMkLst>
        <pc:spChg chg="mod">
          <ac:chgData name="Chunping Xu" userId="a5962ba47313b1f5" providerId="LiveId" clId="{BD0F4689-6B08-43C5-89D6-2CE7F73AACB2}" dt="2021-05-22T04:26:21.900" v="102"/>
          <ac:spMkLst>
            <pc:docMk/>
            <pc:sldMk cId="1442548686" sldId="97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D0F4689-6B08-43C5-89D6-2CE7F73AACB2}" dt="2021-05-22T04:37:58.676" v="222"/>
        <pc:sldMkLst>
          <pc:docMk/>
          <pc:sldMk cId="3254369469" sldId="980"/>
        </pc:sldMkLst>
        <pc:spChg chg="mod">
          <ac:chgData name="Chunping Xu" userId="a5962ba47313b1f5" providerId="LiveId" clId="{BD0F4689-6B08-43C5-89D6-2CE7F73AACB2}" dt="2021-05-22T04:24:26.692" v="80" actId="20577"/>
          <ac:spMkLst>
            <pc:docMk/>
            <pc:sldMk cId="3254369469" sldId="980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25:29.163" v="92" actId="20577"/>
        <pc:sldMkLst>
          <pc:docMk/>
          <pc:sldMk cId="3856334315" sldId="981"/>
        </pc:sldMkLst>
        <pc:spChg chg="mod">
          <ac:chgData name="Chunping Xu" userId="a5962ba47313b1f5" providerId="LiveId" clId="{BD0F4689-6B08-43C5-89D6-2CE7F73AACB2}" dt="2021-05-22T04:25:29.163" v="92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26:37.440" v="105"/>
        <pc:sldMkLst>
          <pc:docMk/>
          <pc:sldMk cId="1142770723" sldId="982"/>
        </pc:sldMkLst>
        <pc:spChg chg="mod">
          <ac:chgData name="Chunping Xu" userId="a5962ba47313b1f5" providerId="LiveId" clId="{BD0F4689-6B08-43C5-89D6-2CE7F73AACB2}" dt="2021-05-22T04:26:37.440" v="105"/>
          <ac:spMkLst>
            <pc:docMk/>
            <pc:sldMk cId="1142770723" sldId="982"/>
            <ac:spMk id="441" creationId="{00000000-0000-0000-0000-000000000000}"/>
          </ac:spMkLst>
        </pc:spChg>
      </pc:sldChg>
      <pc:sldChg chg="del">
        <pc:chgData name="Chunping Xu" userId="a5962ba47313b1f5" providerId="LiveId" clId="{BD0F4689-6B08-43C5-89D6-2CE7F73AACB2}" dt="2021-05-22T04:31:57.428" v="144" actId="47"/>
        <pc:sldMkLst>
          <pc:docMk/>
          <pc:sldMk cId="3799018530" sldId="983"/>
        </pc:sldMkLst>
      </pc:sldChg>
      <pc:sldChg chg="modSp mod">
        <pc:chgData name="Chunping Xu" userId="a5962ba47313b1f5" providerId="LiveId" clId="{BD0F4689-6B08-43C5-89D6-2CE7F73AACB2}" dt="2021-05-22T04:28:37.891" v="133"/>
        <pc:sldMkLst>
          <pc:docMk/>
          <pc:sldMk cId="363015128" sldId="984"/>
        </pc:sldMkLst>
        <pc:spChg chg="mod">
          <ac:chgData name="Chunping Xu" userId="a5962ba47313b1f5" providerId="LiveId" clId="{BD0F4689-6B08-43C5-89D6-2CE7F73AACB2}" dt="2021-05-22T04:28:37.891" v="133"/>
          <ac:spMkLst>
            <pc:docMk/>
            <pc:sldMk cId="363015128" sldId="984"/>
            <ac:spMk id="441" creationId="{00000000-0000-0000-0000-000000000000}"/>
          </ac:spMkLst>
        </pc:spChg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1029917047" sldId="985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777997133" sldId="986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3076449922" sldId="987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2580099837" sldId="988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2378141287" sldId="989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690091851" sldId="990"/>
        </pc:sldMkLst>
      </pc:sldChg>
      <pc:sldChg chg="del">
        <pc:chgData name="Chunping Xu" userId="a5962ba47313b1f5" providerId="LiveId" clId="{BD0F4689-6B08-43C5-89D6-2CE7F73AACB2}" dt="2021-05-22T04:31:23.703" v="140" actId="47"/>
        <pc:sldMkLst>
          <pc:docMk/>
          <pc:sldMk cId="3677505589" sldId="991"/>
        </pc:sldMkLst>
      </pc:sldChg>
      <pc:sldChg chg="modSp add mod">
        <pc:chgData name="Chunping Xu" userId="a5962ba47313b1f5" providerId="LiveId" clId="{BD0F4689-6B08-43C5-89D6-2CE7F73AACB2}" dt="2021-05-22T04:18:42.840" v="34" actId="255"/>
        <pc:sldMkLst>
          <pc:docMk/>
          <pc:sldMk cId="1327228421" sldId="992"/>
        </pc:sldMkLst>
        <pc:spChg chg="mod">
          <ac:chgData name="Chunping Xu" userId="a5962ba47313b1f5" providerId="LiveId" clId="{BD0F4689-6B08-43C5-89D6-2CE7F73AACB2}" dt="2021-05-22T04:18:42.840" v="34" actId="255"/>
          <ac:spMkLst>
            <pc:docMk/>
            <pc:sldMk cId="1327228421" sldId="99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D0F4689-6B08-43C5-89D6-2CE7F73AACB2}" dt="2021-05-22T04:19:03.993" v="37"/>
        <pc:sldMkLst>
          <pc:docMk/>
          <pc:sldMk cId="1312154399" sldId="993"/>
        </pc:sldMkLst>
        <pc:spChg chg="mod">
          <ac:chgData name="Chunping Xu" userId="a5962ba47313b1f5" providerId="LiveId" clId="{BD0F4689-6B08-43C5-89D6-2CE7F73AACB2}" dt="2021-05-22T04:19:03.993" v="37"/>
          <ac:spMkLst>
            <pc:docMk/>
            <pc:sldMk cId="1312154399" sldId="993"/>
            <ac:spMk id="441" creationId="{00000000-0000-0000-0000-000000000000}"/>
          </ac:spMkLst>
        </pc:spChg>
      </pc:sldChg>
      <pc:sldChg chg="new del">
        <pc:chgData name="Chunping Xu" userId="a5962ba47313b1f5" providerId="LiveId" clId="{BD0F4689-6B08-43C5-89D6-2CE7F73AACB2}" dt="2021-05-22T04:23:08.643" v="71" actId="47"/>
        <pc:sldMkLst>
          <pc:docMk/>
          <pc:sldMk cId="2356181955" sldId="994"/>
        </pc:sldMkLst>
      </pc:sldChg>
      <pc:sldChg chg="add">
        <pc:chgData name="Chunping Xu" userId="a5962ba47313b1f5" providerId="LiveId" clId="{BD0F4689-6B08-43C5-89D6-2CE7F73AACB2}" dt="2021-05-22T04:23:04.874" v="70"/>
        <pc:sldMkLst>
          <pc:docMk/>
          <pc:sldMk cId="2511546428" sldId="995"/>
        </pc:sldMkLst>
      </pc:sldChg>
      <pc:sldChg chg="modSp add mod">
        <pc:chgData name="Chunping Xu" userId="a5962ba47313b1f5" providerId="LiveId" clId="{BD0F4689-6B08-43C5-89D6-2CE7F73AACB2}" dt="2021-05-22T04:24:34.400" v="82" actId="20577"/>
        <pc:sldMkLst>
          <pc:docMk/>
          <pc:sldMk cId="4221458163" sldId="996"/>
        </pc:sldMkLst>
        <pc:spChg chg="mod">
          <ac:chgData name="Chunping Xu" userId="a5962ba47313b1f5" providerId="LiveId" clId="{BD0F4689-6B08-43C5-89D6-2CE7F73AACB2}" dt="2021-05-22T04:24:34.400" v="82" actId="20577"/>
          <ac:spMkLst>
            <pc:docMk/>
            <pc:sldMk cId="4221458163" sldId="99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D0F4689-6B08-43C5-89D6-2CE7F73AACB2}" dt="2021-05-22T04:25:08.955" v="88"/>
        <pc:sldMkLst>
          <pc:docMk/>
          <pc:sldMk cId="1929266070" sldId="997"/>
        </pc:sldMkLst>
        <pc:spChg chg="mod">
          <ac:chgData name="Chunping Xu" userId="a5962ba47313b1f5" providerId="LiveId" clId="{BD0F4689-6B08-43C5-89D6-2CE7F73AACB2}" dt="2021-05-22T04:25:08.955" v="88"/>
          <ac:spMkLst>
            <pc:docMk/>
            <pc:sldMk cId="1929266070" sldId="99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D0F4689-6B08-43C5-89D6-2CE7F73AACB2}" dt="2021-05-22T04:27:14.340" v="118" actId="20577"/>
        <pc:sldMkLst>
          <pc:docMk/>
          <pc:sldMk cId="3674741535" sldId="998"/>
        </pc:sldMkLst>
        <pc:spChg chg="mod">
          <ac:chgData name="Chunping Xu" userId="a5962ba47313b1f5" providerId="LiveId" clId="{BD0F4689-6B08-43C5-89D6-2CE7F73AACB2}" dt="2021-05-22T04:27:14.340" v="118" actId="20577"/>
          <ac:spMkLst>
            <pc:docMk/>
            <pc:sldMk cId="3674741535" sldId="998"/>
            <ac:spMk id="441" creationId="{00000000-0000-0000-0000-000000000000}"/>
          </ac:spMkLst>
        </pc:spChg>
      </pc:sldChg>
      <pc:sldChg chg="modSp add mod modAnim">
        <pc:chgData name="Chunping Xu" userId="a5962ba47313b1f5" providerId="LiveId" clId="{BD0F4689-6B08-43C5-89D6-2CE7F73AACB2}" dt="2021-05-22T04:36:20.964" v="217"/>
        <pc:sldMkLst>
          <pc:docMk/>
          <pc:sldMk cId="2362234344" sldId="999"/>
        </pc:sldMkLst>
        <pc:spChg chg="mod">
          <ac:chgData name="Chunping Xu" userId="a5962ba47313b1f5" providerId="LiveId" clId="{BD0F4689-6B08-43C5-89D6-2CE7F73AACB2}" dt="2021-05-22T04:28:23.866" v="130"/>
          <ac:spMkLst>
            <pc:docMk/>
            <pc:sldMk cId="2362234344" sldId="999"/>
            <ac:spMk id="441" creationId="{00000000-0000-0000-0000-000000000000}"/>
          </ac:spMkLst>
        </pc:spChg>
      </pc:sldChg>
      <pc:sldChg chg="addSp new">
        <pc:chgData name="Chunping Xu" userId="a5962ba47313b1f5" providerId="LiveId" clId="{BD0F4689-6B08-43C5-89D6-2CE7F73AACB2}" dt="2021-05-22T04:30:29.458" v="135"/>
        <pc:sldMkLst>
          <pc:docMk/>
          <pc:sldMk cId="4245338349" sldId="1000"/>
        </pc:sldMkLst>
        <pc:picChg chg="add">
          <ac:chgData name="Chunping Xu" userId="a5962ba47313b1f5" providerId="LiveId" clId="{BD0F4689-6B08-43C5-89D6-2CE7F73AACB2}" dt="2021-05-22T04:30:29.458" v="135"/>
          <ac:picMkLst>
            <pc:docMk/>
            <pc:sldMk cId="4245338349" sldId="1000"/>
            <ac:picMk id="4" creationId="{2CA6F11A-F022-441A-BBBB-61E03FC6892C}"/>
          </ac:picMkLst>
        </pc:picChg>
      </pc:sldChg>
      <pc:sldChg chg="addSp modSp new mod">
        <pc:chgData name="Chunping Xu" userId="a5962ba47313b1f5" providerId="LiveId" clId="{BD0F4689-6B08-43C5-89D6-2CE7F73AACB2}" dt="2021-05-22T04:31:11.390" v="138" actId="14100"/>
        <pc:sldMkLst>
          <pc:docMk/>
          <pc:sldMk cId="3539633835" sldId="1001"/>
        </pc:sldMkLst>
        <pc:picChg chg="add mod">
          <ac:chgData name="Chunping Xu" userId="a5962ba47313b1f5" providerId="LiveId" clId="{BD0F4689-6B08-43C5-89D6-2CE7F73AACB2}" dt="2021-05-22T04:31:11.390" v="138" actId="14100"/>
          <ac:picMkLst>
            <pc:docMk/>
            <pc:sldMk cId="3539633835" sldId="1001"/>
            <ac:picMk id="4" creationId="{C3964FA0-7A59-47DE-891F-8A3604260A33}"/>
          </ac:picMkLst>
        </pc:picChg>
      </pc:sldChg>
      <pc:sldChg chg="modSp add mod modAnim">
        <pc:chgData name="Chunping Xu" userId="a5962ba47313b1f5" providerId="LiveId" clId="{BD0F4689-6B08-43C5-89D6-2CE7F73AACB2}" dt="2021-05-22T22:05:19.662" v="312" actId="20577"/>
        <pc:sldMkLst>
          <pc:docMk/>
          <pc:sldMk cId="1471141684" sldId="1002"/>
        </pc:sldMkLst>
        <pc:spChg chg="mod">
          <ac:chgData name="Chunping Xu" userId="a5962ba47313b1f5" providerId="LiveId" clId="{BD0F4689-6B08-43C5-89D6-2CE7F73AACB2}" dt="2021-05-22T22:05:19.662" v="312" actId="20577"/>
          <ac:spMkLst>
            <pc:docMk/>
            <pc:sldMk cId="1471141684" sldId="1002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945439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0233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55583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68163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639829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38650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656854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526335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95174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901190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237212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930644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621467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054062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740802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702678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083143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105085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491694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56293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18126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436786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590178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971303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79047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327155"/>
            <a:ext cx="7080026" cy="1371601"/>
          </a:xfrm>
        </p:spPr>
        <p:txBody>
          <a:bodyPr anchor="b">
            <a:normAutofit/>
          </a:bodyPr>
          <a:lstStyle>
            <a:lvl1pPr algn="ctr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2698755"/>
            <a:ext cx="7080026" cy="787400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72749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84652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320801"/>
            <a:ext cx="7192913" cy="1371610"/>
          </a:xfrm>
        </p:spPr>
        <p:txBody>
          <a:bodyPr anchor="b"/>
          <a:lstStyle>
            <a:lvl1pPr algn="ctr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2692409"/>
            <a:ext cx="7192913" cy="1130291"/>
          </a:xfrm>
        </p:spPr>
        <p:txBody>
          <a:bodyPr anchor="t"/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4368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299337"/>
            <a:ext cx="3795373" cy="304406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299337"/>
            <a:ext cx="3798499" cy="304406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942602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6" y="1300880"/>
            <a:ext cx="3816804" cy="3111577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864" y="1300880"/>
            <a:ext cx="3816804" cy="31115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376441"/>
            <a:ext cx="3657258" cy="4086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1785103"/>
            <a:ext cx="3657258" cy="2558297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376441"/>
            <a:ext cx="3671498" cy="408662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1785103"/>
            <a:ext cx="3671498" cy="2558297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0396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3369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658874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2780167" cy="1366439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457200"/>
            <a:ext cx="4808943" cy="38862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1823639"/>
            <a:ext cx="2780167" cy="251976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686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249" y="457200"/>
            <a:ext cx="2688125" cy="39036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442"/>
            <a:ext cx="4451212" cy="1372004"/>
          </a:xfrm>
        </p:spPr>
        <p:txBody>
          <a:bodyPr anchor="b">
            <a:no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81914" y="572776"/>
            <a:ext cx="2456813" cy="3684617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1829445"/>
            <a:ext cx="4451212" cy="253210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4903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3" y="410855"/>
            <a:ext cx="7606349" cy="28626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3423941"/>
            <a:ext cx="7766495" cy="407604"/>
          </a:xfrm>
        </p:spPr>
        <p:txBody>
          <a:bodyPr anchor="b">
            <a:normAutofit/>
          </a:bodyPr>
          <a:lstStyle>
            <a:lvl1pPr algn="ctr"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77012" y="521257"/>
            <a:ext cx="7384010" cy="2644253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831546"/>
            <a:ext cx="7765322" cy="511854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816206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56328"/>
            <a:ext cx="7765322" cy="265075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221385"/>
            <a:ext cx="7765322" cy="1126370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422167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399562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228265"/>
            <a:ext cx="7765322" cy="111712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42950" y="66359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8537" y="219619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37326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1595207"/>
            <a:ext cx="7765322" cy="188387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3487917"/>
            <a:ext cx="7764149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749381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414462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1928812"/>
            <a:ext cx="2475738" cy="24145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414462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1928812"/>
            <a:ext cx="2475738" cy="24145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414462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1928812"/>
            <a:ext cx="2475738" cy="24145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710551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72" y="1363661"/>
            <a:ext cx="2504979" cy="1385888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850" y="1363661"/>
            <a:ext cx="2504979" cy="1385888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038" y="1363661"/>
            <a:ext cx="2504979" cy="138588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454188"/>
            <a:ext cx="2319276" cy="1202216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3360276"/>
            <a:ext cx="2475738" cy="98312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454321"/>
            <a:ext cx="2319276" cy="1206123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6" y="3360276"/>
            <a:ext cx="2475738" cy="98312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450824"/>
            <a:ext cx="2319276" cy="1205471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3360274"/>
            <a:ext cx="2475738" cy="983126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632761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7982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457200"/>
            <a:ext cx="1713365" cy="38862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457200"/>
            <a:ext cx="5937654" cy="38862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19984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5428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B40B8-FF84-4053-BB32-DF5A36BC3961}" type="datetimeFigureOut">
              <a:rPr lang="en-CA" smtClean="0"/>
              <a:t>2021-06-01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BD5E-1E5D-4DA6-B869-35F7AFF64074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680256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B40B8-FF84-4053-BB32-DF5A36BC3961}" type="datetimeFigureOut">
              <a:rPr lang="en-CA" smtClean="0"/>
              <a:t>2021-06-01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BD5E-1E5D-4DA6-B869-35F7AFF64074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875385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B40B8-FF84-4053-BB32-DF5A36BC3961}" type="datetimeFigureOut">
              <a:rPr lang="en-CA" smtClean="0"/>
              <a:t>2021-06-01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BD5E-1E5D-4DA6-B869-35F7AFF64074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538785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B40B8-FF84-4053-BB32-DF5A36BC3961}" type="datetimeFigureOut">
              <a:rPr lang="en-CA" smtClean="0"/>
              <a:t>2021-06-01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BD5E-1E5D-4DA6-B869-35F7AFF64074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605907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B40B8-FF84-4053-BB32-DF5A36BC3961}" type="datetimeFigureOut">
              <a:rPr lang="en-CA" smtClean="0"/>
              <a:t>2021-06-01</a:t>
            </a:fld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BD5E-1E5D-4DA6-B869-35F7AFF64074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391305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B40B8-FF84-4053-BB32-DF5A36BC3961}" type="datetimeFigureOut">
              <a:rPr lang="en-CA" smtClean="0"/>
              <a:t>2021-06-01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BD5E-1E5D-4DA6-B869-35F7AFF64074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365741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B40B8-FF84-4053-BB32-DF5A36BC3961}" type="datetimeFigureOut">
              <a:rPr lang="en-CA" smtClean="0"/>
              <a:t>2021-06-01</a:t>
            </a:fld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BD5E-1E5D-4DA6-B869-35F7AFF64074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308461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B40B8-FF84-4053-BB32-DF5A36BC3961}" type="datetimeFigureOut">
              <a:rPr lang="en-CA" smtClean="0"/>
              <a:t>2021-06-01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BD5E-1E5D-4DA6-B869-35F7AFF64074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487420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B40B8-FF84-4053-BB32-DF5A36BC3961}" type="datetimeFigureOut">
              <a:rPr lang="en-CA" smtClean="0"/>
              <a:t>2021-06-01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BD5E-1E5D-4DA6-B869-35F7AFF64074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757985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B40B8-FF84-4053-BB32-DF5A36BC3961}" type="datetimeFigureOut">
              <a:rPr lang="en-CA" smtClean="0"/>
              <a:t>2021-06-01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BD5E-1E5D-4DA6-B869-35F7AFF64074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688496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B40B8-FF84-4053-BB32-DF5A36BC3961}" type="datetimeFigureOut">
              <a:rPr lang="en-CA" smtClean="0"/>
              <a:t>2021-06-01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BD5E-1E5D-4DA6-B869-35F7AFF64074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73807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299337"/>
            <a:ext cx="7765322" cy="304406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4412457"/>
            <a:ext cx="50046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651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690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  <p:sldLayoutId id="2147483726" r:id="rId18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29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540000" indent="-202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3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76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2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03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255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1510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18013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09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2329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B40B8-FF84-4053-BB32-DF5A36BC3961}" type="datetimeFigureOut">
              <a:rPr lang="en-CA" smtClean="0"/>
              <a:t>2021-06-01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F3BD5E-1E5D-4DA6-B869-35F7AFF64074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71917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662472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创世记  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</a:t>
            </a:r>
            <a:r>
              <a:rPr lang="en-US" altLang="zh-TW" sz="4400" b="1" dirty="0">
                <a:latin typeface="PMingLiU" panose="02020500000000000000" pitchFamily="18" charset="-120"/>
                <a:ea typeface="PMingLiU" panose="02020500000000000000" pitchFamily="18" charset="-120"/>
              </a:rPr>
              <a:t>:1-9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endParaRPr lang="zh-TW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11:1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那时，天下人的口音、言语都是一样。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11:2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他们往东边迁移的时候，在示拿地遇见一片平原，就住在那里。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11:3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他们彼此商量说：「来吧！我们要做砖，把砖烧透了。」他们就拿砖当石头，又拿石漆当灰泥。</a:t>
            </a:r>
            <a:endParaRPr lang="en-US" altLang="zh-CN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11:4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他们说：「来吧！我们要建造一座城和一座塔，塔顶通天，为要传扬我们的名，免得我们分散在全地上。」</a:t>
            </a:r>
          </a:p>
        </p:txBody>
      </p:sp>
    </p:spTree>
    <p:extLst>
      <p:ext uri="{BB962C8B-B14F-4D97-AF65-F5344CB8AC3E}">
        <p14:creationId xmlns:p14="http://schemas.microsoft.com/office/powerpoint/2010/main" val="3201041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113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11:5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耶和华降临，要看看世人所建造的城和塔。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11:6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耶和华说：「看哪，他们成为一样的人民，都是一样的言语，如今既做起这事来，以后他们所要做的事就没有不成就的了。</a:t>
            </a:r>
            <a:endParaRPr lang="en-US" altLang="zh-CN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11:7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我们下去，在那里变乱他们的口音，使他们的言语彼此不通。」</a:t>
            </a:r>
          </a:p>
        </p:txBody>
      </p:sp>
    </p:spTree>
    <p:extLst>
      <p:ext uri="{BB962C8B-B14F-4D97-AF65-F5344CB8AC3E}">
        <p14:creationId xmlns:p14="http://schemas.microsoft.com/office/powerpoint/2010/main" val="2313262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113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11:8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于是耶和华使他们从那里分散在全地上；他们就停工，不造那城了。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11:9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因为耶和华在那里变乱天下人的言语，使众人分散在全地上，所以那城名叫巴别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【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就是变乱的意思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】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238450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948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altLang="zh-CN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CN" altLang="en-US" sz="5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勿 建 巴 别 塔</a:t>
            </a:r>
            <a:endParaRPr lang="en-US" altLang="zh-TW" sz="5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正乙祠戏楼的对联。</a:t>
            </a: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07757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028" name="Picture 4" descr="http://img4.baa.bitautotech.com/img/V2img4.baa.bitautotech.com/usergroup/day_130412/20130412_b2d33bf8-8060-4132-8d5e-6559ebbede9b_700_0_max_jpg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49492"/>
            <a:ext cx="6864765" cy="4569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9624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正乙祠戏楼的对联：</a:t>
            </a: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演悲欢离合，当代岂无前代事；</a:t>
            </a: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观抑扬褒贬，座中常有剧中人。</a:t>
            </a: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48238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传道书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万事令人厌烦，人不能说尽。眼看，看不饱；耳听，听不足。  	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已有的事后必再有；已行的事后必再行。日光之下并无新事。  	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岂有一件事人能指着说这是新的？哪知，在我们以前的世代早已有了。 </a:t>
            </a:r>
          </a:p>
        </p:txBody>
      </p:sp>
    </p:spTree>
    <p:extLst>
      <p:ext uri="{BB962C8B-B14F-4D97-AF65-F5344CB8AC3E}">
        <p14:creationId xmlns:p14="http://schemas.microsoft.com/office/powerpoint/2010/main" val="4221458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一、看到巴别塔的起因。</a:t>
            </a:r>
          </a:p>
        </p:txBody>
      </p:sp>
    </p:spTree>
    <p:extLst>
      <p:ext uri="{BB962C8B-B14F-4D97-AF65-F5344CB8AC3E}">
        <p14:creationId xmlns:p14="http://schemas.microsoft.com/office/powerpoint/2010/main" val="3489066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4760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、巴别塔建于何时、何地？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11:1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那时，天下人的口音、言语都是一样。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他们往东边迁移的时候，在示拿地遇见一片平原，就住在那里。</a:t>
            </a:r>
          </a:p>
        </p:txBody>
      </p:sp>
    </p:spTree>
    <p:extLst>
      <p:ext uri="{BB962C8B-B14F-4D97-AF65-F5344CB8AC3E}">
        <p14:creationId xmlns:p14="http://schemas.microsoft.com/office/powerpoint/2010/main" val="2990906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闪的儿子是以拦、亚述、亚法撒、路德、亚兰。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10:23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亚兰的儿子是乌斯、户勒、基帖、玛施。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亚法撒生沙拉；沙拉生希伯。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10:25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希伯生了两个儿子，一个名叫法勒（就是分的意思），因为那时人就分地居住；法勒的兄弟名叫约坍。</a:t>
            </a:r>
          </a:p>
        </p:txBody>
      </p:sp>
    </p:spTree>
    <p:extLst>
      <p:ext uri="{BB962C8B-B14F-4D97-AF65-F5344CB8AC3E}">
        <p14:creationId xmlns:p14="http://schemas.microsoft.com/office/powerpoint/2010/main" val="410718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0"/>
            <a:ext cx="6858000" cy="5143500"/>
          </a:xfrm>
        </p:spPr>
        <p:txBody>
          <a:bodyPr>
            <a:normAutofit fontScale="85000" lnSpcReduction="20000"/>
          </a:bodyPr>
          <a:lstStyle/>
          <a:p>
            <a:pPr marL="102870" indent="0">
              <a:lnSpc>
                <a:spcPct val="110000"/>
              </a:lnSpc>
              <a:spcBef>
                <a:spcPts val="900"/>
              </a:spcBef>
              <a:spcAft>
                <a:spcPts val="1350"/>
              </a:spcAft>
              <a:buNone/>
            </a:pPr>
            <a:r>
              <a:rPr lang="zh-CN" altLang="en-US" sz="3000" b="1" dirty="0">
                <a:latin typeface="SimSun" pitchFamily="2" charset="-122"/>
                <a:ea typeface="SimSun" pitchFamily="2" charset="-122"/>
              </a:rPr>
              <a:t>代	姓名		年龄	</a:t>
            </a: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	</a:t>
            </a:r>
            <a:r>
              <a:rPr lang="zh-CN" altLang="en-US" sz="3000" b="1" dirty="0">
                <a:latin typeface="SimSun" pitchFamily="2" charset="-122"/>
                <a:ea typeface="SimSun" pitchFamily="2" charset="-122"/>
              </a:rPr>
              <a:t>出生		</a:t>
            </a: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	</a:t>
            </a:r>
            <a:r>
              <a:rPr lang="zh-CN" altLang="en-US" sz="3000" b="1" dirty="0">
                <a:latin typeface="SimSun" pitchFamily="2" charset="-122"/>
                <a:ea typeface="SimSun" pitchFamily="2" charset="-122"/>
              </a:rPr>
              <a:t>离世</a:t>
            </a:r>
          </a:p>
          <a:p>
            <a:pPr marL="660083" indent="-557213">
              <a:lnSpc>
                <a:spcPct val="110000"/>
              </a:lnSpc>
              <a:spcBef>
                <a:spcPts val="900"/>
              </a:spcBef>
              <a:spcAft>
                <a:spcPts val="1350"/>
              </a:spcAft>
              <a:buAutoNum type="arabicPlain" startAt="10"/>
            </a:pPr>
            <a:r>
              <a:rPr lang="zh-CN" altLang="en-US" sz="3000" b="1" dirty="0">
                <a:latin typeface="SimSun" pitchFamily="2" charset="-122"/>
                <a:ea typeface="SimSun" pitchFamily="2" charset="-122"/>
              </a:rPr>
              <a:t>挪亚		</a:t>
            </a: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950		BC 3058		BC 2108</a:t>
            </a:r>
          </a:p>
          <a:p>
            <a:pPr marL="102870" indent="0">
              <a:lnSpc>
                <a:spcPct val="110000"/>
              </a:lnSpc>
              <a:spcBef>
                <a:spcPts val="900"/>
              </a:spcBef>
              <a:spcAft>
                <a:spcPts val="1350"/>
              </a:spcAft>
              <a:buNone/>
            </a:pP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	</a:t>
            </a:r>
            <a:r>
              <a:rPr lang="zh-CN" altLang="en-US" sz="3000" b="1" dirty="0">
                <a:latin typeface="SimSun" pitchFamily="2" charset="-122"/>
                <a:ea typeface="SimSun" pitchFamily="2" charset="-122"/>
              </a:rPr>
              <a:t>大洪水	 </a:t>
            </a: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1</a:t>
            </a:r>
            <a:r>
              <a:rPr lang="zh-CN" altLang="en-US" sz="3000" b="1" dirty="0">
                <a:latin typeface="SimSun" pitchFamily="2" charset="-122"/>
                <a:ea typeface="SimSun" pitchFamily="2" charset="-122"/>
              </a:rPr>
              <a:t>		</a:t>
            </a: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BC 2458		BC 2457</a:t>
            </a:r>
          </a:p>
          <a:p>
            <a:pPr marL="660083" indent="-557213">
              <a:lnSpc>
                <a:spcPct val="110000"/>
              </a:lnSpc>
              <a:spcBef>
                <a:spcPts val="900"/>
              </a:spcBef>
              <a:spcAft>
                <a:spcPts val="1350"/>
              </a:spcAft>
              <a:buAutoNum type="arabicPlain" startAt="11"/>
            </a:pPr>
            <a:r>
              <a:rPr lang="zh-CN" altLang="en-US" sz="3000" b="1" dirty="0">
                <a:latin typeface="SimSun" pitchFamily="2" charset="-122"/>
                <a:ea typeface="SimSun" pitchFamily="2" charset="-122"/>
              </a:rPr>
              <a:t>闪		</a:t>
            </a: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600	 	BC 2556		BC 1956</a:t>
            </a:r>
          </a:p>
          <a:p>
            <a:pPr marL="102870" indent="0">
              <a:lnSpc>
                <a:spcPct val="110000"/>
              </a:lnSpc>
              <a:spcBef>
                <a:spcPts val="900"/>
              </a:spcBef>
              <a:spcAft>
                <a:spcPts val="1350"/>
              </a:spcAft>
              <a:buNone/>
            </a:pP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12	</a:t>
            </a:r>
            <a:r>
              <a:rPr lang="zh-CN" altLang="en-US" sz="3000" b="1" dirty="0">
                <a:latin typeface="SimSun" pitchFamily="2" charset="-122"/>
                <a:ea typeface="SimSun" pitchFamily="2" charset="-122"/>
              </a:rPr>
              <a:t>亚法撒	</a:t>
            </a: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438	 	BC 2456		BC 2018</a:t>
            </a:r>
          </a:p>
          <a:p>
            <a:pPr marL="102870" indent="0">
              <a:lnSpc>
                <a:spcPct val="110000"/>
              </a:lnSpc>
              <a:spcBef>
                <a:spcPts val="900"/>
              </a:spcBef>
              <a:spcAft>
                <a:spcPts val="1350"/>
              </a:spcAft>
              <a:buNone/>
            </a:pP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13	</a:t>
            </a:r>
            <a:r>
              <a:rPr lang="zh-CN" altLang="en-US" sz="3000" b="1" dirty="0">
                <a:latin typeface="SimSun" pitchFamily="2" charset="-122"/>
                <a:ea typeface="SimSun" pitchFamily="2" charset="-122"/>
              </a:rPr>
              <a:t>沙拉		</a:t>
            </a: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433		BC 2421		BC 1988</a:t>
            </a:r>
          </a:p>
          <a:p>
            <a:pPr marL="102870" indent="0">
              <a:lnSpc>
                <a:spcPct val="110000"/>
              </a:lnSpc>
              <a:spcBef>
                <a:spcPts val="900"/>
              </a:spcBef>
              <a:spcAft>
                <a:spcPts val="1350"/>
              </a:spcAft>
              <a:buNone/>
            </a:pP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14	</a:t>
            </a:r>
            <a:r>
              <a:rPr lang="zh-CN" altLang="en-US" sz="3000" b="1" dirty="0">
                <a:latin typeface="SimSun" pitchFamily="2" charset="-122"/>
                <a:ea typeface="SimSun" pitchFamily="2" charset="-122"/>
              </a:rPr>
              <a:t>希伯	 	</a:t>
            </a: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464	 	BC 2391		BC 1927</a:t>
            </a:r>
          </a:p>
          <a:p>
            <a:pPr marL="102870" indent="0">
              <a:lnSpc>
                <a:spcPct val="110000"/>
              </a:lnSpc>
              <a:spcBef>
                <a:spcPts val="900"/>
              </a:spcBef>
              <a:spcAft>
                <a:spcPts val="1350"/>
              </a:spcAft>
              <a:buNone/>
            </a:pP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15	</a:t>
            </a:r>
            <a:r>
              <a:rPr lang="zh-CN" altLang="en-US" sz="3000" b="1" dirty="0">
                <a:latin typeface="SimSun" pitchFamily="2" charset="-122"/>
                <a:ea typeface="SimSun" pitchFamily="2" charset="-122"/>
              </a:rPr>
              <a:t>法勒	 	</a:t>
            </a: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239	 	BC 2357		BC 2118</a:t>
            </a:r>
          </a:p>
        </p:txBody>
      </p:sp>
    </p:spTree>
    <p:extLst>
      <p:ext uri="{BB962C8B-B14F-4D97-AF65-F5344CB8AC3E}">
        <p14:creationId xmlns:p14="http://schemas.microsoft.com/office/powerpoint/2010/main" val="26913402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75A2D-9F4B-4F00-AA95-9A4E4AE66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0E6CF6-C2A6-4905-AB13-BF930F44F82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5A1FF1-A930-4569-BAD6-48FCFA7F2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504" y="0"/>
            <a:ext cx="8102991" cy="5143500"/>
          </a:xfrm>
          <a:prstGeom prst="rect">
            <a:avLst/>
          </a:prstGeom>
        </p:spPr>
      </p:pic>
      <p:sp>
        <p:nvSpPr>
          <p:cNvPr id="5" name="Arrow: Down 4">
            <a:extLst>
              <a:ext uri="{FF2B5EF4-FFF2-40B4-BE49-F238E27FC236}">
                <a16:creationId xmlns:a16="http://schemas.microsoft.com/office/drawing/2014/main" id="{CAF02D34-BC3D-4022-A309-56C225A52217}"/>
              </a:ext>
            </a:extLst>
          </p:cNvPr>
          <p:cNvSpPr/>
          <p:nvPr/>
        </p:nvSpPr>
        <p:spPr>
          <a:xfrm>
            <a:off x="6116070" y="1241563"/>
            <a:ext cx="236765" cy="46414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536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10:6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含的儿子是古实、麦西、弗、迦南。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10:7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古实的儿子是西巴、哈腓拉、撒弗他、拉玛、撒弗提迦。拉玛的儿子是示巴、底但。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10:8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古实又生宁录，他为世上英雄之首。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10:9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他在耶和华面前是个英勇的猎户，所以俗语说：「像宁录在耶和华面前是个英勇的猎户。」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166154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10:10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他国的起头是巴别、以力、亚甲、甲尼，都在示拿地。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10:11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他从那地出来往亚述去，建造尼尼微、利河伯、迦拉，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和尼尼微、迦拉中间的利鲜，这就是那大城。</a:t>
            </a:r>
          </a:p>
        </p:txBody>
      </p:sp>
    </p:spTree>
    <p:extLst>
      <p:ext uri="{BB962C8B-B14F-4D97-AF65-F5344CB8AC3E}">
        <p14:creationId xmlns:p14="http://schemas.microsoft.com/office/powerpoint/2010/main" val="2118619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22555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200" b="1" dirty="0">
                <a:latin typeface="PMingLiU" panose="02020500000000000000" pitchFamily="18" charset="-120"/>
                <a:ea typeface="PMingLiU" panose="02020500000000000000" pitchFamily="18" charset="-120"/>
              </a:rPr>
              <a:t>、造巴比伦城、巴别塔的原因。</a:t>
            </a:r>
            <a:endParaRPr lang="zh-CN" altLang="en-US" sz="32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32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latin typeface="PMingLiU" panose="02020500000000000000" pitchFamily="18" charset="-120"/>
                <a:ea typeface="PMingLiU" panose="02020500000000000000" pitchFamily="18" charset="-120"/>
              </a:rPr>
              <a:t>11:4 </a:t>
            </a:r>
            <a:r>
              <a:rPr lang="zh-CN" altLang="en-US" sz="3200" b="1" dirty="0">
                <a:latin typeface="PMingLiU" panose="02020500000000000000" pitchFamily="18" charset="-120"/>
                <a:ea typeface="PMingLiU" panose="02020500000000000000" pitchFamily="18" charset="-120"/>
              </a:rPr>
              <a:t>他们说：「来吧！我们要建造一座城和一座塔，塔顶通天，为要传扬我们的名，免得我们分散在全地上。」</a:t>
            </a:r>
          </a:p>
        </p:txBody>
      </p:sp>
    </p:spTree>
    <p:extLst>
      <p:ext uri="{BB962C8B-B14F-4D97-AF65-F5344CB8AC3E}">
        <p14:creationId xmlns:p14="http://schemas.microsoft.com/office/powerpoint/2010/main" val="40194096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诗篇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1 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外邦为什么争闹？万民为什么谋算虚妄的事？  	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2 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世上的君王一齐起来，臣宰一同商议，要敌挡耶和华并他的受膏者，</a:t>
            </a:r>
          </a:p>
        </p:txBody>
      </p:sp>
    </p:spTree>
    <p:extLst>
      <p:ext uri="{BB962C8B-B14F-4D97-AF65-F5344CB8AC3E}">
        <p14:creationId xmlns:p14="http://schemas.microsoft.com/office/powerpoint/2010/main" val="32543694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一、看到巴别塔的起因。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二、记住巴别塔的结局。</a:t>
            </a:r>
          </a:p>
        </p:txBody>
      </p:sp>
    </p:spTree>
    <p:extLst>
      <p:ext uri="{BB962C8B-B14F-4D97-AF65-F5344CB8AC3E}">
        <p14:creationId xmlns:p14="http://schemas.microsoft.com/office/powerpoint/2010/main" val="41536496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、变乱口音，言语不通。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11:6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耶和华说：「看哪，他们成为一样的人民，都是一样的言语，如今既做起这事来，以后他们所要做的事就没有不成就的了。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11:7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我们下去，在那里变乱他们的口音，使他们的言语彼此不通。」</a:t>
            </a:r>
          </a:p>
        </p:txBody>
      </p:sp>
    </p:spTree>
    <p:extLst>
      <p:ext uri="{BB962C8B-B14F-4D97-AF65-F5344CB8AC3E}">
        <p14:creationId xmlns:p14="http://schemas.microsoft.com/office/powerpoint/2010/main" val="38563343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、大地分裂，人类散居。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11:8 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于是耶和华使他们从那里分散在全地上；他们就停工，不造那城了。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11:9 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因为耶和华在那里变乱天下人的言语，使众人分散在全地上，所以那城名叫巴别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【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就是变乱的意思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】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4425486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亚法撒生沙拉；沙拉生希伯。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10:25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希伯生了两个儿子，一个名叫法勒（就是分的意思），因为那时人就分地居住；法勒的兄弟名叫约坍。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25 Two sons were born to Eber: One was named Peleg, because in his time </a:t>
            </a:r>
            <a:r>
              <a:rPr lang="en-US" altLang="zh-CN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the earth was divided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; his brother was named </a:t>
            </a:r>
            <a:r>
              <a:rPr lang="en-US" altLang="zh-CN" sz="3600" b="1" dirty="0" err="1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Joktan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.</a:t>
            </a: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559971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8992B-B23A-4A8A-9582-C83926FFB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032A8-74FB-4532-927B-74C3A1D36EC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01FA2B-75E8-45FD-810D-DF86930C9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19075"/>
            <a:ext cx="7162800" cy="470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6445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、变乱口音，言语不通。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、大地分裂，人类散居。</a:t>
            </a: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、人类的寿数再次腰斩。</a:t>
            </a:r>
          </a:p>
        </p:txBody>
      </p:sp>
    </p:spTree>
    <p:extLst>
      <p:ext uri="{BB962C8B-B14F-4D97-AF65-F5344CB8AC3E}">
        <p14:creationId xmlns:p14="http://schemas.microsoft.com/office/powerpoint/2010/main" val="11427707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0"/>
            <a:ext cx="6858000" cy="5143500"/>
          </a:xfrm>
        </p:spPr>
        <p:txBody>
          <a:bodyPr>
            <a:normAutofit fontScale="85000" lnSpcReduction="20000"/>
          </a:bodyPr>
          <a:lstStyle/>
          <a:p>
            <a:pPr marL="102870" indent="0">
              <a:lnSpc>
                <a:spcPct val="110000"/>
              </a:lnSpc>
              <a:spcBef>
                <a:spcPts val="900"/>
              </a:spcBef>
              <a:spcAft>
                <a:spcPts val="1350"/>
              </a:spcAft>
              <a:buNone/>
            </a:pPr>
            <a:r>
              <a:rPr lang="zh-CN" altLang="en-US" sz="3000" b="1" dirty="0">
                <a:latin typeface="SimSun" pitchFamily="2" charset="-122"/>
                <a:ea typeface="SimSun" pitchFamily="2" charset="-122"/>
              </a:rPr>
              <a:t>代	姓名		年龄	</a:t>
            </a: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	</a:t>
            </a:r>
            <a:r>
              <a:rPr lang="zh-CN" altLang="en-US" sz="3000" b="1" dirty="0">
                <a:latin typeface="SimSun" pitchFamily="2" charset="-122"/>
                <a:ea typeface="SimSun" pitchFamily="2" charset="-122"/>
              </a:rPr>
              <a:t>出生		</a:t>
            </a: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	</a:t>
            </a:r>
            <a:r>
              <a:rPr lang="zh-CN" altLang="en-US" sz="3000" b="1" dirty="0">
                <a:latin typeface="SimSun" pitchFamily="2" charset="-122"/>
                <a:ea typeface="SimSun" pitchFamily="2" charset="-122"/>
              </a:rPr>
              <a:t>离世</a:t>
            </a:r>
          </a:p>
          <a:p>
            <a:pPr marL="660083" indent="-557213">
              <a:lnSpc>
                <a:spcPct val="110000"/>
              </a:lnSpc>
              <a:spcBef>
                <a:spcPts val="900"/>
              </a:spcBef>
              <a:spcAft>
                <a:spcPts val="1350"/>
              </a:spcAft>
              <a:buAutoNum type="arabicPlain" startAt="10"/>
            </a:pPr>
            <a:r>
              <a:rPr lang="zh-CN" altLang="en-US" sz="3000" b="1" dirty="0">
                <a:latin typeface="SimSun" pitchFamily="2" charset="-122"/>
                <a:ea typeface="SimSun" pitchFamily="2" charset="-122"/>
              </a:rPr>
              <a:t>挪亚		</a:t>
            </a: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950		BC 3058		BC 2108</a:t>
            </a:r>
          </a:p>
          <a:p>
            <a:pPr marL="102870" indent="0">
              <a:lnSpc>
                <a:spcPct val="110000"/>
              </a:lnSpc>
              <a:spcBef>
                <a:spcPts val="900"/>
              </a:spcBef>
              <a:spcAft>
                <a:spcPts val="1350"/>
              </a:spcAft>
              <a:buNone/>
            </a:pP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	</a:t>
            </a:r>
            <a:r>
              <a:rPr lang="zh-CN" altLang="en-US" sz="3000" b="1" dirty="0">
                <a:latin typeface="SimSun" pitchFamily="2" charset="-122"/>
                <a:ea typeface="SimSun" pitchFamily="2" charset="-122"/>
              </a:rPr>
              <a:t>大洪水	 </a:t>
            </a: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1</a:t>
            </a:r>
            <a:r>
              <a:rPr lang="zh-CN" altLang="en-US" sz="3000" b="1" dirty="0">
                <a:latin typeface="SimSun" pitchFamily="2" charset="-122"/>
                <a:ea typeface="SimSun" pitchFamily="2" charset="-122"/>
              </a:rPr>
              <a:t>		</a:t>
            </a: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BC 2458		BC 2457</a:t>
            </a:r>
          </a:p>
          <a:p>
            <a:pPr marL="660083" indent="-557213">
              <a:lnSpc>
                <a:spcPct val="110000"/>
              </a:lnSpc>
              <a:spcBef>
                <a:spcPts val="900"/>
              </a:spcBef>
              <a:spcAft>
                <a:spcPts val="1350"/>
              </a:spcAft>
              <a:buAutoNum type="arabicPlain" startAt="11"/>
            </a:pPr>
            <a:r>
              <a:rPr lang="zh-CN" altLang="en-US" sz="3000" b="1" dirty="0">
                <a:latin typeface="SimSun" pitchFamily="2" charset="-122"/>
                <a:ea typeface="SimSun" pitchFamily="2" charset="-122"/>
              </a:rPr>
              <a:t>闪		</a:t>
            </a: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600	 	BC 2556		BC 1956</a:t>
            </a:r>
          </a:p>
          <a:p>
            <a:pPr marL="102870" indent="0">
              <a:lnSpc>
                <a:spcPct val="110000"/>
              </a:lnSpc>
              <a:spcBef>
                <a:spcPts val="900"/>
              </a:spcBef>
              <a:spcAft>
                <a:spcPts val="1350"/>
              </a:spcAft>
              <a:buNone/>
            </a:pP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12	</a:t>
            </a:r>
            <a:r>
              <a:rPr lang="zh-CN" altLang="en-US" sz="3000" b="1" dirty="0">
                <a:latin typeface="SimSun" pitchFamily="2" charset="-122"/>
                <a:ea typeface="SimSun" pitchFamily="2" charset="-122"/>
              </a:rPr>
              <a:t>亚法撒	</a:t>
            </a: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438	 	BC 2456		BC 2018</a:t>
            </a:r>
          </a:p>
          <a:p>
            <a:pPr marL="102870" indent="0">
              <a:lnSpc>
                <a:spcPct val="110000"/>
              </a:lnSpc>
              <a:spcBef>
                <a:spcPts val="900"/>
              </a:spcBef>
              <a:spcAft>
                <a:spcPts val="1350"/>
              </a:spcAft>
              <a:buNone/>
            </a:pP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13	</a:t>
            </a:r>
            <a:r>
              <a:rPr lang="zh-CN" altLang="en-US" sz="3000" b="1" dirty="0">
                <a:latin typeface="SimSun" pitchFamily="2" charset="-122"/>
                <a:ea typeface="SimSun" pitchFamily="2" charset="-122"/>
              </a:rPr>
              <a:t>沙拉		</a:t>
            </a: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433		BC 2421		BC 1988</a:t>
            </a:r>
          </a:p>
          <a:p>
            <a:pPr marL="102870" indent="0">
              <a:lnSpc>
                <a:spcPct val="110000"/>
              </a:lnSpc>
              <a:spcBef>
                <a:spcPts val="900"/>
              </a:spcBef>
              <a:spcAft>
                <a:spcPts val="1350"/>
              </a:spcAft>
              <a:buNone/>
            </a:pP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14	</a:t>
            </a:r>
            <a:r>
              <a:rPr lang="zh-CN" altLang="en-US" sz="3000" b="1" dirty="0">
                <a:latin typeface="SimSun" pitchFamily="2" charset="-122"/>
                <a:ea typeface="SimSun" pitchFamily="2" charset="-122"/>
              </a:rPr>
              <a:t>希伯	 	</a:t>
            </a: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464	 	BC 2391		BC 1927</a:t>
            </a:r>
          </a:p>
          <a:p>
            <a:pPr marL="102870" indent="0">
              <a:lnSpc>
                <a:spcPct val="110000"/>
              </a:lnSpc>
              <a:spcBef>
                <a:spcPts val="900"/>
              </a:spcBef>
              <a:spcAft>
                <a:spcPts val="1350"/>
              </a:spcAft>
              <a:buNone/>
            </a:pP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15	</a:t>
            </a:r>
            <a:r>
              <a:rPr lang="zh-CN" altLang="en-US" sz="3000" b="1" dirty="0">
                <a:latin typeface="SimSun" pitchFamily="2" charset="-122"/>
                <a:ea typeface="SimSun" pitchFamily="2" charset="-122"/>
              </a:rPr>
              <a:t>法勒	 	</a:t>
            </a: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239	 	BC 2357		BC 2118</a:t>
            </a:r>
          </a:p>
        </p:txBody>
      </p:sp>
    </p:spTree>
    <p:extLst>
      <p:ext uri="{BB962C8B-B14F-4D97-AF65-F5344CB8AC3E}">
        <p14:creationId xmlns:p14="http://schemas.microsoft.com/office/powerpoint/2010/main" val="18966154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0"/>
            <a:ext cx="6858000" cy="5143500"/>
          </a:xfrm>
        </p:spPr>
        <p:txBody>
          <a:bodyPr>
            <a:normAutofit fontScale="85000" lnSpcReduction="10000"/>
          </a:bodyPr>
          <a:lstStyle/>
          <a:p>
            <a:pPr marL="102870" indent="0">
              <a:lnSpc>
                <a:spcPct val="110000"/>
              </a:lnSpc>
              <a:spcBef>
                <a:spcPts val="900"/>
              </a:spcBef>
              <a:spcAft>
                <a:spcPts val="1350"/>
              </a:spcAft>
              <a:buNone/>
            </a:pPr>
            <a:r>
              <a:rPr lang="zh-CN" altLang="en-US" sz="3000" b="1" dirty="0">
                <a:latin typeface="SimSun" pitchFamily="2" charset="-122"/>
                <a:ea typeface="SimSun" pitchFamily="2" charset="-122"/>
              </a:rPr>
              <a:t>代	姓名		年龄	</a:t>
            </a: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	</a:t>
            </a:r>
            <a:r>
              <a:rPr lang="zh-CN" altLang="en-US" sz="3000" b="1" dirty="0">
                <a:latin typeface="SimSun" pitchFamily="2" charset="-122"/>
                <a:ea typeface="SimSun" pitchFamily="2" charset="-122"/>
              </a:rPr>
              <a:t>出生		</a:t>
            </a: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	</a:t>
            </a:r>
            <a:r>
              <a:rPr lang="zh-CN" altLang="en-US" sz="3000" b="1" dirty="0">
                <a:latin typeface="SimSun" pitchFamily="2" charset="-122"/>
                <a:ea typeface="SimSun" pitchFamily="2" charset="-122"/>
              </a:rPr>
              <a:t>离世</a:t>
            </a:r>
          </a:p>
          <a:p>
            <a:pPr marL="102870" indent="0">
              <a:lnSpc>
                <a:spcPct val="110000"/>
              </a:lnSpc>
              <a:spcBef>
                <a:spcPts val="900"/>
              </a:spcBef>
              <a:spcAft>
                <a:spcPts val="1350"/>
              </a:spcAft>
              <a:buNone/>
            </a:pP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15	</a:t>
            </a:r>
            <a:r>
              <a:rPr lang="zh-CN" altLang="en-US" sz="3000" b="1" dirty="0">
                <a:latin typeface="SimSun" pitchFamily="2" charset="-122"/>
                <a:ea typeface="SimSun" pitchFamily="2" charset="-122"/>
              </a:rPr>
              <a:t>法勒	 	</a:t>
            </a: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239	 	BC 2357		BC 2118</a:t>
            </a:r>
            <a:endParaRPr lang="zh-CN" altLang="en-US" sz="3000" b="1" dirty="0">
              <a:latin typeface="SimSun" pitchFamily="2" charset="-122"/>
              <a:ea typeface="SimSun" pitchFamily="2" charset="-122"/>
            </a:endParaRPr>
          </a:p>
          <a:p>
            <a:pPr marL="102870" indent="0">
              <a:lnSpc>
                <a:spcPct val="110000"/>
              </a:lnSpc>
              <a:spcBef>
                <a:spcPts val="900"/>
              </a:spcBef>
              <a:spcAft>
                <a:spcPts val="1350"/>
              </a:spcAft>
              <a:buNone/>
            </a:pP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16	</a:t>
            </a:r>
            <a:r>
              <a:rPr lang="zh-CN" altLang="en-US" sz="3000" b="1" dirty="0">
                <a:latin typeface="SimSun" pitchFamily="2" charset="-122"/>
                <a:ea typeface="SimSun" pitchFamily="2" charset="-122"/>
              </a:rPr>
              <a:t>拉吴		</a:t>
            </a: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239	 	BC 2327		BC 2088</a:t>
            </a:r>
          </a:p>
          <a:p>
            <a:pPr marL="102870" indent="0">
              <a:lnSpc>
                <a:spcPct val="110000"/>
              </a:lnSpc>
              <a:spcBef>
                <a:spcPts val="900"/>
              </a:spcBef>
              <a:spcAft>
                <a:spcPts val="1350"/>
              </a:spcAft>
              <a:buNone/>
            </a:pP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17	</a:t>
            </a:r>
            <a:r>
              <a:rPr lang="zh-CN" altLang="en-US" sz="3000" b="1" dirty="0">
                <a:latin typeface="SimSun" pitchFamily="2" charset="-122"/>
                <a:ea typeface="SimSun" pitchFamily="2" charset="-122"/>
              </a:rPr>
              <a:t>西鹿		</a:t>
            </a: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230	 	BC 2295		BC 2065</a:t>
            </a:r>
          </a:p>
          <a:p>
            <a:pPr marL="102870" indent="0">
              <a:lnSpc>
                <a:spcPct val="110000"/>
              </a:lnSpc>
              <a:spcBef>
                <a:spcPts val="900"/>
              </a:spcBef>
              <a:spcAft>
                <a:spcPts val="1350"/>
              </a:spcAft>
              <a:buNone/>
            </a:pP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18	</a:t>
            </a:r>
            <a:r>
              <a:rPr lang="zh-CN" altLang="en-US" sz="3000" b="1" dirty="0">
                <a:latin typeface="SimSun" pitchFamily="2" charset="-122"/>
                <a:ea typeface="SimSun" pitchFamily="2" charset="-122"/>
              </a:rPr>
              <a:t>拿鹤		</a:t>
            </a: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148	 	BC 2265		BC 2117</a:t>
            </a:r>
          </a:p>
          <a:p>
            <a:pPr marL="102870" indent="0">
              <a:lnSpc>
                <a:spcPct val="110000"/>
              </a:lnSpc>
              <a:spcBef>
                <a:spcPts val="900"/>
              </a:spcBef>
              <a:spcAft>
                <a:spcPts val="1350"/>
              </a:spcAft>
              <a:buNone/>
            </a:pP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19	</a:t>
            </a:r>
            <a:r>
              <a:rPr lang="zh-CN" altLang="en-US" sz="3000" b="1" dirty="0">
                <a:latin typeface="SimSun" pitchFamily="2" charset="-122"/>
                <a:ea typeface="SimSun" pitchFamily="2" charset="-122"/>
              </a:rPr>
              <a:t>他拉		</a:t>
            </a: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205	 	BC 2236		BC 2031</a:t>
            </a:r>
          </a:p>
          <a:p>
            <a:pPr marL="102870" indent="0">
              <a:lnSpc>
                <a:spcPct val="110000"/>
              </a:lnSpc>
              <a:spcBef>
                <a:spcPts val="900"/>
              </a:spcBef>
              <a:spcAft>
                <a:spcPts val="1350"/>
              </a:spcAft>
              <a:buNone/>
            </a:pP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20	</a:t>
            </a:r>
            <a:r>
              <a:rPr lang="zh-CN" altLang="en-US" sz="3000" b="1" dirty="0">
                <a:latin typeface="SimSun" pitchFamily="2" charset="-122"/>
                <a:ea typeface="SimSun" pitchFamily="2" charset="-122"/>
              </a:rPr>
              <a:t>亚伯兰	</a:t>
            </a:r>
            <a:r>
              <a:rPr lang="en-US" altLang="zh-CN" sz="3000" b="1" dirty="0">
                <a:latin typeface="SimSun" pitchFamily="2" charset="-122"/>
                <a:ea typeface="SimSun" pitchFamily="2" charset="-122"/>
              </a:rPr>
              <a:t>175	 	BC 2166		BC 1991</a:t>
            </a:r>
          </a:p>
        </p:txBody>
      </p:sp>
    </p:spTree>
    <p:extLst>
      <p:ext uri="{BB962C8B-B14F-4D97-AF65-F5344CB8AC3E}">
        <p14:creationId xmlns:p14="http://schemas.microsoft.com/office/powerpoint/2010/main" val="5904332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MingLiU" panose="02020500000000000000" pitchFamily="18" charset="-120"/>
                <a:ea typeface="PMingLiU" panose="02020500000000000000" pitchFamily="18" charset="-120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MingLiU" panose="02020500000000000000" pitchFamily="18" charset="-120"/>
                <a:ea typeface="PMingLiU" panose="02020500000000000000" pitchFamily="18" charset="-120"/>
                <a:cs typeface="+mn-cs"/>
              </a:rPr>
              <a:t>、变乱口音，言语不通。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MingLiU" panose="02020500000000000000" pitchFamily="18" charset="-120"/>
              <a:ea typeface="PMingLiU" panose="02020500000000000000" pitchFamily="18" charset="-120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MingLiU" panose="02020500000000000000" pitchFamily="18" charset="-120"/>
              <a:ea typeface="PMingLiU" panose="02020500000000000000" pitchFamily="18" charset="-120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MingLiU" panose="02020500000000000000" pitchFamily="18" charset="-120"/>
                <a:ea typeface="PMingLiU" panose="02020500000000000000" pitchFamily="18" charset="-120"/>
                <a:cs typeface="+mn-cs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MingLiU" panose="02020500000000000000" pitchFamily="18" charset="-120"/>
                <a:ea typeface="PMingLiU" panose="02020500000000000000" pitchFamily="18" charset="-120"/>
                <a:cs typeface="+mn-cs"/>
              </a:rPr>
              <a:t>、大地分裂，人类散居。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MingLiU" panose="02020500000000000000" pitchFamily="18" charset="-120"/>
              <a:ea typeface="PMingLiU" panose="02020500000000000000" pitchFamily="18" charset="-120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MingLiU" panose="02020500000000000000" pitchFamily="18" charset="-120"/>
              <a:ea typeface="PMingLiU" panose="02020500000000000000" pitchFamily="18" charset="-120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MingLiU" panose="02020500000000000000" pitchFamily="18" charset="-120"/>
                <a:ea typeface="PMingLiU" panose="02020500000000000000" pitchFamily="18" charset="-120"/>
                <a:cs typeface="+mn-cs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MingLiU" panose="02020500000000000000" pitchFamily="18" charset="-120"/>
                <a:ea typeface="PMingLiU" panose="02020500000000000000" pitchFamily="18" charset="-120"/>
                <a:cs typeface="+mn-cs"/>
              </a:rPr>
              <a:t>、人类的寿数再次腰斩。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MingLiU" panose="02020500000000000000" pitchFamily="18" charset="-120"/>
              <a:ea typeface="PMingLiU" panose="02020500000000000000" pitchFamily="18" charset="-120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、挪亚的预言得到应验。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MingLiU" panose="02020500000000000000" pitchFamily="18" charset="-120"/>
              <a:ea typeface="PMingLiU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89627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9:24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挪亚醒了酒，知道小儿子向他所做的事，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9:25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就说：迦南当受咒诅，必给他弟兄作奴仆的奴仆；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9:26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又说：耶和华闪的上帝是应当称颂的！愿迦南作闪的奴仆。 	 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9:27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愿上帝使雅弗扩张，使他住在闪的帐棚里；又愿迦南作他的奴仆。 	 </a:t>
            </a:r>
          </a:p>
        </p:txBody>
      </p:sp>
    </p:spTree>
    <p:extLst>
      <p:ext uri="{BB962C8B-B14F-4D97-AF65-F5344CB8AC3E}">
        <p14:creationId xmlns:p14="http://schemas.microsoft.com/office/powerpoint/2010/main" val="36747415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9EAFE-0CC8-475A-A524-693480050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46" y="457200"/>
            <a:ext cx="2309062" cy="727837"/>
          </a:xfrm>
        </p:spPr>
        <p:txBody>
          <a:bodyPr anchor="b">
            <a:normAutofit/>
          </a:bodyPr>
          <a:lstStyle/>
          <a:p>
            <a:pPr algn="l"/>
            <a:endParaRPr lang="en-US" sz="21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044C0-E816-4D25-9172-AA8664E235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346" y="1299336"/>
            <a:ext cx="2309062" cy="3044064"/>
          </a:xfrm>
        </p:spPr>
        <p:txBody>
          <a:bodyPr anchor="t">
            <a:normAutofit/>
          </a:bodyPr>
          <a:lstStyle/>
          <a:p>
            <a:endParaRPr lang="en-US" sz="12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36FA4E-0152-4E27-91DA-0FC22D184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3414712" y="0"/>
            <a:ext cx="5729288" cy="5143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8544A6-54D3-411E-B832-88271B6BA6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876" b="-1"/>
          <a:stretch/>
        </p:blipFill>
        <p:spPr>
          <a:xfrm>
            <a:off x="1745360" y="10"/>
            <a:ext cx="5653279" cy="514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1251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一、看到巴别塔的起因。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二、记住巴别塔的结局。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三、领受巴别塔的教训。</a:t>
            </a:r>
          </a:p>
        </p:txBody>
      </p:sp>
    </p:spTree>
    <p:extLst>
      <p:ext uri="{BB962C8B-B14F-4D97-AF65-F5344CB8AC3E}">
        <p14:creationId xmlns:p14="http://schemas.microsoft.com/office/powerpoint/2010/main" val="35003475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、宁录与敌基督。</a:t>
            </a:r>
          </a:p>
        </p:txBody>
      </p:sp>
    </p:spTree>
    <p:extLst>
      <p:ext uri="{BB962C8B-B14F-4D97-AF65-F5344CB8AC3E}">
        <p14:creationId xmlns:p14="http://schemas.microsoft.com/office/powerpoint/2010/main" val="27730529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22555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lt1"/>
              </a:buClr>
              <a:buSzPts val="2400"/>
            </a:pP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启示录</a:t>
            </a:r>
            <a:endParaRPr lang="en-US" altLang="zh-CN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17:8 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你所看见的兽，先前有，如今没有，将要从无底坑里上来，又要归于沉沦。凡住在地上、名字从创世以来没有记在生命册上的，见先前有、如今没有、以后再有的兽，就必希奇。</a:t>
            </a:r>
            <a:endParaRPr lang="en-US" altLang="zh-CN" sz="28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17:9 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智慧的心在此可以思想。那七头就是女人所坐的七座山，</a:t>
            </a:r>
          </a:p>
          <a:p>
            <a:pPr lvl="0"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17:10 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又是七位王；五位已经倾倒了，一位还在，一位还没有来到；他来的时候，必须暂时存留。</a:t>
            </a:r>
          </a:p>
          <a:p>
            <a:pPr lvl="0"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17:11 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那先前有如今没有的兽，就是第八位；他也和那七位同列，并且归于沉沦。</a:t>
            </a:r>
          </a:p>
        </p:txBody>
      </p:sp>
    </p:spTree>
    <p:extLst>
      <p:ext uri="{BB962C8B-B14F-4D97-AF65-F5344CB8AC3E}">
        <p14:creationId xmlns:p14="http://schemas.microsoft.com/office/powerpoint/2010/main" val="16300628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、宁录与敌基督。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、巴别塔与巴比伦。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622343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22555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启示录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18:2 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他大声喊着说：巴比伦大城倾倒了！倾倒了！成了鬼魔的住处和各样污秽之灵的巢穴，并各样污秽可憎之雀鸟的巢穴。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18:3 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因为列国都被她邪淫大怒的酒倾倒了。地上的君王与她行淫；地上的客商因她奢华太过就发了财。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18:4 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我又听见从天上有声音说：我的民哪，你们要从那城出来，免得与她一同有罪，受她所受的灾殃； 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18:5 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因她的罪恶滔天，她的不义，上帝已经想起来了。</a:t>
            </a:r>
          </a:p>
        </p:txBody>
      </p:sp>
    </p:spTree>
    <p:extLst>
      <p:ext uri="{BB962C8B-B14F-4D97-AF65-F5344CB8AC3E}">
        <p14:creationId xmlns:p14="http://schemas.microsoft.com/office/powerpoint/2010/main" val="3630151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结语：勿建巴别塔！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2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弥迦书</a:t>
            </a:r>
            <a:endParaRPr lang="en-US" altLang="zh-CN" sz="32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6:8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世人哪，耶和华已指示你何为善。他向你所要的是什么呢？只要你行公义，好怜悯，存谦卑的心，与你的上帝同行。</a:t>
            </a:r>
          </a:p>
        </p:txBody>
      </p:sp>
    </p:spTree>
    <p:extLst>
      <p:ext uri="{BB962C8B-B14F-4D97-AF65-F5344CB8AC3E}">
        <p14:creationId xmlns:p14="http://schemas.microsoft.com/office/powerpoint/2010/main" val="420677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18568</TotalTime>
  <Words>2091</Words>
  <Application>Microsoft Office PowerPoint</Application>
  <PresentationFormat>On-screen Show (16:9)</PresentationFormat>
  <Paragraphs>122</Paragraphs>
  <Slides>37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SimSun</vt:lpstr>
      <vt:lpstr>Tahoma</vt:lpstr>
      <vt:lpstr>Wingdings 2</vt:lpstr>
      <vt:lpstr>Calisto MT</vt:lpstr>
      <vt:lpstr>Arial</vt:lpstr>
      <vt:lpstr>Calibri</vt:lpstr>
      <vt:lpstr>PMingLiU</vt:lpstr>
      <vt:lpstr>Slate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SundaySchool</dc:creator>
  <cp:lastModifiedBy>Chunping Xu</cp:lastModifiedBy>
  <cp:revision>63</cp:revision>
  <dcterms:modified xsi:type="dcterms:W3CDTF">2021-06-05T00:48:53Z</dcterms:modified>
</cp:coreProperties>
</file>