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8" r:id="rId1"/>
  </p:sldMasterIdLst>
  <p:notesMasterIdLst>
    <p:notesMasterId r:id="rId30"/>
  </p:notesMasterIdLst>
  <p:sldIdLst>
    <p:sldId id="835" r:id="rId2"/>
    <p:sldId id="852" r:id="rId3"/>
    <p:sldId id="926" r:id="rId4"/>
    <p:sldId id="968" r:id="rId5"/>
    <p:sldId id="927" r:id="rId6"/>
    <p:sldId id="992" r:id="rId7"/>
    <p:sldId id="993" r:id="rId8"/>
    <p:sldId id="845" r:id="rId9"/>
    <p:sldId id="884" r:id="rId10"/>
    <p:sldId id="995" r:id="rId11"/>
    <p:sldId id="847" r:id="rId12"/>
    <p:sldId id="910" r:id="rId13"/>
    <p:sldId id="980" r:id="rId14"/>
    <p:sldId id="996" r:id="rId15"/>
    <p:sldId id="997" r:id="rId16"/>
    <p:sldId id="981" r:id="rId17"/>
    <p:sldId id="979" r:id="rId18"/>
    <p:sldId id="982" r:id="rId19"/>
    <p:sldId id="998" r:id="rId20"/>
    <p:sldId id="947" r:id="rId21"/>
    <p:sldId id="961" r:id="rId22"/>
    <p:sldId id="999" r:id="rId23"/>
    <p:sldId id="984" r:id="rId24"/>
    <p:sldId id="1000" r:id="rId25"/>
    <p:sldId id="1001" r:id="rId26"/>
    <p:sldId id="912" r:id="rId27"/>
    <p:sldId id="957" r:id="rId28"/>
    <p:sldId id="1002" r:id="rId29"/>
  </p:sldIdLst>
  <p:sldSz cx="9144000" cy="5143500" type="screen16x9"/>
  <p:notesSz cx="6858000" cy="9144000"/>
  <p:embeddedFontLst>
    <p:embeddedFont>
      <p:font typeface="Calisto MT" panose="02040603050505030304" pitchFamily="18" charset="0"/>
      <p:regular r:id="rId31"/>
      <p:bold r:id="rId32"/>
      <p:italic r:id="rId33"/>
      <p:boldItalic r:id="rId34"/>
    </p:embeddedFont>
    <p:embeddedFont>
      <p:font typeface="PMingLiU" panose="02020500000000000000" pitchFamily="18" charset="-120"/>
      <p:regular r:id="rId35"/>
    </p:embeddedFont>
    <p:embeddedFont>
      <p:font typeface="Tahoma" panose="020B0604030504040204" pitchFamily="34" charset="0"/>
      <p:regular r:id="rId36"/>
      <p:bold r:id="rId37"/>
    </p:embeddedFont>
    <p:embeddedFont>
      <p:font typeface="Wingdings 2" panose="05020102010507070707" pitchFamily="18" charset="2"/>
      <p:regular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0F4689-6B08-43C5-89D6-2CE7F73AACB2}" v="19" dt="2021-05-22T04:37:58.6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90" autoAdjust="0"/>
    <p:restoredTop sz="94694"/>
  </p:normalViewPr>
  <p:slideViewPr>
    <p:cSldViewPr snapToGrid="0">
      <p:cViewPr varScale="1">
        <p:scale>
          <a:sx n="107" d="100"/>
          <a:sy n="107" d="100"/>
        </p:scale>
        <p:origin x="360"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unping Xu" userId="a5962ba47313b1f5" providerId="LiveId" clId="{B1F8526E-4EE1-40C4-8CF1-BCEE086BE7D4}"/>
    <pc:docChg chg="undo redo custSel addSld delSld modSld sldOrd">
      <pc:chgData name="Chunping Xu" userId="a5962ba47313b1f5" providerId="LiveId" clId="{B1F8526E-4EE1-40C4-8CF1-BCEE086BE7D4}" dt="2021-01-16T16:18:13.636" v="404"/>
      <pc:docMkLst>
        <pc:docMk/>
      </pc:docMkLst>
      <pc:sldChg chg="del">
        <pc:chgData name="Chunping Xu" userId="a5962ba47313b1f5" providerId="LiveId" clId="{B1F8526E-4EE1-40C4-8CF1-BCEE086BE7D4}" dt="2021-01-15T19:46:12.636" v="221" actId="47"/>
        <pc:sldMkLst>
          <pc:docMk/>
          <pc:sldMk cId="3597730613" sldId="408"/>
        </pc:sldMkLst>
      </pc:sldChg>
      <pc:sldChg chg="modSp mod">
        <pc:chgData name="Chunping Xu" userId="a5962ba47313b1f5" providerId="LiveId" clId="{B1F8526E-4EE1-40C4-8CF1-BCEE086BE7D4}" dt="2021-01-15T19:24:27.963" v="27"/>
        <pc:sldMkLst>
          <pc:docMk/>
          <pc:sldMk cId="2574250617" sldId="835"/>
        </pc:sldMkLst>
        <pc:spChg chg="mod">
          <ac:chgData name="Chunping Xu" userId="a5962ba47313b1f5" providerId="LiveId" clId="{B1F8526E-4EE1-40C4-8CF1-BCEE086BE7D4}" dt="2021-01-15T19:24:27.963" v="27"/>
          <ac:spMkLst>
            <pc:docMk/>
            <pc:sldMk cId="2574250617" sldId="835"/>
            <ac:spMk id="441" creationId="{00000000-0000-0000-0000-000000000000}"/>
          </ac:spMkLst>
        </pc:spChg>
      </pc:sldChg>
      <pc:sldChg chg="del">
        <pc:chgData name="Chunping Xu" userId="a5962ba47313b1f5" providerId="LiveId" clId="{B1F8526E-4EE1-40C4-8CF1-BCEE086BE7D4}" dt="2021-01-15T19:24:41.401" v="28" actId="47"/>
        <pc:sldMkLst>
          <pc:docMk/>
          <pc:sldMk cId="2528803733" sldId="843"/>
        </pc:sldMkLst>
      </pc:sldChg>
      <pc:sldChg chg="del">
        <pc:chgData name="Chunping Xu" userId="a5962ba47313b1f5" providerId="LiveId" clId="{B1F8526E-4EE1-40C4-8CF1-BCEE086BE7D4}" dt="2021-01-15T19:24:41.401" v="28" actId="47"/>
        <pc:sldMkLst>
          <pc:docMk/>
          <pc:sldMk cId="3125448393" sldId="844"/>
        </pc:sldMkLst>
      </pc:sldChg>
      <pc:sldChg chg="modSp mod">
        <pc:chgData name="Chunping Xu" userId="a5962ba47313b1f5" providerId="LiveId" clId="{B1F8526E-4EE1-40C4-8CF1-BCEE086BE7D4}" dt="2021-01-15T19:26:44.907" v="60"/>
        <pc:sldMkLst>
          <pc:docMk/>
          <pc:sldMk cId="96890483" sldId="845"/>
        </pc:sldMkLst>
        <pc:spChg chg="mod">
          <ac:chgData name="Chunping Xu" userId="a5962ba47313b1f5" providerId="LiveId" clId="{B1F8526E-4EE1-40C4-8CF1-BCEE086BE7D4}" dt="2021-01-15T19:26:44.907" v="60"/>
          <ac:spMkLst>
            <pc:docMk/>
            <pc:sldMk cId="96890483" sldId="845"/>
            <ac:spMk id="441" creationId="{00000000-0000-0000-0000-000000000000}"/>
          </ac:spMkLst>
        </pc:spChg>
      </pc:sldChg>
      <pc:sldChg chg="modSp mod">
        <pc:chgData name="Chunping Xu" userId="a5962ba47313b1f5" providerId="LiveId" clId="{B1F8526E-4EE1-40C4-8CF1-BCEE086BE7D4}" dt="2021-01-15T19:34:54.781" v="122"/>
        <pc:sldMkLst>
          <pc:docMk/>
          <pc:sldMk cId="3489066414" sldId="847"/>
        </pc:sldMkLst>
        <pc:spChg chg="mod">
          <ac:chgData name="Chunping Xu" userId="a5962ba47313b1f5" providerId="LiveId" clId="{B1F8526E-4EE1-40C4-8CF1-BCEE086BE7D4}" dt="2021-01-15T19:34:54.781" v="122"/>
          <ac:spMkLst>
            <pc:docMk/>
            <pc:sldMk cId="3489066414" sldId="847"/>
            <ac:spMk id="441" creationId="{00000000-0000-0000-0000-000000000000}"/>
          </ac:spMkLst>
        </pc:spChg>
      </pc:sldChg>
      <pc:sldChg chg="modSp mod modAnim">
        <pc:chgData name="Chunping Xu" userId="a5962ba47313b1f5" providerId="LiveId" clId="{B1F8526E-4EE1-40C4-8CF1-BCEE086BE7D4}" dt="2021-01-15T20:02:08.625" v="388"/>
        <pc:sldMkLst>
          <pc:docMk/>
          <pc:sldMk cId="4007757009" sldId="884"/>
        </pc:sldMkLst>
        <pc:spChg chg="mod">
          <ac:chgData name="Chunping Xu" userId="a5962ba47313b1f5" providerId="LiveId" clId="{B1F8526E-4EE1-40C4-8CF1-BCEE086BE7D4}" dt="2021-01-15T19:29:16.258" v="119"/>
          <ac:spMkLst>
            <pc:docMk/>
            <pc:sldMk cId="4007757009" sldId="884"/>
            <ac:spMk id="441" creationId="{00000000-0000-0000-0000-000000000000}"/>
          </ac:spMkLst>
        </pc:spChg>
      </pc:sldChg>
      <pc:sldChg chg="del">
        <pc:chgData name="Chunping Xu" userId="a5962ba47313b1f5" providerId="LiveId" clId="{B1F8526E-4EE1-40C4-8CF1-BCEE086BE7D4}" dt="2021-01-15T19:24:41.401" v="28" actId="47"/>
        <pc:sldMkLst>
          <pc:docMk/>
          <pc:sldMk cId="2376608489" sldId="902"/>
        </pc:sldMkLst>
      </pc:sldChg>
      <pc:sldChg chg="del">
        <pc:chgData name="Chunping Xu" userId="a5962ba47313b1f5" providerId="LiveId" clId="{B1F8526E-4EE1-40C4-8CF1-BCEE086BE7D4}" dt="2021-01-15T19:24:41.401" v="28" actId="47"/>
        <pc:sldMkLst>
          <pc:docMk/>
          <pc:sldMk cId="2299039240" sldId="903"/>
        </pc:sldMkLst>
      </pc:sldChg>
      <pc:sldChg chg="del">
        <pc:chgData name="Chunping Xu" userId="a5962ba47313b1f5" providerId="LiveId" clId="{B1F8526E-4EE1-40C4-8CF1-BCEE086BE7D4}" dt="2021-01-15T19:24:41.401" v="28" actId="47"/>
        <pc:sldMkLst>
          <pc:docMk/>
          <pc:sldMk cId="2036139645" sldId="904"/>
        </pc:sldMkLst>
      </pc:sldChg>
      <pc:sldChg chg="del">
        <pc:chgData name="Chunping Xu" userId="a5962ba47313b1f5" providerId="LiveId" clId="{B1F8526E-4EE1-40C4-8CF1-BCEE086BE7D4}" dt="2021-01-15T19:24:41.401" v="28" actId="47"/>
        <pc:sldMkLst>
          <pc:docMk/>
          <pc:sldMk cId="2191580823" sldId="905"/>
        </pc:sldMkLst>
      </pc:sldChg>
      <pc:sldChg chg="modSp mod modAnim">
        <pc:chgData name="Chunping Xu" userId="a5962ba47313b1f5" providerId="LiveId" clId="{B1F8526E-4EE1-40C4-8CF1-BCEE086BE7D4}" dt="2021-01-15T20:02:16.584" v="389"/>
        <pc:sldMkLst>
          <pc:docMk/>
          <pc:sldMk cId="176347072" sldId="906"/>
        </pc:sldMkLst>
        <pc:spChg chg="mod">
          <ac:chgData name="Chunping Xu" userId="a5962ba47313b1f5" providerId="LiveId" clId="{B1F8526E-4EE1-40C4-8CF1-BCEE086BE7D4}" dt="2021-01-15T19:36:01.693" v="134"/>
          <ac:spMkLst>
            <pc:docMk/>
            <pc:sldMk cId="176347072" sldId="906"/>
            <ac:spMk id="441" creationId="{00000000-0000-0000-0000-000000000000}"/>
          </ac:spMkLst>
        </pc:spChg>
      </pc:sldChg>
      <pc:sldChg chg="modSp mod">
        <pc:chgData name="Chunping Xu" userId="a5962ba47313b1f5" providerId="LiveId" clId="{B1F8526E-4EE1-40C4-8CF1-BCEE086BE7D4}" dt="2021-01-15T19:36:27.062" v="138" actId="20577"/>
        <pc:sldMkLst>
          <pc:docMk/>
          <pc:sldMk cId="2727964911" sldId="907"/>
        </pc:sldMkLst>
        <pc:spChg chg="mod">
          <ac:chgData name="Chunping Xu" userId="a5962ba47313b1f5" providerId="LiveId" clId="{B1F8526E-4EE1-40C4-8CF1-BCEE086BE7D4}" dt="2021-01-15T19:36:27.062" v="138" actId="20577"/>
          <ac:spMkLst>
            <pc:docMk/>
            <pc:sldMk cId="2727964911" sldId="907"/>
            <ac:spMk id="441" creationId="{00000000-0000-0000-0000-000000000000}"/>
          </ac:spMkLst>
        </pc:spChg>
      </pc:sldChg>
      <pc:sldChg chg="modSp mod">
        <pc:chgData name="Chunping Xu" userId="a5962ba47313b1f5" providerId="LiveId" clId="{B1F8526E-4EE1-40C4-8CF1-BCEE086BE7D4}" dt="2021-01-15T20:02:26.313" v="390" actId="20577"/>
        <pc:sldMkLst>
          <pc:docMk/>
          <pc:sldMk cId="1128984360" sldId="908"/>
        </pc:sldMkLst>
        <pc:spChg chg="mod">
          <ac:chgData name="Chunping Xu" userId="a5962ba47313b1f5" providerId="LiveId" clId="{B1F8526E-4EE1-40C4-8CF1-BCEE086BE7D4}" dt="2021-01-15T20:02:26.313" v="390" actId="20577"/>
          <ac:spMkLst>
            <pc:docMk/>
            <pc:sldMk cId="1128984360" sldId="908"/>
            <ac:spMk id="441" creationId="{00000000-0000-0000-0000-000000000000}"/>
          </ac:spMkLst>
        </pc:spChg>
      </pc:sldChg>
      <pc:sldChg chg="modSp mod">
        <pc:chgData name="Chunping Xu" userId="a5962ba47313b1f5" providerId="LiveId" clId="{B1F8526E-4EE1-40C4-8CF1-BCEE086BE7D4}" dt="2021-01-15T19:38:09.049" v="148" actId="255"/>
        <pc:sldMkLst>
          <pc:docMk/>
          <pc:sldMk cId="4019409665" sldId="910"/>
        </pc:sldMkLst>
        <pc:spChg chg="mod">
          <ac:chgData name="Chunping Xu" userId="a5962ba47313b1f5" providerId="LiveId" clId="{B1F8526E-4EE1-40C4-8CF1-BCEE086BE7D4}" dt="2021-01-15T19:38:09.049" v="148" actId="255"/>
          <ac:spMkLst>
            <pc:docMk/>
            <pc:sldMk cId="4019409665" sldId="910"/>
            <ac:spMk id="441" creationId="{00000000-0000-0000-0000-000000000000}"/>
          </ac:spMkLst>
        </pc:spChg>
      </pc:sldChg>
      <pc:sldChg chg="modSp mod">
        <pc:chgData name="Chunping Xu" userId="a5962ba47313b1f5" providerId="LiveId" clId="{B1F8526E-4EE1-40C4-8CF1-BCEE086BE7D4}" dt="2021-01-15T19:38:44.725" v="151"/>
        <pc:sldMkLst>
          <pc:docMk/>
          <pc:sldMk cId="7925270" sldId="911"/>
        </pc:sldMkLst>
        <pc:spChg chg="mod">
          <ac:chgData name="Chunping Xu" userId="a5962ba47313b1f5" providerId="LiveId" clId="{B1F8526E-4EE1-40C4-8CF1-BCEE086BE7D4}" dt="2021-01-15T19:38:44.725" v="151"/>
          <ac:spMkLst>
            <pc:docMk/>
            <pc:sldMk cId="7925270" sldId="911"/>
            <ac:spMk id="441" creationId="{00000000-0000-0000-0000-000000000000}"/>
          </ac:spMkLst>
        </pc:spChg>
      </pc:sldChg>
      <pc:sldChg chg="modSp mod">
        <pc:chgData name="Chunping Xu" userId="a5962ba47313b1f5" providerId="LiveId" clId="{B1F8526E-4EE1-40C4-8CF1-BCEE086BE7D4}" dt="2021-01-15T19:41:24.345" v="166" actId="20577"/>
        <pc:sldMkLst>
          <pc:docMk/>
          <pc:sldMk cId="1543919868" sldId="912"/>
        </pc:sldMkLst>
        <pc:spChg chg="mod">
          <ac:chgData name="Chunping Xu" userId="a5962ba47313b1f5" providerId="LiveId" clId="{B1F8526E-4EE1-40C4-8CF1-BCEE086BE7D4}" dt="2021-01-15T19:41:24.345" v="166" actId="20577"/>
          <ac:spMkLst>
            <pc:docMk/>
            <pc:sldMk cId="1543919868" sldId="912"/>
            <ac:spMk id="441" creationId="{00000000-0000-0000-0000-000000000000}"/>
          </ac:spMkLst>
        </pc:spChg>
      </pc:sldChg>
      <pc:sldChg chg="modSp mod">
        <pc:chgData name="Chunping Xu" userId="a5962ba47313b1f5" providerId="LiveId" clId="{B1F8526E-4EE1-40C4-8CF1-BCEE086BE7D4}" dt="2021-01-15T19:41:53.824" v="170"/>
        <pc:sldMkLst>
          <pc:docMk/>
          <pc:sldMk cId="736122814" sldId="913"/>
        </pc:sldMkLst>
        <pc:spChg chg="mod">
          <ac:chgData name="Chunping Xu" userId="a5962ba47313b1f5" providerId="LiveId" clId="{B1F8526E-4EE1-40C4-8CF1-BCEE086BE7D4}" dt="2021-01-15T19:41:53.824" v="170"/>
          <ac:spMkLst>
            <pc:docMk/>
            <pc:sldMk cId="736122814" sldId="913"/>
            <ac:spMk id="441" creationId="{00000000-0000-0000-0000-000000000000}"/>
          </ac:spMkLst>
        </pc:spChg>
      </pc:sldChg>
      <pc:sldChg chg="del">
        <pc:chgData name="Chunping Xu" userId="a5962ba47313b1f5" providerId="LiveId" clId="{B1F8526E-4EE1-40C4-8CF1-BCEE086BE7D4}" dt="2021-01-15T19:44:03.017" v="182" actId="47"/>
        <pc:sldMkLst>
          <pc:docMk/>
          <pc:sldMk cId="3082226783" sldId="914"/>
        </pc:sldMkLst>
      </pc:sldChg>
      <pc:sldChg chg="modSp mod">
        <pc:chgData name="Chunping Xu" userId="a5962ba47313b1f5" providerId="LiveId" clId="{B1F8526E-4EE1-40C4-8CF1-BCEE086BE7D4}" dt="2021-01-15T19:47:38.158" v="229"/>
        <pc:sldMkLst>
          <pc:docMk/>
          <pc:sldMk cId="3565729517" sldId="915"/>
        </pc:sldMkLst>
        <pc:spChg chg="mod">
          <ac:chgData name="Chunping Xu" userId="a5962ba47313b1f5" providerId="LiveId" clId="{B1F8526E-4EE1-40C4-8CF1-BCEE086BE7D4}" dt="2021-01-15T19:47:38.158" v="229"/>
          <ac:spMkLst>
            <pc:docMk/>
            <pc:sldMk cId="3565729517" sldId="915"/>
            <ac:spMk id="441" creationId="{00000000-0000-0000-0000-000000000000}"/>
          </ac:spMkLst>
        </pc:spChg>
      </pc:sldChg>
      <pc:sldChg chg="addSp modSp mod">
        <pc:chgData name="Chunping Xu" userId="a5962ba47313b1f5" providerId="LiveId" clId="{B1F8526E-4EE1-40C4-8CF1-BCEE086BE7D4}" dt="2021-01-15T19:42:41.039" v="174" actId="14100"/>
        <pc:sldMkLst>
          <pc:docMk/>
          <pc:sldMk cId="1161140011" sldId="916"/>
        </pc:sldMkLst>
        <pc:spChg chg="mod">
          <ac:chgData name="Chunping Xu" userId="a5962ba47313b1f5" providerId="LiveId" clId="{B1F8526E-4EE1-40C4-8CF1-BCEE086BE7D4}" dt="2021-01-15T19:42:31.010" v="172" actId="20577"/>
          <ac:spMkLst>
            <pc:docMk/>
            <pc:sldMk cId="1161140011" sldId="916"/>
            <ac:spMk id="441" creationId="{00000000-0000-0000-0000-000000000000}"/>
          </ac:spMkLst>
        </pc:spChg>
        <pc:picChg chg="add mod">
          <ac:chgData name="Chunping Xu" userId="a5962ba47313b1f5" providerId="LiveId" clId="{B1F8526E-4EE1-40C4-8CF1-BCEE086BE7D4}" dt="2021-01-15T19:42:41.039" v="174" actId="14100"/>
          <ac:picMkLst>
            <pc:docMk/>
            <pc:sldMk cId="1161140011" sldId="916"/>
            <ac:picMk id="2" creationId="{F1D4249E-0EC2-47BF-B918-7540E529AC49}"/>
          </ac:picMkLst>
        </pc:picChg>
      </pc:sldChg>
      <pc:sldChg chg="modSp mod modAnim">
        <pc:chgData name="Chunping Xu" userId="a5962ba47313b1f5" providerId="LiveId" clId="{B1F8526E-4EE1-40C4-8CF1-BCEE086BE7D4}" dt="2021-01-15T20:04:00.032" v="395"/>
        <pc:sldMkLst>
          <pc:docMk/>
          <pc:sldMk cId="593414309" sldId="917"/>
        </pc:sldMkLst>
        <pc:spChg chg="mod">
          <ac:chgData name="Chunping Xu" userId="a5962ba47313b1f5" providerId="LiveId" clId="{B1F8526E-4EE1-40C4-8CF1-BCEE086BE7D4}" dt="2021-01-15T19:51:48.632" v="293" actId="20577"/>
          <ac:spMkLst>
            <pc:docMk/>
            <pc:sldMk cId="593414309" sldId="917"/>
            <ac:spMk id="441" creationId="{00000000-0000-0000-0000-000000000000}"/>
          </ac:spMkLst>
        </pc:spChg>
      </pc:sldChg>
      <pc:sldChg chg="modSp mod modAnim">
        <pc:chgData name="Chunping Xu" userId="a5962ba47313b1f5" providerId="LiveId" clId="{B1F8526E-4EE1-40C4-8CF1-BCEE086BE7D4}" dt="2021-01-15T20:04:35.233" v="397"/>
        <pc:sldMkLst>
          <pc:docMk/>
          <pc:sldMk cId="3702871186" sldId="918"/>
        </pc:sldMkLst>
        <pc:spChg chg="mod">
          <ac:chgData name="Chunping Xu" userId="a5962ba47313b1f5" providerId="LiveId" clId="{B1F8526E-4EE1-40C4-8CF1-BCEE086BE7D4}" dt="2021-01-15T19:54:48.282" v="323" actId="20577"/>
          <ac:spMkLst>
            <pc:docMk/>
            <pc:sldMk cId="3702871186" sldId="918"/>
            <ac:spMk id="441" creationId="{00000000-0000-0000-0000-000000000000}"/>
          </ac:spMkLst>
        </pc:spChg>
      </pc:sldChg>
      <pc:sldChg chg="modSp mod modAnim">
        <pc:chgData name="Chunping Xu" userId="a5962ba47313b1f5" providerId="LiveId" clId="{B1F8526E-4EE1-40C4-8CF1-BCEE086BE7D4}" dt="2021-01-15T20:04:55.118" v="399"/>
        <pc:sldMkLst>
          <pc:docMk/>
          <pc:sldMk cId="3860091092" sldId="919"/>
        </pc:sldMkLst>
        <pc:spChg chg="mod">
          <ac:chgData name="Chunping Xu" userId="a5962ba47313b1f5" providerId="LiveId" clId="{B1F8526E-4EE1-40C4-8CF1-BCEE086BE7D4}" dt="2021-01-15T19:57:55.674" v="359" actId="12"/>
          <ac:spMkLst>
            <pc:docMk/>
            <pc:sldMk cId="3860091092" sldId="919"/>
            <ac:spMk id="441" creationId="{00000000-0000-0000-0000-000000000000}"/>
          </ac:spMkLst>
        </pc:spChg>
      </pc:sldChg>
      <pc:sldChg chg="modSp mod modAnim">
        <pc:chgData name="Chunping Xu" userId="a5962ba47313b1f5" providerId="LiveId" clId="{B1F8526E-4EE1-40C4-8CF1-BCEE086BE7D4}" dt="2021-01-16T16:18:13.636" v="404"/>
        <pc:sldMkLst>
          <pc:docMk/>
          <pc:sldMk cId="3255214020" sldId="920"/>
        </pc:sldMkLst>
        <pc:spChg chg="mod">
          <ac:chgData name="Chunping Xu" userId="a5962ba47313b1f5" providerId="LiveId" clId="{B1F8526E-4EE1-40C4-8CF1-BCEE086BE7D4}" dt="2021-01-16T16:18:13.636" v="404"/>
          <ac:spMkLst>
            <pc:docMk/>
            <pc:sldMk cId="3255214020" sldId="920"/>
            <ac:spMk id="441" creationId="{00000000-0000-0000-0000-000000000000}"/>
          </ac:spMkLst>
        </pc:spChg>
      </pc:sldChg>
      <pc:sldChg chg="del">
        <pc:chgData name="Chunping Xu" userId="a5962ba47313b1f5" providerId="LiveId" clId="{B1F8526E-4EE1-40C4-8CF1-BCEE086BE7D4}" dt="2021-01-15T19:53:01.240" v="301" actId="47"/>
        <pc:sldMkLst>
          <pc:docMk/>
          <pc:sldMk cId="2400903659" sldId="921"/>
        </pc:sldMkLst>
      </pc:sldChg>
      <pc:sldChg chg="del">
        <pc:chgData name="Chunping Xu" userId="a5962ba47313b1f5" providerId="LiveId" clId="{B1F8526E-4EE1-40C4-8CF1-BCEE086BE7D4}" dt="2021-01-15T20:00:04.154" v="386" actId="47"/>
        <pc:sldMkLst>
          <pc:docMk/>
          <pc:sldMk cId="1364164951" sldId="923"/>
        </pc:sldMkLst>
      </pc:sldChg>
      <pc:sldChg chg="modSp mod modAnim">
        <pc:chgData name="Chunping Xu" userId="a5962ba47313b1f5" providerId="LiveId" clId="{B1F8526E-4EE1-40C4-8CF1-BCEE086BE7D4}" dt="2021-01-15T20:02:59.559" v="392"/>
        <pc:sldMkLst>
          <pc:docMk/>
          <pc:sldMk cId="3813381490" sldId="924"/>
        </pc:sldMkLst>
        <pc:spChg chg="mod">
          <ac:chgData name="Chunping Xu" userId="a5962ba47313b1f5" providerId="LiveId" clId="{B1F8526E-4EE1-40C4-8CF1-BCEE086BE7D4}" dt="2021-01-15T19:45:18.608" v="214"/>
          <ac:spMkLst>
            <pc:docMk/>
            <pc:sldMk cId="3813381490" sldId="924"/>
            <ac:spMk id="441" creationId="{00000000-0000-0000-0000-000000000000}"/>
          </ac:spMkLst>
        </pc:spChg>
      </pc:sldChg>
      <pc:sldChg chg="addSp delSp modSp new del mod">
        <pc:chgData name="Chunping Xu" userId="a5962ba47313b1f5" providerId="LiveId" clId="{B1F8526E-4EE1-40C4-8CF1-BCEE086BE7D4}" dt="2021-01-15T19:27:28.298" v="62" actId="47"/>
        <pc:sldMkLst>
          <pc:docMk/>
          <pc:sldMk cId="2882090426" sldId="925"/>
        </pc:sldMkLst>
        <pc:spChg chg="del">
          <ac:chgData name="Chunping Xu" userId="a5962ba47313b1f5" providerId="LiveId" clId="{B1F8526E-4EE1-40C4-8CF1-BCEE086BE7D4}" dt="2021-01-15T00:44:32.990" v="5" actId="21"/>
          <ac:spMkLst>
            <pc:docMk/>
            <pc:sldMk cId="2882090426" sldId="925"/>
            <ac:spMk id="2" creationId="{F537CEC3-5828-4E03-B22E-17F590FBDFF7}"/>
          </ac:spMkLst>
        </pc:spChg>
        <pc:spChg chg="mod">
          <ac:chgData name="Chunping Xu" userId="a5962ba47313b1f5" providerId="LiveId" clId="{B1F8526E-4EE1-40C4-8CF1-BCEE086BE7D4}" dt="2021-01-15T00:46:21.267" v="24"/>
          <ac:spMkLst>
            <pc:docMk/>
            <pc:sldMk cId="2882090426" sldId="925"/>
            <ac:spMk id="3" creationId="{52B1A53C-CAC8-49EB-8B1D-75E6645EDA6F}"/>
          </ac:spMkLst>
        </pc:spChg>
        <pc:picChg chg="add mod">
          <ac:chgData name="Chunping Xu" userId="a5962ba47313b1f5" providerId="LiveId" clId="{B1F8526E-4EE1-40C4-8CF1-BCEE086BE7D4}" dt="2021-01-15T00:44:38.129" v="6" actId="1076"/>
          <ac:picMkLst>
            <pc:docMk/>
            <pc:sldMk cId="2882090426" sldId="925"/>
            <ac:picMk id="4" creationId="{52F2DB46-6841-4E65-910F-AE5D7D0D6E8F}"/>
          </ac:picMkLst>
        </pc:picChg>
      </pc:sldChg>
      <pc:sldChg chg="modSp add mod">
        <pc:chgData name="Chunping Xu" userId="a5962ba47313b1f5" providerId="LiveId" clId="{B1F8526E-4EE1-40C4-8CF1-BCEE086BE7D4}" dt="2021-01-15T19:25:37.441" v="35" actId="20577"/>
        <pc:sldMkLst>
          <pc:docMk/>
          <pc:sldMk cId="2313262846" sldId="926"/>
        </pc:sldMkLst>
        <pc:spChg chg="mod">
          <ac:chgData name="Chunping Xu" userId="a5962ba47313b1f5" providerId="LiveId" clId="{B1F8526E-4EE1-40C4-8CF1-BCEE086BE7D4}" dt="2021-01-15T19:25:37.441" v="35" actId="20577"/>
          <ac:spMkLst>
            <pc:docMk/>
            <pc:sldMk cId="2313262846" sldId="926"/>
            <ac:spMk id="441" creationId="{00000000-0000-0000-0000-000000000000}"/>
          </ac:spMkLst>
        </pc:spChg>
      </pc:sldChg>
      <pc:sldChg chg="modSp add mod">
        <pc:chgData name="Chunping Xu" userId="a5962ba47313b1f5" providerId="LiveId" clId="{B1F8526E-4EE1-40C4-8CF1-BCEE086BE7D4}" dt="2021-01-15T19:25:58.156" v="38"/>
        <pc:sldMkLst>
          <pc:docMk/>
          <pc:sldMk cId="1721187573" sldId="927"/>
        </pc:sldMkLst>
        <pc:spChg chg="mod">
          <ac:chgData name="Chunping Xu" userId="a5962ba47313b1f5" providerId="LiveId" clId="{B1F8526E-4EE1-40C4-8CF1-BCEE086BE7D4}" dt="2021-01-15T19:25:58.156" v="38"/>
          <ac:spMkLst>
            <pc:docMk/>
            <pc:sldMk cId="1721187573" sldId="927"/>
            <ac:spMk id="441" creationId="{00000000-0000-0000-0000-000000000000}"/>
          </ac:spMkLst>
        </pc:spChg>
      </pc:sldChg>
      <pc:sldChg chg="modSp add mod">
        <pc:chgData name="Chunping Xu" userId="a5962ba47313b1f5" providerId="LiveId" clId="{B1F8526E-4EE1-40C4-8CF1-BCEE086BE7D4}" dt="2021-01-15T19:26:11.967" v="43"/>
        <pc:sldMkLst>
          <pc:docMk/>
          <pc:sldMk cId="3410243051" sldId="928"/>
        </pc:sldMkLst>
        <pc:spChg chg="mod">
          <ac:chgData name="Chunping Xu" userId="a5962ba47313b1f5" providerId="LiveId" clId="{B1F8526E-4EE1-40C4-8CF1-BCEE086BE7D4}" dt="2021-01-15T19:26:11.967" v="43"/>
          <ac:spMkLst>
            <pc:docMk/>
            <pc:sldMk cId="3410243051" sldId="928"/>
            <ac:spMk id="441" creationId="{00000000-0000-0000-0000-000000000000}"/>
          </ac:spMkLst>
        </pc:spChg>
      </pc:sldChg>
      <pc:sldChg chg="add ord">
        <pc:chgData name="Chunping Xu" userId="a5962ba47313b1f5" providerId="LiveId" clId="{B1F8526E-4EE1-40C4-8CF1-BCEE086BE7D4}" dt="2021-01-15T19:55:22.637" v="331"/>
        <pc:sldMkLst>
          <pc:docMk/>
          <pc:sldMk cId="3723240772" sldId="929"/>
        </pc:sldMkLst>
      </pc:sldChg>
      <pc:sldChg chg="modSp add mod modAnim">
        <pc:chgData name="Chunping Xu" userId="a5962ba47313b1f5" providerId="LiveId" clId="{B1F8526E-4EE1-40C4-8CF1-BCEE086BE7D4}" dt="2021-01-15T20:02:40.378" v="391"/>
        <pc:sldMkLst>
          <pc:docMk/>
          <pc:sldMk cId="622414443" sldId="930"/>
        </pc:sldMkLst>
        <pc:spChg chg="mod">
          <ac:chgData name="Chunping Xu" userId="a5962ba47313b1f5" providerId="LiveId" clId="{B1F8526E-4EE1-40C4-8CF1-BCEE086BE7D4}" dt="2021-01-15T19:39:42.198" v="156"/>
          <ac:spMkLst>
            <pc:docMk/>
            <pc:sldMk cId="622414443" sldId="930"/>
            <ac:spMk id="441" creationId="{00000000-0000-0000-0000-000000000000}"/>
          </ac:spMkLst>
        </pc:spChg>
      </pc:sldChg>
      <pc:sldChg chg="modSp add mod">
        <pc:chgData name="Chunping Xu" userId="a5962ba47313b1f5" providerId="LiveId" clId="{B1F8526E-4EE1-40C4-8CF1-BCEE086BE7D4}" dt="2021-01-15T19:40:21.007" v="161"/>
        <pc:sldMkLst>
          <pc:docMk/>
          <pc:sldMk cId="2614606435" sldId="931"/>
        </pc:sldMkLst>
        <pc:spChg chg="mod">
          <ac:chgData name="Chunping Xu" userId="a5962ba47313b1f5" providerId="LiveId" clId="{B1F8526E-4EE1-40C4-8CF1-BCEE086BE7D4}" dt="2021-01-15T19:40:21.007" v="161"/>
          <ac:spMkLst>
            <pc:docMk/>
            <pc:sldMk cId="2614606435" sldId="931"/>
            <ac:spMk id="441" creationId="{00000000-0000-0000-0000-000000000000}"/>
          </ac:spMkLst>
        </pc:spChg>
      </pc:sldChg>
      <pc:sldChg chg="modSp add mod">
        <pc:chgData name="Chunping Xu" userId="a5962ba47313b1f5" providerId="LiveId" clId="{B1F8526E-4EE1-40C4-8CF1-BCEE086BE7D4}" dt="2021-01-15T19:41:29.886" v="167" actId="20577"/>
        <pc:sldMkLst>
          <pc:docMk/>
          <pc:sldMk cId="1647251514" sldId="932"/>
        </pc:sldMkLst>
        <pc:spChg chg="mod">
          <ac:chgData name="Chunping Xu" userId="a5962ba47313b1f5" providerId="LiveId" clId="{B1F8526E-4EE1-40C4-8CF1-BCEE086BE7D4}" dt="2021-01-15T19:41:29.886" v="167" actId="20577"/>
          <ac:spMkLst>
            <pc:docMk/>
            <pc:sldMk cId="1647251514" sldId="932"/>
            <ac:spMk id="441" creationId="{00000000-0000-0000-0000-000000000000}"/>
          </ac:spMkLst>
        </pc:spChg>
      </pc:sldChg>
      <pc:sldChg chg="modSp add mod modAnim">
        <pc:chgData name="Chunping Xu" userId="a5962ba47313b1f5" providerId="LiveId" clId="{B1F8526E-4EE1-40C4-8CF1-BCEE086BE7D4}" dt="2021-01-15T20:03:37.793" v="394"/>
        <pc:sldMkLst>
          <pc:docMk/>
          <pc:sldMk cId="2289486019" sldId="933"/>
        </pc:sldMkLst>
        <pc:spChg chg="mod">
          <ac:chgData name="Chunping Xu" userId="a5962ba47313b1f5" providerId="LiveId" clId="{B1F8526E-4EE1-40C4-8CF1-BCEE086BE7D4}" dt="2021-01-15T19:47:10.007" v="226"/>
          <ac:spMkLst>
            <pc:docMk/>
            <pc:sldMk cId="2289486019" sldId="933"/>
            <ac:spMk id="441" creationId="{00000000-0000-0000-0000-000000000000}"/>
          </ac:spMkLst>
        </pc:spChg>
      </pc:sldChg>
      <pc:sldChg chg="modSp add mod">
        <pc:chgData name="Chunping Xu" userId="a5962ba47313b1f5" providerId="LiveId" clId="{B1F8526E-4EE1-40C4-8CF1-BCEE086BE7D4}" dt="2021-01-15T19:47:57.699" v="235"/>
        <pc:sldMkLst>
          <pc:docMk/>
          <pc:sldMk cId="1063652286" sldId="934"/>
        </pc:sldMkLst>
        <pc:spChg chg="mod">
          <ac:chgData name="Chunping Xu" userId="a5962ba47313b1f5" providerId="LiveId" clId="{B1F8526E-4EE1-40C4-8CF1-BCEE086BE7D4}" dt="2021-01-15T19:47:57.699" v="235"/>
          <ac:spMkLst>
            <pc:docMk/>
            <pc:sldMk cId="1063652286" sldId="934"/>
            <ac:spMk id="441" creationId="{00000000-0000-0000-0000-000000000000}"/>
          </ac:spMkLst>
        </pc:spChg>
      </pc:sldChg>
      <pc:sldChg chg="modSp add mod">
        <pc:chgData name="Chunping Xu" userId="a5962ba47313b1f5" providerId="LiveId" clId="{B1F8526E-4EE1-40C4-8CF1-BCEE086BE7D4}" dt="2021-01-15T19:51:37.205" v="290" actId="20577"/>
        <pc:sldMkLst>
          <pc:docMk/>
          <pc:sldMk cId="1184044065" sldId="935"/>
        </pc:sldMkLst>
        <pc:spChg chg="mod">
          <ac:chgData name="Chunping Xu" userId="a5962ba47313b1f5" providerId="LiveId" clId="{B1F8526E-4EE1-40C4-8CF1-BCEE086BE7D4}" dt="2021-01-15T19:51:37.205" v="290" actId="20577"/>
          <ac:spMkLst>
            <pc:docMk/>
            <pc:sldMk cId="1184044065" sldId="935"/>
            <ac:spMk id="441" creationId="{00000000-0000-0000-0000-000000000000}"/>
          </ac:spMkLst>
        </pc:spChg>
      </pc:sldChg>
      <pc:sldChg chg="modSp add mod">
        <pc:chgData name="Chunping Xu" userId="a5962ba47313b1f5" providerId="LiveId" clId="{B1F8526E-4EE1-40C4-8CF1-BCEE086BE7D4}" dt="2021-01-15T19:52:50.872" v="300"/>
        <pc:sldMkLst>
          <pc:docMk/>
          <pc:sldMk cId="3566751660" sldId="936"/>
        </pc:sldMkLst>
        <pc:spChg chg="mod">
          <ac:chgData name="Chunping Xu" userId="a5962ba47313b1f5" providerId="LiveId" clId="{B1F8526E-4EE1-40C4-8CF1-BCEE086BE7D4}" dt="2021-01-15T19:52:50.872" v="300"/>
          <ac:spMkLst>
            <pc:docMk/>
            <pc:sldMk cId="3566751660" sldId="936"/>
            <ac:spMk id="441" creationId="{00000000-0000-0000-0000-000000000000}"/>
          </ac:spMkLst>
        </pc:spChg>
      </pc:sldChg>
      <pc:sldMasterChg chg="delSldLayout">
        <pc:chgData name="Chunping Xu" userId="a5962ba47313b1f5" providerId="LiveId" clId="{B1F8526E-4EE1-40C4-8CF1-BCEE086BE7D4}" dt="2021-01-15T19:46:12.636" v="221" actId="47"/>
        <pc:sldMasterMkLst>
          <pc:docMk/>
          <pc:sldMasterMk cId="0" sldId="2147483696"/>
        </pc:sldMasterMkLst>
        <pc:sldLayoutChg chg="del">
          <pc:chgData name="Chunping Xu" userId="a5962ba47313b1f5" providerId="LiveId" clId="{B1F8526E-4EE1-40C4-8CF1-BCEE086BE7D4}" dt="2021-01-15T19:46:12.636" v="221" actId="47"/>
          <pc:sldLayoutMkLst>
            <pc:docMk/>
            <pc:sldMasterMk cId="0" sldId="2147483696"/>
            <pc:sldLayoutMk cId="810395862" sldId="2147483708"/>
          </pc:sldLayoutMkLst>
        </pc:sldLayoutChg>
      </pc:sldMasterChg>
    </pc:docChg>
  </pc:docChgLst>
  <pc:docChgLst>
    <pc:chgData name="Chunping Xu" userId="a5962ba47313b1f5" providerId="LiveId" clId="{BD0F4689-6B08-43C5-89D6-2CE7F73AACB2}"/>
    <pc:docChg chg="undo redo custSel addSld delSld modSld sldOrd">
      <pc:chgData name="Chunping Xu" userId="a5962ba47313b1f5" providerId="LiveId" clId="{BD0F4689-6B08-43C5-89D6-2CE7F73AACB2}" dt="2021-05-22T04:37:58.676" v="222"/>
      <pc:docMkLst>
        <pc:docMk/>
      </pc:docMkLst>
      <pc:sldChg chg="del">
        <pc:chgData name="Chunping Xu" userId="a5962ba47313b1f5" providerId="LiveId" clId="{BD0F4689-6B08-43C5-89D6-2CE7F73AACB2}" dt="2021-05-22T04:22:22.271" v="65" actId="47"/>
        <pc:sldMkLst>
          <pc:docMk/>
          <pc:sldMk cId="1234540451" sldId="400"/>
        </pc:sldMkLst>
      </pc:sldChg>
      <pc:sldChg chg="del">
        <pc:chgData name="Chunping Xu" userId="a5962ba47313b1f5" providerId="LiveId" clId="{BD0F4689-6B08-43C5-89D6-2CE7F73AACB2}" dt="2021-05-22T04:32:21.807" v="145" actId="47"/>
        <pc:sldMkLst>
          <pc:docMk/>
          <pc:sldMk cId="1689624443" sldId="416"/>
        </pc:sldMkLst>
      </pc:sldChg>
      <pc:sldChg chg="del">
        <pc:chgData name="Chunping Xu" userId="a5962ba47313b1f5" providerId="LiveId" clId="{BD0F4689-6B08-43C5-89D6-2CE7F73AACB2}" dt="2021-05-22T04:31:16.016" v="139" actId="47"/>
        <pc:sldMkLst>
          <pc:docMk/>
          <pc:sldMk cId="1480836367" sldId="418"/>
        </pc:sldMkLst>
      </pc:sldChg>
      <pc:sldChg chg="modSp mod">
        <pc:chgData name="Chunping Xu" userId="a5962ba47313b1f5" providerId="LiveId" clId="{BD0F4689-6B08-43C5-89D6-2CE7F73AACB2}" dt="2021-05-22T04:15:31.125" v="2"/>
        <pc:sldMkLst>
          <pc:docMk/>
          <pc:sldMk cId="2574250617" sldId="835"/>
        </pc:sldMkLst>
        <pc:spChg chg="mod">
          <ac:chgData name="Chunping Xu" userId="a5962ba47313b1f5" providerId="LiveId" clId="{BD0F4689-6B08-43C5-89D6-2CE7F73AACB2}" dt="2021-05-22T04:15:31.125" v="2"/>
          <ac:spMkLst>
            <pc:docMk/>
            <pc:sldMk cId="2574250617" sldId="835"/>
            <ac:spMk id="441" creationId="{00000000-0000-0000-0000-000000000000}"/>
          </ac:spMkLst>
        </pc:spChg>
      </pc:sldChg>
      <pc:sldChg chg="modSp mod">
        <pc:chgData name="Chunping Xu" userId="a5962ba47313b1f5" providerId="LiveId" clId="{BD0F4689-6B08-43C5-89D6-2CE7F73AACB2}" dt="2021-05-22T04:19:38.153" v="46"/>
        <pc:sldMkLst>
          <pc:docMk/>
          <pc:sldMk cId="96890483" sldId="845"/>
        </pc:sldMkLst>
        <pc:spChg chg="mod">
          <ac:chgData name="Chunping Xu" userId="a5962ba47313b1f5" providerId="LiveId" clId="{BD0F4689-6B08-43C5-89D6-2CE7F73AACB2}" dt="2021-05-22T04:19:38.153" v="46"/>
          <ac:spMkLst>
            <pc:docMk/>
            <pc:sldMk cId="96890483" sldId="845"/>
            <ac:spMk id="441" creationId="{00000000-0000-0000-0000-000000000000}"/>
          </ac:spMkLst>
        </pc:spChg>
      </pc:sldChg>
      <pc:sldChg chg="modSp mod">
        <pc:chgData name="Chunping Xu" userId="a5962ba47313b1f5" providerId="LiveId" clId="{BD0F4689-6B08-43C5-89D6-2CE7F73AACB2}" dt="2021-05-22T04:22:30.808" v="68"/>
        <pc:sldMkLst>
          <pc:docMk/>
          <pc:sldMk cId="3489066414" sldId="847"/>
        </pc:sldMkLst>
        <pc:spChg chg="mod">
          <ac:chgData name="Chunping Xu" userId="a5962ba47313b1f5" providerId="LiveId" clId="{BD0F4689-6B08-43C5-89D6-2CE7F73AACB2}" dt="2021-05-22T04:22:30.808" v="68"/>
          <ac:spMkLst>
            <pc:docMk/>
            <pc:sldMk cId="3489066414" sldId="847"/>
            <ac:spMk id="441" creationId="{00000000-0000-0000-0000-000000000000}"/>
          </ac:spMkLst>
        </pc:spChg>
      </pc:sldChg>
      <pc:sldChg chg="modSp mod">
        <pc:chgData name="Chunping Xu" userId="a5962ba47313b1f5" providerId="LiveId" clId="{BD0F4689-6B08-43C5-89D6-2CE7F73AACB2}" dt="2021-05-22T04:16:04.449" v="5"/>
        <pc:sldMkLst>
          <pc:docMk/>
          <pc:sldMk cId="2814175321" sldId="852"/>
        </pc:sldMkLst>
        <pc:spChg chg="mod">
          <ac:chgData name="Chunping Xu" userId="a5962ba47313b1f5" providerId="LiveId" clId="{BD0F4689-6B08-43C5-89D6-2CE7F73AACB2}" dt="2021-05-22T04:16:04.449" v="5"/>
          <ac:spMkLst>
            <pc:docMk/>
            <pc:sldMk cId="2814175321" sldId="852"/>
            <ac:spMk id="441" creationId="{00000000-0000-0000-0000-000000000000}"/>
          </ac:spMkLst>
        </pc:spChg>
      </pc:sldChg>
      <pc:sldChg chg="modSp mod modAnim">
        <pc:chgData name="Chunping Xu" userId="a5962ba47313b1f5" providerId="LiveId" clId="{BD0F4689-6B08-43C5-89D6-2CE7F73AACB2}" dt="2021-05-22T04:37:04.278" v="220"/>
        <pc:sldMkLst>
          <pc:docMk/>
          <pc:sldMk cId="4007757009" sldId="884"/>
        </pc:sldMkLst>
        <pc:spChg chg="mod">
          <ac:chgData name="Chunping Xu" userId="a5962ba47313b1f5" providerId="LiveId" clId="{BD0F4689-6B08-43C5-89D6-2CE7F73AACB2}" dt="2021-05-22T04:21:50.505" v="64" actId="20577"/>
          <ac:spMkLst>
            <pc:docMk/>
            <pc:sldMk cId="4007757009" sldId="884"/>
            <ac:spMk id="441" creationId="{00000000-0000-0000-0000-000000000000}"/>
          </ac:spMkLst>
        </pc:spChg>
      </pc:sldChg>
      <pc:sldChg chg="modSp mod modAnim">
        <pc:chgData name="Chunping Xu" userId="a5962ba47313b1f5" providerId="LiveId" clId="{BD0F4689-6B08-43C5-89D6-2CE7F73AACB2}" dt="2021-05-22T04:37:54.382" v="221"/>
        <pc:sldMkLst>
          <pc:docMk/>
          <pc:sldMk cId="4019409665" sldId="910"/>
        </pc:sldMkLst>
        <pc:spChg chg="mod">
          <ac:chgData name="Chunping Xu" userId="a5962ba47313b1f5" providerId="LiveId" clId="{BD0F4689-6B08-43C5-89D6-2CE7F73AACB2}" dt="2021-05-22T04:23:32.068" v="74"/>
          <ac:spMkLst>
            <pc:docMk/>
            <pc:sldMk cId="4019409665" sldId="910"/>
            <ac:spMk id="441" creationId="{00000000-0000-0000-0000-000000000000}"/>
          </ac:spMkLst>
        </pc:spChg>
      </pc:sldChg>
      <pc:sldChg chg="del">
        <pc:chgData name="Chunping Xu" userId="a5962ba47313b1f5" providerId="LiveId" clId="{BD0F4689-6B08-43C5-89D6-2CE7F73AACB2}" dt="2021-05-22T04:23:39.321" v="75" actId="47"/>
        <pc:sldMkLst>
          <pc:docMk/>
          <pc:sldMk cId="7925270" sldId="911"/>
        </pc:sldMkLst>
      </pc:sldChg>
      <pc:sldChg chg="modSp mod">
        <pc:chgData name="Chunping Xu" userId="a5962ba47313b1f5" providerId="LiveId" clId="{BD0F4689-6B08-43C5-89D6-2CE7F73AACB2}" dt="2021-05-22T04:31:54.065" v="143"/>
        <pc:sldMkLst>
          <pc:docMk/>
          <pc:sldMk cId="1543919868" sldId="912"/>
        </pc:sldMkLst>
        <pc:spChg chg="mod">
          <ac:chgData name="Chunping Xu" userId="a5962ba47313b1f5" providerId="LiveId" clId="{BD0F4689-6B08-43C5-89D6-2CE7F73AACB2}" dt="2021-05-22T04:31:54.065" v="143"/>
          <ac:spMkLst>
            <pc:docMk/>
            <pc:sldMk cId="1543919868" sldId="912"/>
            <ac:spMk id="441" creationId="{00000000-0000-0000-0000-000000000000}"/>
          </ac:spMkLst>
        </pc:spChg>
      </pc:sldChg>
      <pc:sldChg chg="modSp mod ord">
        <pc:chgData name="Chunping Xu" userId="a5962ba47313b1f5" providerId="LiveId" clId="{BD0F4689-6B08-43C5-89D6-2CE7F73AACB2}" dt="2021-05-22T04:17:44.782" v="23"/>
        <pc:sldMkLst>
          <pc:docMk/>
          <pc:sldMk cId="2313262846" sldId="926"/>
        </pc:sldMkLst>
        <pc:spChg chg="mod">
          <ac:chgData name="Chunping Xu" userId="a5962ba47313b1f5" providerId="LiveId" clId="{BD0F4689-6B08-43C5-89D6-2CE7F73AACB2}" dt="2021-05-22T04:17:44.782" v="23"/>
          <ac:spMkLst>
            <pc:docMk/>
            <pc:sldMk cId="2313262846" sldId="926"/>
            <ac:spMk id="441" creationId="{00000000-0000-0000-0000-000000000000}"/>
          </ac:spMkLst>
        </pc:spChg>
      </pc:sldChg>
      <pc:sldChg chg="modSp mod">
        <pc:chgData name="Chunping Xu" userId="a5962ba47313b1f5" providerId="LiveId" clId="{BD0F4689-6B08-43C5-89D6-2CE7F73AACB2}" dt="2021-05-22T04:18:03.419" v="28"/>
        <pc:sldMkLst>
          <pc:docMk/>
          <pc:sldMk cId="1721187573" sldId="927"/>
        </pc:sldMkLst>
        <pc:spChg chg="mod">
          <ac:chgData name="Chunping Xu" userId="a5962ba47313b1f5" providerId="LiveId" clId="{BD0F4689-6B08-43C5-89D6-2CE7F73AACB2}" dt="2021-05-22T04:18:03.419" v="28"/>
          <ac:spMkLst>
            <pc:docMk/>
            <pc:sldMk cId="1721187573" sldId="927"/>
            <ac:spMk id="441" creationId="{00000000-0000-0000-0000-000000000000}"/>
          </ac:spMkLst>
        </pc:spChg>
      </pc:sldChg>
      <pc:sldChg chg="modSp mod">
        <pc:chgData name="Chunping Xu" userId="a5962ba47313b1f5" providerId="LiveId" clId="{BD0F4689-6B08-43C5-89D6-2CE7F73AACB2}" dt="2021-05-22T04:27:39.585" v="121"/>
        <pc:sldMkLst>
          <pc:docMk/>
          <pc:sldMk cId="2773052931" sldId="947"/>
        </pc:sldMkLst>
        <pc:spChg chg="mod">
          <ac:chgData name="Chunping Xu" userId="a5962ba47313b1f5" providerId="LiveId" clId="{BD0F4689-6B08-43C5-89D6-2CE7F73AACB2}" dt="2021-05-22T04:27:39.585" v="121"/>
          <ac:spMkLst>
            <pc:docMk/>
            <pc:sldMk cId="2773052931" sldId="947"/>
            <ac:spMk id="441" creationId="{00000000-0000-0000-0000-000000000000}"/>
          </ac:spMkLst>
        </pc:spChg>
      </pc:sldChg>
      <pc:sldChg chg="del">
        <pc:chgData name="Chunping Xu" userId="a5962ba47313b1f5" providerId="LiveId" clId="{BD0F4689-6B08-43C5-89D6-2CE7F73AACB2}" dt="2021-05-22T04:32:21.807" v="145" actId="47"/>
        <pc:sldMkLst>
          <pc:docMk/>
          <pc:sldMk cId="3246552041" sldId="948"/>
        </pc:sldMkLst>
      </pc:sldChg>
      <pc:sldChg chg="del">
        <pc:chgData name="Chunping Xu" userId="a5962ba47313b1f5" providerId="LiveId" clId="{BD0F4689-6B08-43C5-89D6-2CE7F73AACB2}" dt="2021-05-22T04:32:21.807" v="145" actId="47"/>
        <pc:sldMkLst>
          <pc:docMk/>
          <pc:sldMk cId="1535006336" sldId="950"/>
        </pc:sldMkLst>
      </pc:sldChg>
      <pc:sldChg chg="del">
        <pc:chgData name="Chunping Xu" userId="a5962ba47313b1f5" providerId="LiveId" clId="{BD0F4689-6B08-43C5-89D6-2CE7F73AACB2}" dt="2021-05-22T04:32:21.807" v="145" actId="47"/>
        <pc:sldMkLst>
          <pc:docMk/>
          <pc:sldMk cId="780877328" sldId="951"/>
        </pc:sldMkLst>
      </pc:sldChg>
      <pc:sldChg chg="modSp mod">
        <pc:chgData name="Chunping Xu" userId="a5962ba47313b1f5" providerId="LiveId" clId="{BD0F4689-6B08-43C5-89D6-2CE7F73AACB2}" dt="2021-05-22T04:32:52.572" v="151" actId="255"/>
        <pc:sldMkLst>
          <pc:docMk/>
          <pc:sldMk cId="4206779045" sldId="957"/>
        </pc:sldMkLst>
        <pc:spChg chg="mod">
          <ac:chgData name="Chunping Xu" userId="a5962ba47313b1f5" providerId="LiveId" clId="{BD0F4689-6B08-43C5-89D6-2CE7F73AACB2}" dt="2021-05-22T04:32:52.572" v="151" actId="255"/>
          <ac:spMkLst>
            <pc:docMk/>
            <pc:sldMk cId="4206779045" sldId="957"/>
            <ac:spMk id="441" creationId="{00000000-0000-0000-0000-000000000000}"/>
          </ac:spMkLst>
        </pc:spChg>
      </pc:sldChg>
      <pc:sldChg chg="modSp mod">
        <pc:chgData name="Chunping Xu" userId="a5962ba47313b1f5" providerId="LiveId" clId="{BD0F4689-6B08-43C5-89D6-2CE7F73AACB2}" dt="2021-05-22T04:27:53.038" v="124"/>
        <pc:sldMkLst>
          <pc:docMk/>
          <pc:sldMk cId="1630062831" sldId="961"/>
        </pc:sldMkLst>
        <pc:spChg chg="mod">
          <ac:chgData name="Chunping Xu" userId="a5962ba47313b1f5" providerId="LiveId" clId="{BD0F4689-6B08-43C5-89D6-2CE7F73AACB2}" dt="2021-05-22T04:27:53.038" v="124"/>
          <ac:spMkLst>
            <pc:docMk/>
            <pc:sldMk cId="1630062831" sldId="961"/>
            <ac:spMk id="441" creationId="{00000000-0000-0000-0000-000000000000}"/>
          </ac:spMkLst>
        </pc:spChg>
      </pc:sldChg>
      <pc:sldChg chg="del">
        <pc:chgData name="Chunping Xu" userId="a5962ba47313b1f5" providerId="LiveId" clId="{BD0F4689-6B08-43C5-89D6-2CE7F73AACB2}" dt="2021-05-22T04:32:21.807" v="145" actId="47"/>
        <pc:sldMkLst>
          <pc:docMk/>
          <pc:sldMk cId="1780976206" sldId="963"/>
        </pc:sldMkLst>
      </pc:sldChg>
      <pc:sldChg chg="del">
        <pc:chgData name="Chunping Xu" userId="a5962ba47313b1f5" providerId="LiveId" clId="{BD0F4689-6B08-43C5-89D6-2CE7F73AACB2}" dt="2021-05-22T04:32:21.807" v="145" actId="47"/>
        <pc:sldMkLst>
          <pc:docMk/>
          <pc:sldMk cId="3510231765" sldId="965"/>
        </pc:sldMkLst>
      </pc:sldChg>
      <pc:sldChg chg="modSp mod">
        <pc:chgData name="Chunping Xu" userId="a5962ba47313b1f5" providerId="LiveId" clId="{BD0F4689-6B08-43C5-89D6-2CE7F73AACB2}" dt="2021-05-22T04:16:53.078" v="15" actId="20577"/>
        <pc:sldMkLst>
          <pc:docMk/>
          <pc:sldMk cId="4238450721" sldId="968"/>
        </pc:sldMkLst>
        <pc:spChg chg="mod">
          <ac:chgData name="Chunping Xu" userId="a5962ba47313b1f5" providerId="LiveId" clId="{BD0F4689-6B08-43C5-89D6-2CE7F73AACB2}" dt="2021-05-22T04:16:53.078" v="15" actId="20577"/>
          <ac:spMkLst>
            <pc:docMk/>
            <pc:sldMk cId="4238450721" sldId="968"/>
            <ac:spMk id="441" creationId="{00000000-0000-0000-0000-000000000000}"/>
          </ac:spMkLst>
        </pc:spChg>
      </pc:sldChg>
      <pc:sldChg chg="del">
        <pc:chgData name="Chunping Xu" userId="a5962ba47313b1f5" providerId="LiveId" clId="{BD0F4689-6B08-43C5-89D6-2CE7F73AACB2}" dt="2021-05-22T04:32:21.807" v="145" actId="47"/>
        <pc:sldMkLst>
          <pc:docMk/>
          <pc:sldMk cId="2690793810" sldId="972"/>
        </pc:sldMkLst>
      </pc:sldChg>
      <pc:sldChg chg="del">
        <pc:chgData name="Chunping Xu" userId="a5962ba47313b1f5" providerId="LiveId" clId="{BD0F4689-6B08-43C5-89D6-2CE7F73AACB2}" dt="2021-05-22T04:32:21.807" v="145" actId="47"/>
        <pc:sldMkLst>
          <pc:docMk/>
          <pc:sldMk cId="2452678206" sldId="973"/>
        </pc:sldMkLst>
      </pc:sldChg>
      <pc:sldChg chg="del">
        <pc:chgData name="Chunping Xu" userId="a5962ba47313b1f5" providerId="LiveId" clId="{BD0F4689-6B08-43C5-89D6-2CE7F73AACB2}" dt="2021-05-22T04:32:21.807" v="145" actId="47"/>
        <pc:sldMkLst>
          <pc:docMk/>
          <pc:sldMk cId="3786570020" sldId="975"/>
        </pc:sldMkLst>
      </pc:sldChg>
      <pc:sldChg chg="del">
        <pc:chgData name="Chunping Xu" userId="a5962ba47313b1f5" providerId="LiveId" clId="{BD0F4689-6B08-43C5-89D6-2CE7F73AACB2}" dt="2021-05-22T04:22:22.271" v="65" actId="47"/>
        <pc:sldMkLst>
          <pc:docMk/>
          <pc:sldMk cId="762237541" sldId="977"/>
        </pc:sldMkLst>
      </pc:sldChg>
      <pc:sldChg chg="del">
        <pc:chgData name="Chunping Xu" userId="a5962ba47313b1f5" providerId="LiveId" clId="{BD0F4689-6B08-43C5-89D6-2CE7F73AACB2}" dt="2021-05-22T04:22:22.271" v="65" actId="47"/>
        <pc:sldMkLst>
          <pc:docMk/>
          <pc:sldMk cId="1733535822" sldId="978"/>
        </pc:sldMkLst>
      </pc:sldChg>
      <pc:sldChg chg="modSp mod modAnim">
        <pc:chgData name="Chunping Xu" userId="a5962ba47313b1f5" providerId="LiveId" clId="{BD0F4689-6B08-43C5-89D6-2CE7F73AACB2}" dt="2021-05-22T04:36:35.324" v="218"/>
        <pc:sldMkLst>
          <pc:docMk/>
          <pc:sldMk cId="1442548686" sldId="979"/>
        </pc:sldMkLst>
        <pc:spChg chg="mod">
          <ac:chgData name="Chunping Xu" userId="a5962ba47313b1f5" providerId="LiveId" clId="{BD0F4689-6B08-43C5-89D6-2CE7F73AACB2}" dt="2021-05-22T04:26:21.900" v="102"/>
          <ac:spMkLst>
            <pc:docMk/>
            <pc:sldMk cId="1442548686" sldId="979"/>
            <ac:spMk id="441" creationId="{00000000-0000-0000-0000-000000000000}"/>
          </ac:spMkLst>
        </pc:spChg>
      </pc:sldChg>
      <pc:sldChg chg="modSp mod modAnim">
        <pc:chgData name="Chunping Xu" userId="a5962ba47313b1f5" providerId="LiveId" clId="{BD0F4689-6B08-43C5-89D6-2CE7F73AACB2}" dt="2021-05-22T04:37:58.676" v="222"/>
        <pc:sldMkLst>
          <pc:docMk/>
          <pc:sldMk cId="3254369469" sldId="980"/>
        </pc:sldMkLst>
        <pc:spChg chg="mod">
          <ac:chgData name="Chunping Xu" userId="a5962ba47313b1f5" providerId="LiveId" clId="{BD0F4689-6B08-43C5-89D6-2CE7F73AACB2}" dt="2021-05-22T04:24:26.692" v="80" actId="20577"/>
          <ac:spMkLst>
            <pc:docMk/>
            <pc:sldMk cId="3254369469" sldId="980"/>
            <ac:spMk id="441" creationId="{00000000-0000-0000-0000-000000000000}"/>
          </ac:spMkLst>
        </pc:spChg>
      </pc:sldChg>
      <pc:sldChg chg="modSp mod">
        <pc:chgData name="Chunping Xu" userId="a5962ba47313b1f5" providerId="LiveId" clId="{BD0F4689-6B08-43C5-89D6-2CE7F73AACB2}" dt="2021-05-22T04:25:29.163" v="92" actId="20577"/>
        <pc:sldMkLst>
          <pc:docMk/>
          <pc:sldMk cId="3856334315" sldId="981"/>
        </pc:sldMkLst>
        <pc:spChg chg="mod">
          <ac:chgData name="Chunping Xu" userId="a5962ba47313b1f5" providerId="LiveId" clId="{BD0F4689-6B08-43C5-89D6-2CE7F73AACB2}" dt="2021-05-22T04:25:29.163" v="92" actId="20577"/>
          <ac:spMkLst>
            <pc:docMk/>
            <pc:sldMk cId="3856334315" sldId="981"/>
            <ac:spMk id="441" creationId="{00000000-0000-0000-0000-000000000000}"/>
          </ac:spMkLst>
        </pc:spChg>
      </pc:sldChg>
      <pc:sldChg chg="modSp mod">
        <pc:chgData name="Chunping Xu" userId="a5962ba47313b1f5" providerId="LiveId" clId="{BD0F4689-6B08-43C5-89D6-2CE7F73AACB2}" dt="2021-05-22T04:26:37.440" v="105"/>
        <pc:sldMkLst>
          <pc:docMk/>
          <pc:sldMk cId="1142770723" sldId="982"/>
        </pc:sldMkLst>
        <pc:spChg chg="mod">
          <ac:chgData name="Chunping Xu" userId="a5962ba47313b1f5" providerId="LiveId" clId="{BD0F4689-6B08-43C5-89D6-2CE7F73AACB2}" dt="2021-05-22T04:26:37.440" v="105"/>
          <ac:spMkLst>
            <pc:docMk/>
            <pc:sldMk cId="1142770723" sldId="982"/>
            <ac:spMk id="441" creationId="{00000000-0000-0000-0000-000000000000}"/>
          </ac:spMkLst>
        </pc:spChg>
      </pc:sldChg>
      <pc:sldChg chg="del">
        <pc:chgData name="Chunping Xu" userId="a5962ba47313b1f5" providerId="LiveId" clId="{BD0F4689-6B08-43C5-89D6-2CE7F73AACB2}" dt="2021-05-22T04:31:57.428" v="144" actId="47"/>
        <pc:sldMkLst>
          <pc:docMk/>
          <pc:sldMk cId="3799018530" sldId="983"/>
        </pc:sldMkLst>
      </pc:sldChg>
      <pc:sldChg chg="modSp mod">
        <pc:chgData name="Chunping Xu" userId="a5962ba47313b1f5" providerId="LiveId" clId="{BD0F4689-6B08-43C5-89D6-2CE7F73AACB2}" dt="2021-05-22T04:28:37.891" v="133"/>
        <pc:sldMkLst>
          <pc:docMk/>
          <pc:sldMk cId="363015128" sldId="984"/>
        </pc:sldMkLst>
        <pc:spChg chg="mod">
          <ac:chgData name="Chunping Xu" userId="a5962ba47313b1f5" providerId="LiveId" clId="{BD0F4689-6B08-43C5-89D6-2CE7F73AACB2}" dt="2021-05-22T04:28:37.891" v="133"/>
          <ac:spMkLst>
            <pc:docMk/>
            <pc:sldMk cId="363015128" sldId="984"/>
            <ac:spMk id="441" creationId="{00000000-0000-0000-0000-000000000000}"/>
          </ac:spMkLst>
        </pc:spChg>
      </pc:sldChg>
      <pc:sldChg chg="del">
        <pc:chgData name="Chunping Xu" userId="a5962ba47313b1f5" providerId="LiveId" clId="{BD0F4689-6B08-43C5-89D6-2CE7F73AACB2}" dt="2021-05-22T04:32:21.807" v="145" actId="47"/>
        <pc:sldMkLst>
          <pc:docMk/>
          <pc:sldMk cId="1029917047" sldId="985"/>
        </pc:sldMkLst>
      </pc:sldChg>
      <pc:sldChg chg="del">
        <pc:chgData name="Chunping Xu" userId="a5962ba47313b1f5" providerId="LiveId" clId="{BD0F4689-6B08-43C5-89D6-2CE7F73AACB2}" dt="2021-05-22T04:32:21.807" v="145" actId="47"/>
        <pc:sldMkLst>
          <pc:docMk/>
          <pc:sldMk cId="777997133" sldId="986"/>
        </pc:sldMkLst>
      </pc:sldChg>
      <pc:sldChg chg="del">
        <pc:chgData name="Chunping Xu" userId="a5962ba47313b1f5" providerId="LiveId" clId="{BD0F4689-6B08-43C5-89D6-2CE7F73AACB2}" dt="2021-05-22T04:32:21.807" v="145" actId="47"/>
        <pc:sldMkLst>
          <pc:docMk/>
          <pc:sldMk cId="3076449922" sldId="987"/>
        </pc:sldMkLst>
      </pc:sldChg>
      <pc:sldChg chg="del">
        <pc:chgData name="Chunping Xu" userId="a5962ba47313b1f5" providerId="LiveId" clId="{BD0F4689-6B08-43C5-89D6-2CE7F73AACB2}" dt="2021-05-22T04:32:21.807" v="145" actId="47"/>
        <pc:sldMkLst>
          <pc:docMk/>
          <pc:sldMk cId="2580099837" sldId="988"/>
        </pc:sldMkLst>
      </pc:sldChg>
      <pc:sldChg chg="del">
        <pc:chgData name="Chunping Xu" userId="a5962ba47313b1f5" providerId="LiveId" clId="{BD0F4689-6B08-43C5-89D6-2CE7F73AACB2}" dt="2021-05-22T04:32:21.807" v="145" actId="47"/>
        <pc:sldMkLst>
          <pc:docMk/>
          <pc:sldMk cId="2378141287" sldId="989"/>
        </pc:sldMkLst>
      </pc:sldChg>
      <pc:sldChg chg="del">
        <pc:chgData name="Chunping Xu" userId="a5962ba47313b1f5" providerId="LiveId" clId="{BD0F4689-6B08-43C5-89D6-2CE7F73AACB2}" dt="2021-05-22T04:32:21.807" v="145" actId="47"/>
        <pc:sldMkLst>
          <pc:docMk/>
          <pc:sldMk cId="690091851" sldId="990"/>
        </pc:sldMkLst>
      </pc:sldChg>
      <pc:sldChg chg="del">
        <pc:chgData name="Chunping Xu" userId="a5962ba47313b1f5" providerId="LiveId" clId="{BD0F4689-6B08-43C5-89D6-2CE7F73AACB2}" dt="2021-05-22T04:31:23.703" v="140" actId="47"/>
        <pc:sldMkLst>
          <pc:docMk/>
          <pc:sldMk cId="3677505589" sldId="991"/>
        </pc:sldMkLst>
      </pc:sldChg>
      <pc:sldChg chg="modSp add mod">
        <pc:chgData name="Chunping Xu" userId="a5962ba47313b1f5" providerId="LiveId" clId="{BD0F4689-6B08-43C5-89D6-2CE7F73AACB2}" dt="2021-05-22T04:18:42.840" v="34" actId="255"/>
        <pc:sldMkLst>
          <pc:docMk/>
          <pc:sldMk cId="1327228421" sldId="992"/>
        </pc:sldMkLst>
        <pc:spChg chg="mod">
          <ac:chgData name="Chunping Xu" userId="a5962ba47313b1f5" providerId="LiveId" clId="{BD0F4689-6B08-43C5-89D6-2CE7F73AACB2}" dt="2021-05-22T04:18:42.840" v="34" actId="255"/>
          <ac:spMkLst>
            <pc:docMk/>
            <pc:sldMk cId="1327228421" sldId="992"/>
            <ac:spMk id="441" creationId="{00000000-0000-0000-0000-000000000000}"/>
          </ac:spMkLst>
        </pc:spChg>
      </pc:sldChg>
      <pc:sldChg chg="modSp add mod">
        <pc:chgData name="Chunping Xu" userId="a5962ba47313b1f5" providerId="LiveId" clId="{BD0F4689-6B08-43C5-89D6-2CE7F73AACB2}" dt="2021-05-22T04:19:03.993" v="37"/>
        <pc:sldMkLst>
          <pc:docMk/>
          <pc:sldMk cId="1312154399" sldId="993"/>
        </pc:sldMkLst>
        <pc:spChg chg="mod">
          <ac:chgData name="Chunping Xu" userId="a5962ba47313b1f5" providerId="LiveId" clId="{BD0F4689-6B08-43C5-89D6-2CE7F73AACB2}" dt="2021-05-22T04:19:03.993" v="37"/>
          <ac:spMkLst>
            <pc:docMk/>
            <pc:sldMk cId="1312154399" sldId="993"/>
            <ac:spMk id="441" creationId="{00000000-0000-0000-0000-000000000000}"/>
          </ac:spMkLst>
        </pc:spChg>
      </pc:sldChg>
      <pc:sldChg chg="new del">
        <pc:chgData name="Chunping Xu" userId="a5962ba47313b1f5" providerId="LiveId" clId="{BD0F4689-6B08-43C5-89D6-2CE7F73AACB2}" dt="2021-05-22T04:23:08.643" v="71" actId="47"/>
        <pc:sldMkLst>
          <pc:docMk/>
          <pc:sldMk cId="2356181955" sldId="994"/>
        </pc:sldMkLst>
      </pc:sldChg>
      <pc:sldChg chg="add">
        <pc:chgData name="Chunping Xu" userId="a5962ba47313b1f5" providerId="LiveId" clId="{BD0F4689-6B08-43C5-89D6-2CE7F73AACB2}" dt="2021-05-22T04:23:04.874" v="70"/>
        <pc:sldMkLst>
          <pc:docMk/>
          <pc:sldMk cId="2511546428" sldId="995"/>
        </pc:sldMkLst>
      </pc:sldChg>
      <pc:sldChg chg="modSp add mod">
        <pc:chgData name="Chunping Xu" userId="a5962ba47313b1f5" providerId="LiveId" clId="{BD0F4689-6B08-43C5-89D6-2CE7F73AACB2}" dt="2021-05-22T04:24:34.400" v="82" actId="20577"/>
        <pc:sldMkLst>
          <pc:docMk/>
          <pc:sldMk cId="4221458163" sldId="996"/>
        </pc:sldMkLst>
        <pc:spChg chg="mod">
          <ac:chgData name="Chunping Xu" userId="a5962ba47313b1f5" providerId="LiveId" clId="{BD0F4689-6B08-43C5-89D6-2CE7F73AACB2}" dt="2021-05-22T04:24:34.400" v="82" actId="20577"/>
          <ac:spMkLst>
            <pc:docMk/>
            <pc:sldMk cId="4221458163" sldId="996"/>
            <ac:spMk id="441" creationId="{00000000-0000-0000-0000-000000000000}"/>
          </ac:spMkLst>
        </pc:spChg>
      </pc:sldChg>
      <pc:sldChg chg="modSp add mod">
        <pc:chgData name="Chunping Xu" userId="a5962ba47313b1f5" providerId="LiveId" clId="{BD0F4689-6B08-43C5-89D6-2CE7F73AACB2}" dt="2021-05-22T04:25:08.955" v="88"/>
        <pc:sldMkLst>
          <pc:docMk/>
          <pc:sldMk cId="1929266070" sldId="997"/>
        </pc:sldMkLst>
        <pc:spChg chg="mod">
          <ac:chgData name="Chunping Xu" userId="a5962ba47313b1f5" providerId="LiveId" clId="{BD0F4689-6B08-43C5-89D6-2CE7F73AACB2}" dt="2021-05-22T04:25:08.955" v="88"/>
          <ac:spMkLst>
            <pc:docMk/>
            <pc:sldMk cId="1929266070" sldId="997"/>
            <ac:spMk id="441" creationId="{00000000-0000-0000-0000-000000000000}"/>
          </ac:spMkLst>
        </pc:spChg>
      </pc:sldChg>
      <pc:sldChg chg="modSp add mod">
        <pc:chgData name="Chunping Xu" userId="a5962ba47313b1f5" providerId="LiveId" clId="{BD0F4689-6B08-43C5-89D6-2CE7F73AACB2}" dt="2021-05-22T04:27:14.340" v="118" actId="20577"/>
        <pc:sldMkLst>
          <pc:docMk/>
          <pc:sldMk cId="3674741535" sldId="998"/>
        </pc:sldMkLst>
        <pc:spChg chg="mod">
          <ac:chgData name="Chunping Xu" userId="a5962ba47313b1f5" providerId="LiveId" clId="{BD0F4689-6B08-43C5-89D6-2CE7F73AACB2}" dt="2021-05-22T04:27:14.340" v="118" actId="20577"/>
          <ac:spMkLst>
            <pc:docMk/>
            <pc:sldMk cId="3674741535" sldId="998"/>
            <ac:spMk id="441" creationId="{00000000-0000-0000-0000-000000000000}"/>
          </ac:spMkLst>
        </pc:spChg>
      </pc:sldChg>
      <pc:sldChg chg="modSp add mod modAnim">
        <pc:chgData name="Chunping Xu" userId="a5962ba47313b1f5" providerId="LiveId" clId="{BD0F4689-6B08-43C5-89D6-2CE7F73AACB2}" dt="2021-05-22T04:36:20.964" v="217"/>
        <pc:sldMkLst>
          <pc:docMk/>
          <pc:sldMk cId="2362234344" sldId="999"/>
        </pc:sldMkLst>
        <pc:spChg chg="mod">
          <ac:chgData name="Chunping Xu" userId="a5962ba47313b1f5" providerId="LiveId" clId="{BD0F4689-6B08-43C5-89D6-2CE7F73AACB2}" dt="2021-05-22T04:28:23.866" v="130"/>
          <ac:spMkLst>
            <pc:docMk/>
            <pc:sldMk cId="2362234344" sldId="999"/>
            <ac:spMk id="441" creationId="{00000000-0000-0000-0000-000000000000}"/>
          </ac:spMkLst>
        </pc:spChg>
      </pc:sldChg>
      <pc:sldChg chg="addSp new">
        <pc:chgData name="Chunping Xu" userId="a5962ba47313b1f5" providerId="LiveId" clId="{BD0F4689-6B08-43C5-89D6-2CE7F73AACB2}" dt="2021-05-22T04:30:29.458" v="135"/>
        <pc:sldMkLst>
          <pc:docMk/>
          <pc:sldMk cId="4245338349" sldId="1000"/>
        </pc:sldMkLst>
        <pc:picChg chg="add">
          <ac:chgData name="Chunping Xu" userId="a5962ba47313b1f5" providerId="LiveId" clId="{BD0F4689-6B08-43C5-89D6-2CE7F73AACB2}" dt="2021-05-22T04:30:29.458" v="135"/>
          <ac:picMkLst>
            <pc:docMk/>
            <pc:sldMk cId="4245338349" sldId="1000"/>
            <ac:picMk id="4" creationId="{2CA6F11A-F022-441A-BBBB-61E03FC6892C}"/>
          </ac:picMkLst>
        </pc:picChg>
      </pc:sldChg>
      <pc:sldChg chg="addSp modSp new mod">
        <pc:chgData name="Chunping Xu" userId="a5962ba47313b1f5" providerId="LiveId" clId="{BD0F4689-6B08-43C5-89D6-2CE7F73AACB2}" dt="2021-05-22T04:31:11.390" v="138" actId="14100"/>
        <pc:sldMkLst>
          <pc:docMk/>
          <pc:sldMk cId="3539633835" sldId="1001"/>
        </pc:sldMkLst>
        <pc:picChg chg="add mod">
          <ac:chgData name="Chunping Xu" userId="a5962ba47313b1f5" providerId="LiveId" clId="{BD0F4689-6B08-43C5-89D6-2CE7F73AACB2}" dt="2021-05-22T04:31:11.390" v="138" actId="14100"/>
          <ac:picMkLst>
            <pc:docMk/>
            <pc:sldMk cId="3539633835" sldId="1001"/>
            <ac:picMk id="4" creationId="{C3964FA0-7A59-47DE-891F-8A3604260A33}"/>
          </ac:picMkLst>
        </pc:picChg>
      </pc:sldChg>
      <pc:sldChg chg="modSp add mod modAnim">
        <pc:chgData name="Chunping Xu" userId="a5962ba47313b1f5" providerId="LiveId" clId="{BD0F4689-6B08-43C5-89D6-2CE7F73AACB2}" dt="2021-05-22T04:36:07.130" v="215"/>
        <pc:sldMkLst>
          <pc:docMk/>
          <pc:sldMk cId="1471141684" sldId="1002"/>
        </pc:sldMkLst>
        <pc:spChg chg="mod">
          <ac:chgData name="Chunping Xu" userId="a5962ba47313b1f5" providerId="LiveId" clId="{BD0F4689-6B08-43C5-89D6-2CE7F73AACB2}" dt="2021-05-22T04:35:56.609" v="213" actId="948"/>
          <ac:spMkLst>
            <pc:docMk/>
            <pc:sldMk cId="1471141684" sldId="1002"/>
            <ac:spMk id="441" creationId="{00000000-0000-0000-0000-000000000000}"/>
          </ac:spMkLst>
        </pc:spChg>
      </pc:sldChg>
    </pc:docChg>
  </pc:docChgLst>
  <pc:docChgLst>
    <pc:chgData name="Chunping Xu" userId="a5962ba47313b1f5" providerId="LiveId" clId="{6B802990-152F-4E52-86AF-4FBA9D3D1446}"/>
    <pc:docChg chg="undo redo custSel addSld delSld modSld sldOrd">
      <pc:chgData name="Chunping Xu" userId="a5962ba47313b1f5" providerId="LiveId" clId="{6B802990-152F-4E52-86AF-4FBA9D3D1446}" dt="2020-12-04T19:00:46.259" v="185" actId="13926"/>
      <pc:docMkLst>
        <pc:docMk/>
      </pc:docMkLst>
      <pc:sldChg chg="modSp add mod ord">
        <pc:chgData name="Chunping Xu" userId="a5962ba47313b1f5" providerId="LiveId" clId="{6B802990-152F-4E52-86AF-4FBA9D3D1446}" dt="2020-12-04T06:09:29.722" v="122"/>
        <pc:sldMkLst>
          <pc:docMk/>
          <pc:sldMk cId="3597730613" sldId="408"/>
        </pc:sldMkLst>
        <pc:spChg chg="mod">
          <ac:chgData name="Chunping Xu" userId="a5962ba47313b1f5" providerId="LiveId" clId="{6B802990-152F-4E52-86AF-4FBA9D3D1446}" dt="2020-12-04T04:26:30.977" v="3" actId="1076"/>
          <ac:spMkLst>
            <pc:docMk/>
            <pc:sldMk cId="3597730613" sldId="408"/>
            <ac:spMk id="6" creationId="{00000000-0000-0000-0000-000000000000}"/>
          </ac:spMkLst>
        </pc:spChg>
        <pc:spChg chg="mod">
          <ac:chgData name="Chunping Xu" userId="a5962ba47313b1f5" providerId="LiveId" clId="{6B802990-152F-4E52-86AF-4FBA9D3D1446}" dt="2020-12-04T04:26:30.227" v="2" actId="1076"/>
          <ac:spMkLst>
            <pc:docMk/>
            <pc:sldMk cId="3597730613" sldId="408"/>
            <ac:spMk id="12" creationId="{00000000-0000-0000-0000-000000000000}"/>
          </ac:spMkLst>
        </pc:spChg>
      </pc:sldChg>
      <pc:sldChg chg="modSp mod">
        <pc:chgData name="Chunping Xu" userId="a5962ba47313b1f5" providerId="LiveId" clId="{6B802990-152F-4E52-86AF-4FBA9D3D1446}" dt="2020-12-04T05:54:18.014" v="6"/>
        <pc:sldMkLst>
          <pc:docMk/>
          <pc:sldMk cId="2574250617" sldId="835"/>
        </pc:sldMkLst>
        <pc:spChg chg="mod">
          <ac:chgData name="Chunping Xu" userId="a5962ba47313b1f5" providerId="LiveId" clId="{6B802990-152F-4E52-86AF-4FBA9D3D1446}" dt="2020-12-04T05:54:18.014" v="6"/>
          <ac:spMkLst>
            <pc:docMk/>
            <pc:sldMk cId="2574250617" sldId="835"/>
            <ac:spMk id="441" creationId="{00000000-0000-0000-0000-000000000000}"/>
          </ac:spMkLst>
        </pc:spChg>
      </pc:sldChg>
      <pc:sldChg chg="modSp mod">
        <pc:chgData name="Chunping Xu" userId="a5962ba47313b1f5" providerId="LiveId" clId="{6B802990-152F-4E52-86AF-4FBA9D3D1446}" dt="2020-12-04T05:55:30.860" v="13" actId="255"/>
        <pc:sldMkLst>
          <pc:docMk/>
          <pc:sldMk cId="2528803733" sldId="843"/>
        </pc:sldMkLst>
        <pc:spChg chg="mod">
          <ac:chgData name="Chunping Xu" userId="a5962ba47313b1f5" providerId="LiveId" clId="{6B802990-152F-4E52-86AF-4FBA9D3D1446}" dt="2020-12-04T05:55:30.860" v="13" actId="255"/>
          <ac:spMkLst>
            <pc:docMk/>
            <pc:sldMk cId="2528803733" sldId="843"/>
            <ac:spMk id="441" creationId="{00000000-0000-0000-0000-000000000000}"/>
          </ac:spMkLst>
        </pc:spChg>
      </pc:sldChg>
      <pc:sldChg chg="modSp mod">
        <pc:chgData name="Chunping Xu" userId="a5962ba47313b1f5" providerId="LiveId" clId="{6B802990-152F-4E52-86AF-4FBA9D3D1446}" dt="2020-12-04T18:53:21.955" v="162" actId="20577"/>
        <pc:sldMkLst>
          <pc:docMk/>
          <pc:sldMk cId="3125448393" sldId="844"/>
        </pc:sldMkLst>
        <pc:spChg chg="mod">
          <ac:chgData name="Chunping Xu" userId="a5962ba47313b1f5" providerId="LiveId" clId="{6B802990-152F-4E52-86AF-4FBA9D3D1446}" dt="2020-12-04T18:53:21.955" v="162" actId="20577"/>
          <ac:spMkLst>
            <pc:docMk/>
            <pc:sldMk cId="3125448393" sldId="844"/>
            <ac:spMk id="441" creationId="{00000000-0000-0000-0000-000000000000}"/>
          </ac:spMkLst>
        </pc:spChg>
      </pc:sldChg>
      <pc:sldChg chg="modSp mod">
        <pc:chgData name="Chunping Xu" userId="a5962ba47313b1f5" providerId="LiveId" clId="{6B802990-152F-4E52-86AF-4FBA9D3D1446}" dt="2020-12-04T05:59:48.788" v="40"/>
        <pc:sldMkLst>
          <pc:docMk/>
          <pc:sldMk cId="96890483" sldId="845"/>
        </pc:sldMkLst>
        <pc:spChg chg="mod">
          <ac:chgData name="Chunping Xu" userId="a5962ba47313b1f5" providerId="LiveId" clId="{6B802990-152F-4E52-86AF-4FBA9D3D1446}" dt="2020-12-04T05:59:48.788" v="40"/>
          <ac:spMkLst>
            <pc:docMk/>
            <pc:sldMk cId="96890483" sldId="845"/>
            <ac:spMk id="441" creationId="{00000000-0000-0000-0000-000000000000}"/>
          </ac:spMkLst>
        </pc:spChg>
      </pc:sldChg>
      <pc:sldChg chg="modSp mod">
        <pc:chgData name="Chunping Xu" userId="a5962ba47313b1f5" providerId="LiveId" clId="{6B802990-152F-4E52-86AF-4FBA9D3D1446}" dt="2020-12-04T18:56:21.190" v="173" actId="948"/>
        <pc:sldMkLst>
          <pc:docMk/>
          <pc:sldMk cId="3489066414" sldId="847"/>
        </pc:sldMkLst>
        <pc:spChg chg="mod">
          <ac:chgData name="Chunping Xu" userId="a5962ba47313b1f5" providerId="LiveId" clId="{6B802990-152F-4E52-86AF-4FBA9D3D1446}" dt="2020-12-04T18:56:21.190" v="173" actId="948"/>
          <ac:spMkLst>
            <pc:docMk/>
            <pc:sldMk cId="3489066414" sldId="847"/>
            <ac:spMk id="441" creationId="{00000000-0000-0000-0000-000000000000}"/>
          </ac:spMkLst>
        </pc:spChg>
      </pc:sldChg>
      <pc:sldChg chg="modSp mod">
        <pc:chgData name="Chunping Xu" userId="a5962ba47313b1f5" providerId="LiveId" clId="{6B802990-152F-4E52-86AF-4FBA9D3D1446}" dt="2020-12-04T05:58:13.689" v="33"/>
        <pc:sldMkLst>
          <pc:docMk/>
          <pc:sldMk cId="2814175321" sldId="852"/>
        </pc:sldMkLst>
        <pc:spChg chg="mod">
          <ac:chgData name="Chunping Xu" userId="a5962ba47313b1f5" providerId="LiveId" clId="{6B802990-152F-4E52-86AF-4FBA9D3D1446}" dt="2020-12-04T05:58:13.689" v="33"/>
          <ac:spMkLst>
            <pc:docMk/>
            <pc:sldMk cId="2814175321" sldId="852"/>
            <ac:spMk id="441" creationId="{00000000-0000-0000-0000-000000000000}"/>
          </ac:spMkLst>
        </pc:spChg>
      </pc:sldChg>
      <pc:sldChg chg="del">
        <pc:chgData name="Chunping Xu" userId="a5962ba47313b1f5" providerId="LiveId" clId="{6B802990-152F-4E52-86AF-4FBA9D3D1446}" dt="2020-12-04T06:01:40.693" v="53" actId="47"/>
        <pc:sldMkLst>
          <pc:docMk/>
          <pc:sldMk cId="2771223605" sldId="865"/>
        </pc:sldMkLst>
      </pc:sldChg>
      <pc:sldChg chg="del">
        <pc:chgData name="Chunping Xu" userId="a5962ba47313b1f5" providerId="LiveId" clId="{6B802990-152F-4E52-86AF-4FBA9D3D1446}" dt="2020-12-04T06:01:40.693" v="53" actId="47"/>
        <pc:sldMkLst>
          <pc:docMk/>
          <pc:sldMk cId="3050489150" sldId="866"/>
        </pc:sldMkLst>
      </pc:sldChg>
      <pc:sldChg chg="del">
        <pc:chgData name="Chunping Xu" userId="a5962ba47313b1f5" providerId="LiveId" clId="{6B802990-152F-4E52-86AF-4FBA9D3D1446}" dt="2020-12-04T06:01:40.693" v="53" actId="47"/>
        <pc:sldMkLst>
          <pc:docMk/>
          <pc:sldMk cId="4022564738" sldId="867"/>
        </pc:sldMkLst>
      </pc:sldChg>
      <pc:sldChg chg="del">
        <pc:chgData name="Chunping Xu" userId="a5962ba47313b1f5" providerId="LiveId" clId="{6B802990-152F-4E52-86AF-4FBA9D3D1446}" dt="2020-12-04T06:01:40.693" v="53" actId="47"/>
        <pc:sldMkLst>
          <pc:docMk/>
          <pc:sldMk cId="127779817" sldId="868"/>
        </pc:sldMkLst>
      </pc:sldChg>
      <pc:sldChg chg="del">
        <pc:chgData name="Chunping Xu" userId="a5962ba47313b1f5" providerId="LiveId" clId="{6B802990-152F-4E52-86AF-4FBA9D3D1446}" dt="2020-12-04T06:01:40.693" v="53" actId="47"/>
        <pc:sldMkLst>
          <pc:docMk/>
          <pc:sldMk cId="1131454187" sldId="869"/>
        </pc:sldMkLst>
      </pc:sldChg>
      <pc:sldChg chg="del">
        <pc:chgData name="Chunping Xu" userId="a5962ba47313b1f5" providerId="LiveId" clId="{6B802990-152F-4E52-86AF-4FBA9D3D1446}" dt="2020-12-04T06:01:40.693" v="53" actId="47"/>
        <pc:sldMkLst>
          <pc:docMk/>
          <pc:sldMk cId="1413157655" sldId="870"/>
        </pc:sldMkLst>
      </pc:sldChg>
      <pc:sldChg chg="del">
        <pc:chgData name="Chunping Xu" userId="a5962ba47313b1f5" providerId="LiveId" clId="{6B802990-152F-4E52-86AF-4FBA9D3D1446}" dt="2020-12-04T06:01:40.693" v="53" actId="47"/>
        <pc:sldMkLst>
          <pc:docMk/>
          <pc:sldMk cId="1444316163" sldId="871"/>
        </pc:sldMkLst>
      </pc:sldChg>
      <pc:sldChg chg="del">
        <pc:chgData name="Chunping Xu" userId="a5962ba47313b1f5" providerId="LiveId" clId="{6B802990-152F-4E52-86AF-4FBA9D3D1446}" dt="2020-12-04T06:01:40.693" v="53" actId="47"/>
        <pc:sldMkLst>
          <pc:docMk/>
          <pc:sldMk cId="692466551" sldId="872"/>
        </pc:sldMkLst>
      </pc:sldChg>
      <pc:sldChg chg="modSp mod">
        <pc:chgData name="Chunping Xu" userId="a5962ba47313b1f5" providerId="LiveId" clId="{6B802990-152F-4E52-86AF-4FBA9D3D1446}" dt="2020-12-04T18:55:56.567" v="172"/>
        <pc:sldMkLst>
          <pc:docMk/>
          <pc:sldMk cId="4007757009" sldId="884"/>
        </pc:sldMkLst>
        <pc:spChg chg="mod">
          <ac:chgData name="Chunping Xu" userId="a5962ba47313b1f5" providerId="LiveId" clId="{6B802990-152F-4E52-86AF-4FBA9D3D1446}" dt="2020-12-04T18:55:56.567" v="172"/>
          <ac:spMkLst>
            <pc:docMk/>
            <pc:sldMk cId="4007757009" sldId="884"/>
            <ac:spMk id="441" creationId="{00000000-0000-0000-0000-000000000000}"/>
          </ac:spMkLst>
        </pc:spChg>
      </pc:sldChg>
      <pc:sldChg chg="del">
        <pc:chgData name="Chunping Xu" userId="a5962ba47313b1f5" providerId="LiveId" clId="{6B802990-152F-4E52-86AF-4FBA9D3D1446}" dt="2020-12-04T06:01:40.693" v="53" actId="47"/>
        <pc:sldMkLst>
          <pc:docMk/>
          <pc:sldMk cId="3554349762" sldId="888"/>
        </pc:sldMkLst>
      </pc:sldChg>
      <pc:sldChg chg="del">
        <pc:chgData name="Chunping Xu" userId="a5962ba47313b1f5" providerId="LiveId" clId="{6B802990-152F-4E52-86AF-4FBA9D3D1446}" dt="2020-12-04T06:01:40.693" v="53" actId="47"/>
        <pc:sldMkLst>
          <pc:docMk/>
          <pc:sldMk cId="3825219379" sldId="889"/>
        </pc:sldMkLst>
      </pc:sldChg>
      <pc:sldChg chg="del">
        <pc:chgData name="Chunping Xu" userId="a5962ba47313b1f5" providerId="LiveId" clId="{6B802990-152F-4E52-86AF-4FBA9D3D1446}" dt="2020-12-04T06:01:40.693" v="53" actId="47"/>
        <pc:sldMkLst>
          <pc:docMk/>
          <pc:sldMk cId="2970630034" sldId="892"/>
        </pc:sldMkLst>
      </pc:sldChg>
      <pc:sldChg chg="del">
        <pc:chgData name="Chunping Xu" userId="a5962ba47313b1f5" providerId="LiveId" clId="{6B802990-152F-4E52-86AF-4FBA9D3D1446}" dt="2020-12-04T06:01:40.693" v="53" actId="47"/>
        <pc:sldMkLst>
          <pc:docMk/>
          <pc:sldMk cId="3356141396" sldId="893"/>
        </pc:sldMkLst>
      </pc:sldChg>
      <pc:sldChg chg="del">
        <pc:chgData name="Chunping Xu" userId="a5962ba47313b1f5" providerId="LiveId" clId="{6B802990-152F-4E52-86AF-4FBA9D3D1446}" dt="2020-12-04T06:01:40.693" v="53" actId="47"/>
        <pc:sldMkLst>
          <pc:docMk/>
          <pc:sldMk cId="928823395" sldId="894"/>
        </pc:sldMkLst>
      </pc:sldChg>
      <pc:sldChg chg="del">
        <pc:chgData name="Chunping Xu" userId="a5962ba47313b1f5" providerId="LiveId" clId="{6B802990-152F-4E52-86AF-4FBA9D3D1446}" dt="2020-12-04T06:01:40.693" v="53" actId="47"/>
        <pc:sldMkLst>
          <pc:docMk/>
          <pc:sldMk cId="1020413872" sldId="896"/>
        </pc:sldMkLst>
      </pc:sldChg>
      <pc:sldChg chg="del">
        <pc:chgData name="Chunping Xu" userId="a5962ba47313b1f5" providerId="LiveId" clId="{6B802990-152F-4E52-86AF-4FBA9D3D1446}" dt="2020-12-04T06:01:40.693" v="53" actId="47"/>
        <pc:sldMkLst>
          <pc:docMk/>
          <pc:sldMk cId="2418322402" sldId="897"/>
        </pc:sldMkLst>
      </pc:sldChg>
      <pc:sldChg chg="del">
        <pc:chgData name="Chunping Xu" userId="a5962ba47313b1f5" providerId="LiveId" clId="{6B802990-152F-4E52-86AF-4FBA9D3D1446}" dt="2020-12-04T06:01:40.693" v="53" actId="47"/>
        <pc:sldMkLst>
          <pc:docMk/>
          <pc:sldMk cId="1640415659" sldId="898"/>
        </pc:sldMkLst>
      </pc:sldChg>
      <pc:sldChg chg="del">
        <pc:chgData name="Chunping Xu" userId="a5962ba47313b1f5" providerId="LiveId" clId="{6B802990-152F-4E52-86AF-4FBA9D3D1446}" dt="2020-12-04T06:01:40.693" v="53" actId="47"/>
        <pc:sldMkLst>
          <pc:docMk/>
          <pc:sldMk cId="2033146085" sldId="899"/>
        </pc:sldMkLst>
      </pc:sldChg>
      <pc:sldChg chg="del">
        <pc:chgData name="Chunping Xu" userId="a5962ba47313b1f5" providerId="LiveId" clId="{6B802990-152F-4E52-86AF-4FBA9D3D1446}" dt="2020-12-04T06:01:40.693" v="53" actId="47"/>
        <pc:sldMkLst>
          <pc:docMk/>
          <pc:sldMk cId="3693627612" sldId="900"/>
        </pc:sldMkLst>
      </pc:sldChg>
      <pc:sldChg chg="del">
        <pc:chgData name="Chunping Xu" userId="a5962ba47313b1f5" providerId="LiveId" clId="{6B802990-152F-4E52-86AF-4FBA9D3D1446}" dt="2020-12-04T06:01:40.693" v="53" actId="47"/>
        <pc:sldMkLst>
          <pc:docMk/>
          <pc:sldMk cId="3646628098" sldId="901"/>
        </pc:sldMkLst>
      </pc:sldChg>
      <pc:sldChg chg="modSp add mod">
        <pc:chgData name="Chunping Xu" userId="a5962ba47313b1f5" providerId="LiveId" clId="{6B802990-152F-4E52-86AF-4FBA9D3D1446}" dt="2020-12-04T05:56:40.337" v="21" actId="20577"/>
        <pc:sldMkLst>
          <pc:docMk/>
          <pc:sldMk cId="2376608489" sldId="902"/>
        </pc:sldMkLst>
        <pc:spChg chg="mod">
          <ac:chgData name="Chunping Xu" userId="a5962ba47313b1f5" providerId="LiveId" clId="{6B802990-152F-4E52-86AF-4FBA9D3D1446}" dt="2020-12-04T05:56:40.337" v="21" actId="20577"/>
          <ac:spMkLst>
            <pc:docMk/>
            <pc:sldMk cId="2376608489" sldId="902"/>
            <ac:spMk id="441" creationId="{00000000-0000-0000-0000-000000000000}"/>
          </ac:spMkLst>
        </pc:spChg>
      </pc:sldChg>
      <pc:sldChg chg="modSp add mod">
        <pc:chgData name="Chunping Xu" userId="a5962ba47313b1f5" providerId="LiveId" clId="{6B802990-152F-4E52-86AF-4FBA9D3D1446}" dt="2020-12-04T05:57:02.302" v="24"/>
        <pc:sldMkLst>
          <pc:docMk/>
          <pc:sldMk cId="2299039240" sldId="903"/>
        </pc:sldMkLst>
        <pc:spChg chg="mod">
          <ac:chgData name="Chunping Xu" userId="a5962ba47313b1f5" providerId="LiveId" clId="{6B802990-152F-4E52-86AF-4FBA9D3D1446}" dt="2020-12-04T05:57:02.302" v="24"/>
          <ac:spMkLst>
            <pc:docMk/>
            <pc:sldMk cId="2299039240" sldId="903"/>
            <ac:spMk id="441" creationId="{00000000-0000-0000-0000-000000000000}"/>
          </ac:spMkLst>
        </pc:spChg>
      </pc:sldChg>
      <pc:sldChg chg="modSp add mod">
        <pc:chgData name="Chunping Xu" userId="a5962ba47313b1f5" providerId="LiveId" clId="{6B802990-152F-4E52-86AF-4FBA9D3D1446}" dt="2020-12-04T05:57:30.315" v="27"/>
        <pc:sldMkLst>
          <pc:docMk/>
          <pc:sldMk cId="2036139645" sldId="904"/>
        </pc:sldMkLst>
        <pc:spChg chg="mod">
          <ac:chgData name="Chunping Xu" userId="a5962ba47313b1f5" providerId="LiveId" clId="{6B802990-152F-4E52-86AF-4FBA9D3D1446}" dt="2020-12-04T05:57:30.315" v="27"/>
          <ac:spMkLst>
            <pc:docMk/>
            <pc:sldMk cId="2036139645" sldId="904"/>
            <ac:spMk id="441" creationId="{00000000-0000-0000-0000-000000000000}"/>
          </ac:spMkLst>
        </pc:spChg>
      </pc:sldChg>
      <pc:sldChg chg="modSp add mod">
        <pc:chgData name="Chunping Xu" userId="a5962ba47313b1f5" providerId="LiveId" clId="{6B802990-152F-4E52-86AF-4FBA9D3D1446}" dt="2020-12-04T05:57:47.519" v="30"/>
        <pc:sldMkLst>
          <pc:docMk/>
          <pc:sldMk cId="2191580823" sldId="905"/>
        </pc:sldMkLst>
        <pc:spChg chg="mod">
          <ac:chgData name="Chunping Xu" userId="a5962ba47313b1f5" providerId="LiveId" clId="{6B802990-152F-4E52-86AF-4FBA9D3D1446}" dt="2020-12-04T05:57:47.519" v="30"/>
          <ac:spMkLst>
            <pc:docMk/>
            <pc:sldMk cId="2191580823" sldId="905"/>
            <ac:spMk id="441" creationId="{00000000-0000-0000-0000-000000000000}"/>
          </ac:spMkLst>
        </pc:spChg>
      </pc:sldChg>
      <pc:sldChg chg="modSp add mod">
        <pc:chgData name="Chunping Xu" userId="a5962ba47313b1f5" providerId="LiveId" clId="{6B802990-152F-4E52-86AF-4FBA9D3D1446}" dt="2020-12-04T06:03:20.799" v="63" actId="948"/>
        <pc:sldMkLst>
          <pc:docMk/>
          <pc:sldMk cId="176347072" sldId="906"/>
        </pc:sldMkLst>
        <pc:spChg chg="mod">
          <ac:chgData name="Chunping Xu" userId="a5962ba47313b1f5" providerId="LiveId" clId="{6B802990-152F-4E52-86AF-4FBA9D3D1446}" dt="2020-12-04T06:03:20.799" v="63" actId="948"/>
          <ac:spMkLst>
            <pc:docMk/>
            <pc:sldMk cId="176347072" sldId="906"/>
            <ac:spMk id="441" creationId="{00000000-0000-0000-0000-000000000000}"/>
          </ac:spMkLst>
        </pc:spChg>
      </pc:sldChg>
      <pc:sldChg chg="add del">
        <pc:chgData name="Chunping Xu" userId="a5962ba47313b1f5" providerId="LiveId" clId="{6B802990-152F-4E52-86AF-4FBA9D3D1446}" dt="2020-12-04T06:03:28.008" v="64" actId="47"/>
        <pc:sldMkLst>
          <pc:docMk/>
          <pc:sldMk cId="449075551" sldId="907"/>
        </pc:sldMkLst>
      </pc:sldChg>
      <pc:sldChg chg="modSp add mod">
        <pc:chgData name="Chunping Xu" userId="a5962ba47313b1f5" providerId="LiveId" clId="{6B802990-152F-4E52-86AF-4FBA9D3D1446}" dt="2020-12-04T06:04:03.288" v="72"/>
        <pc:sldMkLst>
          <pc:docMk/>
          <pc:sldMk cId="2727964911" sldId="907"/>
        </pc:sldMkLst>
        <pc:spChg chg="mod">
          <ac:chgData name="Chunping Xu" userId="a5962ba47313b1f5" providerId="LiveId" clId="{6B802990-152F-4E52-86AF-4FBA9D3D1446}" dt="2020-12-04T06:04:03.288" v="72"/>
          <ac:spMkLst>
            <pc:docMk/>
            <pc:sldMk cId="2727964911" sldId="907"/>
            <ac:spMk id="441" creationId="{00000000-0000-0000-0000-000000000000}"/>
          </ac:spMkLst>
        </pc:spChg>
      </pc:sldChg>
      <pc:sldChg chg="modSp add mod">
        <pc:chgData name="Chunping Xu" userId="a5962ba47313b1f5" providerId="LiveId" clId="{6B802990-152F-4E52-86AF-4FBA9D3D1446}" dt="2020-12-04T06:04:29.878" v="76" actId="20577"/>
        <pc:sldMkLst>
          <pc:docMk/>
          <pc:sldMk cId="1128984360" sldId="908"/>
        </pc:sldMkLst>
        <pc:spChg chg="mod">
          <ac:chgData name="Chunping Xu" userId="a5962ba47313b1f5" providerId="LiveId" clId="{6B802990-152F-4E52-86AF-4FBA9D3D1446}" dt="2020-12-04T06:04:29.878" v="76" actId="20577"/>
          <ac:spMkLst>
            <pc:docMk/>
            <pc:sldMk cId="1128984360" sldId="908"/>
            <ac:spMk id="441" creationId="{00000000-0000-0000-0000-000000000000}"/>
          </ac:spMkLst>
        </pc:spChg>
      </pc:sldChg>
      <pc:sldChg chg="add del">
        <pc:chgData name="Chunping Xu" userId="a5962ba47313b1f5" providerId="LiveId" clId="{6B802990-152F-4E52-86AF-4FBA9D3D1446}" dt="2020-12-04T06:03:28.008" v="64" actId="47"/>
        <pc:sldMkLst>
          <pc:docMk/>
          <pc:sldMk cId="3226573190" sldId="908"/>
        </pc:sldMkLst>
      </pc:sldChg>
      <pc:sldChg chg="add del">
        <pc:chgData name="Chunping Xu" userId="a5962ba47313b1f5" providerId="LiveId" clId="{6B802990-152F-4E52-86AF-4FBA9D3D1446}" dt="2020-12-04T06:03:28.008" v="64" actId="47"/>
        <pc:sldMkLst>
          <pc:docMk/>
          <pc:sldMk cId="1574503200" sldId="909"/>
        </pc:sldMkLst>
      </pc:sldChg>
      <pc:sldChg chg="add del">
        <pc:chgData name="Chunping Xu" userId="a5962ba47313b1f5" providerId="LiveId" clId="{6B802990-152F-4E52-86AF-4FBA9D3D1446}" dt="2020-12-04T18:57:09.800" v="174" actId="47"/>
        <pc:sldMkLst>
          <pc:docMk/>
          <pc:sldMk cId="4162604037" sldId="909"/>
        </pc:sldMkLst>
      </pc:sldChg>
      <pc:sldChg chg="add del">
        <pc:chgData name="Chunping Xu" userId="a5962ba47313b1f5" providerId="LiveId" clId="{6B802990-152F-4E52-86AF-4FBA9D3D1446}" dt="2020-12-04T06:03:28.008" v="64" actId="47"/>
        <pc:sldMkLst>
          <pc:docMk/>
          <pc:sldMk cId="607537515" sldId="910"/>
        </pc:sldMkLst>
      </pc:sldChg>
      <pc:sldChg chg="modSp add mod">
        <pc:chgData name="Chunping Xu" userId="a5962ba47313b1f5" providerId="LiveId" clId="{6B802990-152F-4E52-86AF-4FBA9D3D1446}" dt="2020-12-04T06:05:26.303" v="84" actId="255"/>
        <pc:sldMkLst>
          <pc:docMk/>
          <pc:sldMk cId="4019409665" sldId="910"/>
        </pc:sldMkLst>
        <pc:spChg chg="mod">
          <ac:chgData name="Chunping Xu" userId="a5962ba47313b1f5" providerId="LiveId" clId="{6B802990-152F-4E52-86AF-4FBA9D3D1446}" dt="2020-12-04T06:05:26.303" v="84" actId="255"/>
          <ac:spMkLst>
            <pc:docMk/>
            <pc:sldMk cId="4019409665" sldId="910"/>
            <ac:spMk id="441" creationId="{00000000-0000-0000-0000-000000000000}"/>
          </ac:spMkLst>
        </pc:spChg>
      </pc:sldChg>
      <pc:sldChg chg="modSp add mod">
        <pc:chgData name="Chunping Xu" userId="a5962ba47313b1f5" providerId="LiveId" clId="{6B802990-152F-4E52-86AF-4FBA9D3D1446}" dt="2020-12-04T06:05:56.301" v="89" actId="20577"/>
        <pc:sldMkLst>
          <pc:docMk/>
          <pc:sldMk cId="7925270" sldId="911"/>
        </pc:sldMkLst>
        <pc:spChg chg="mod">
          <ac:chgData name="Chunping Xu" userId="a5962ba47313b1f5" providerId="LiveId" clId="{6B802990-152F-4E52-86AF-4FBA9D3D1446}" dt="2020-12-04T06:05:56.301" v="89" actId="20577"/>
          <ac:spMkLst>
            <pc:docMk/>
            <pc:sldMk cId="7925270" sldId="911"/>
            <ac:spMk id="441" creationId="{00000000-0000-0000-0000-000000000000}"/>
          </ac:spMkLst>
        </pc:spChg>
      </pc:sldChg>
      <pc:sldChg chg="add del">
        <pc:chgData name="Chunping Xu" userId="a5962ba47313b1f5" providerId="LiveId" clId="{6B802990-152F-4E52-86AF-4FBA9D3D1446}" dt="2020-12-04T06:03:28.008" v="64" actId="47"/>
        <pc:sldMkLst>
          <pc:docMk/>
          <pc:sldMk cId="1051627735" sldId="911"/>
        </pc:sldMkLst>
      </pc:sldChg>
      <pc:sldChg chg="modSp add mod">
        <pc:chgData name="Chunping Xu" userId="a5962ba47313b1f5" providerId="LiveId" clId="{6B802990-152F-4E52-86AF-4FBA9D3D1446}" dt="2020-12-04T06:07:22.830" v="96" actId="13926"/>
        <pc:sldMkLst>
          <pc:docMk/>
          <pc:sldMk cId="1543919868" sldId="912"/>
        </pc:sldMkLst>
        <pc:spChg chg="mod">
          <ac:chgData name="Chunping Xu" userId="a5962ba47313b1f5" providerId="LiveId" clId="{6B802990-152F-4E52-86AF-4FBA9D3D1446}" dt="2020-12-04T06:07:22.830" v="96" actId="13926"/>
          <ac:spMkLst>
            <pc:docMk/>
            <pc:sldMk cId="1543919868" sldId="912"/>
            <ac:spMk id="441" creationId="{00000000-0000-0000-0000-000000000000}"/>
          </ac:spMkLst>
        </pc:spChg>
      </pc:sldChg>
      <pc:sldChg chg="add del">
        <pc:chgData name="Chunping Xu" userId="a5962ba47313b1f5" providerId="LiveId" clId="{6B802990-152F-4E52-86AF-4FBA9D3D1446}" dt="2020-12-04T06:03:28.008" v="64" actId="47"/>
        <pc:sldMkLst>
          <pc:docMk/>
          <pc:sldMk cId="1643661779" sldId="912"/>
        </pc:sldMkLst>
      </pc:sldChg>
      <pc:sldChg chg="modSp add mod ord">
        <pc:chgData name="Chunping Xu" userId="a5962ba47313b1f5" providerId="LiveId" clId="{6B802990-152F-4E52-86AF-4FBA9D3D1446}" dt="2020-12-04T06:08:47.250" v="111"/>
        <pc:sldMkLst>
          <pc:docMk/>
          <pc:sldMk cId="736122814" sldId="913"/>
        </pc:sldMkLst>
        <pc:spChg chg="mod">
          <ac:chgData name="Chunping Xu" userId="a5962ba47313b1f5" providerId="LiveId" clId="{6B802990-152F-4E52-86AF-4FBA9D3D1446}" dt="2020-12-04T06:08:42.662" v="109"/>
          <ac:spMkLst>
            <pc:docMk/>
            <pc:sldMk cId="736122814" sldId="913"/>
            <ac:spMk id="441" creationId="{00000000-0000-0000-0000-000000000000}"/>
          </ac:spMkLst>
        </pc:spChg>
      </pc:sldChg>
      <pc:sldChg chg="add del">
        <pc:chgData name="Chunping Xu" userId="a5962ba47313b1f5" providerId="LiveId" clId="{6B802990-152F-4E52-86AF-4FBA9D3D1446}" dt="2020-12-04T06:03:28.008" v="64" actId="47"/>
        <pc:sldMkLst>
          <pc:docMk/>
          <pc:sldMk cId="4072846661" sldId="913"/>
        </pc:sldMkLst>
      </pc:sldChg>
      <pc:sldChg chg="modSp add mod ord">
        <pc:chgData name="Chunping Xu" userId="a5962ba47313b1f5" providerId="LiveId" clId="{6B802990-152F-4E52-86AF-4FBA9D3D1446}" dt="2020-12-04T06:10:19.302" v="132"/>
        <pc:sldMkLst>
          <pc:docMk/>
          <pc:sldMk cId="3082226783" sldId="914"/>
        </pc:sldMkLst>
        <pc:spChg chg="mod">
          <ac:chgData name="Chunping Xu" userId="a5962ba47313b1f5" providerId="LiveId" clId="{6B802990-152F-4E52-86AF-4FBA9D3D1446}" dt="2020-12-04T06:10:13.426" v="130" actId="122"/>
          <ac:spMkLst>
            <pc:docMk/>
            <pc:sldMk cId="3082226783" sldId="914"/>
            <ac:spMk id="441" creationId="{00000000-0000-0000-0000-000000000000}"/>
          </ac:spMkLst>
        </pc:spChg>
      </pc:sldChg>
      <pc:sldChg chg="modSp add mod">
        <pc:chgData name="Chunping Xu" userId="a5962ba47313b1f5" providerId="LiveId" clId="{6B802990-152F-4E52-86AF-4FBA9D3D1446}" dt="2020-12-04T06:10:53.891" v="135"/>
        <pc:sldMkLst>
          <pc:docMk/>
          <pc:sldMk cId="3565729517" sldId="915"/>
        </pc:sldMkLst>
        <pc:spChg chg="mod">
          <ac:chgData name="Chunping Xu" userId="a5962ba47313b1f5" providerId="LiveId" clId="{6B802990-152F-4E52-86AF-4FBA9D3D1446}" dt="2020-12-04T06:10:53.891" v="135"/>
          <ac:spMkLst>
            <pc:docMk/>
            <pc:sldMk cId="3565729517" sldId="915"/>
            <ac:spMk id="441" creationId="{00000000-0000-0000-0000-000000000000}"/>
          </ac:spMkLst>
        </pc:spChg>
      </pc:sldChg>
      <pc:sldChg chg="modSp add mod">
        <pc:chgData name="Chunping Xu" userId="a5962ba47313b1f5" providerId="LiveId" clId="{6B802990-152F-4E52-86AF-4FBA9D3D1446}" dt="2020-12-04T06:09:05.916" v="118"/>
        <pc:sldMkLst>
          <pc:docMk/>
          <pc:sldMk cId="1161140011" sldId="916"/>
        </pc:sldMkLst>
        <pc:spChg chg="mod">
          <ac:chgData name="Chunping Xu" userId="a5962ba47313b1f5" providerId="LiveId" clId="{6B802990-152F-4E52-86AF-4FBA9D3D1446}" dt="2020-12-04T06:09:05.916" v="118"/>
          <ac:spMkLst>
            <pc:docMk/>
            <pc:sldMk cId="1161140011" sldId="916"/>
            <ac:spMk id="441" creationId="{00000000-0000-0000-0000-000000000000}"/>
          </ac:spMkLst>
        </pc:spChg>
      </pc:sldChg>
      <pc:sldChg chg="modSp add mod">
        <pc:chgData name="Chunping Xu" userId="a5962ba47313b1f5" providerId="LiveId" clId="{6B802990-152F-4E52-86AF-4FBA9D3D1446}" dt="2020-12-04T06:11:35.995" v="139" actId="255"/>
        <pc:sldMkLst>
          <pc:docMk/>
          <pc:sldMk cId="593414309" sldId="917"/>
        </pc:sldMkLst>
        <pc:spChg chg="mod">
          <ac:chgData name="Chunping Xu" userId="a5962ba47313b1f5" providerId="LiveId" clId="{6B802990-152F-4E52-86AF-4FBA9D3D1446}" dt="2020-12-04T06:11:35.995" v="139" actId="255"/>
          <ac:spMkLst>
            <pc:docMk/>
            <pc:sldMk cId="593414309" sldId="917"/>
            <ac:spMk id="441" creationId="{00000000-0000-0000-0000-000000000000}"/>
          </ac:spMkLst>
        </pc:spChg>
      </pc:sldChg>
      <pc:sldChg chg="modSp add mod">
        <pc:chgData name="Chunping Xu" userId="a5962ba47313b1f5" providerId="LiveId" clId="{6B802990-152F-4E52-86AF-4FBA9D3D1446}" dt="2020-12-04T06:12:27.089" v="150"/>
        <pc:sldMkLst>
          <pc:docMk/>
          <pc:sldMk cId="3702871186" sldId="918"/>
        </pc:sldMkLst>
        <pc:spChg chg="mod">
          <ac:chgData name="Chunping Xu" userId="a5962ba47313b1f5" providerId="LiveId" clId="{6B802990-152F-4E52-86AF-4FBA9D3D1446}" dt="2020-12-04T06:12:27.089" v="150"/>
          <ac:spMkLst>
            <pc:docMk/>
            <pc:sldMk cId="3702871186" sldId="918"/>
            <ac:spMk id="441" creationId="{00000000-0000-0000-0000-000000000000}"/>
          </ac:spMkLst>
        </pc:spChg>
      </pc:sldChg>
      <pc:sldChg chg="modSp add mod">
        <pc:chgData name="Chunping Xu" userId="a5962ba47313b1f5" providerId="LiveId" clId="{6B802990-152F-4E52-86AF-4FBA9D3D1446}" dt="2020-12-04T06:12:42.617" v="153"/>
        <pc:sldMkLst>
          <pc:docMk/>
          <pc:sldMk cId="3860091092" sldId="919"/>
        </pc:sldMkLst>
        <pc:spChg chg="mod">
          <ac:chgData name="Chunping Xu" userId="a5962ba47313b1f5" providerId="LiveId" clId="{6B802990-152F-4E52-86AF-4FBA9D3D1446}" dt="2020-12-04T06:12:42.617" v="153"/>
          <ac:spMkLst>
            <pc:docMk/>
            <pc:sldMk cId="3860091092" sldId="919"/>
            <ac:spMk id="441" creationId="{00000000-0000-0000-0000-000000000000}"/>
          </ac:spMkLst>
        </pc:spChg>
      </pc:sldChg>
      <pc:sldChg chg="modSp add mod">
        <pc:chgData name="Chunping Xu" userId="a5962ba47313b1f5" providerId="LiveId" clId="{6B802990-152F-4E52-86AF-4FBA9D3D1446}" dt="2020-12-04T06:13:10.126" v="158" actId="20577"/>
        <pc:sldMkLst>
          <pc:docMk/>
          <pc:sldMk cId="3255214020" sldId="920"/>
        </pc:sldMkLst>
        <pc:spChg chg="mod">
          <ac:chgData name="Chunping Xu" userId="a5962ba47313b1f5" providerId="LiveId" clId="{6B802990-152F-4E52-86AF-4FBA9D3D1446}" dt="2020-12-04T06:13:10.126" v="158" actId="20577"/>
          <ac:spMkLst>
            <pc:docMk/>
            <pc:sldMk cId="3255214020" sldId="920"/>
            <ac:spMk id="441" creationId="{00000000-0000-0000-0000-000000000000}"/>
          </ac:spMkLst>
        </pc:spChg>
      </pc:sldChg>
      <pc:sldChg chg="modSp add mod">
        <pc:chgData name="Chunping Xu" userId="a5962ba47313b1f5" providerId="LiveId" clId="{6B802990-152F-4E52-86AF-4FBA9D3D1446}" dt="2020-12-04T06:12:04.093" v="145"/>
        <pc:sldMkLst>
          <pc:docMk/>
          <pc:sldMk cId="2400903659" sldId="921"/>
        </pc:sldMkLst>
        <pc:spChg chg="mod">
          <ac:chgData name="Chunping Xu" userId="a5962ba47313b1f5" providerId="LiveId" clId="{6B802990-152F-4E52-86AF-4FBA9D3D1446}" dt="2020-12-04T06:12:04.093" v="145"/>
          <ac:spMkLst>
            <pc:docMk/>
            <pc:sldMk cId="2400903659" sldId="921"/>
            <ac:spMk id="441" creationId="{00000000-0000-0000-0000-000000000000}"/>
          </ac:spMkLst>
        </pc:spChg>
      </pc:sldChg>
      <pc:sldChg chg="add del">
        <pc:chgData name="Chunping Xu" userId="a5962ba47313b1f5" providerId="LiveId" clId="{6B802990-152F-4E52-86AF-4FBA9D3D1446}" dt="2020-12-04T06:13:44.019" v="161" actId="47"/>
        <pc:sldMkLst>
          <pc:docMk/>
          <pc:sldMk cId="1695335148" sldId="922"/>
        </pc:sldMkLst>
      </pc:sldChg>
      <pc:sldChg chg="add">
        <pc:chgData name="Chunping Xu" userId="a5962ba47313b1f5" providerId="LiveId" clId="{6B802990-152F-4E52-86AF-4FBA9D3D1446}" dt="2020-12-04T06:13:40.806" v="160"/>
        <pc:sldMkLst>
          <pc:docMk/>
          <pc:sldMk cId="1364164951" sldId="923"/>
        </pc:sldMkLst>
      </pc:sldChg>
      <pc:sldChg chg="modSp add mod">
        <pc:chgData name="Chunping Xu" userId="a5962ba47313b1f5" providerId="LiveId" clId="{6B802990-152F-4E52-86AF-4FBA9D3D1446}" dt="2020-12-04T19:00:46.259" v="185" actId="13926"/>
        <pc:sldMkLst>
          <pc:docMk/>
          <pc:sldMk cId="3813381490" sldId="924"/>
        </pc:sldMkLst>
        <pc:spChg chg="mod">
          <ac:chgData name="Chunping Xu" userId="a5962ba47313b1f5" providerId="LiveId" clId="{6B802990-152F-4E52-86AF-4FBA9D3D1446}" dt="2020-12-04T19:00:46.259" v="185" actId="13926"/>
          <ac:spMkLst>
            <pc:docMk/>
            <pc:sldMk cId="3813381490" sldId="924"/>
            <ac:spMk id="441" creationId="{00000000-0000-0000-0000-000000000000}"/>
          </ac:spMkLst>
        </pc:spChg>
      </pc:sldChg>
    </pc:docChg>
  </pc:docChgLst>
  <pc:docChgLst>
    <pc:chgData name="Chunping Xu" userId="a5962ba47313b1f5" providerId="LiveId" clId="{F3EA9B08-B9C6-4EED-939A-0034F4808D84}"/>
    <pc:docChg chg="undo redo custSel addSld delSld modSld sldOrd">
      <pc:chgData name="Chunping Xu" userId="a5962ba47313b1f5" providerId="LiveId" clId="{F3EA9B08-B9C6-4EED-939A-0034F4808D84}" dt="2021-05-02T05:06:10.236" v="285"/>
      <pc:docMkLst>
        <pc:docMk/>
      </pc:docMkLst>
      <pc:sldChg chg="del">
        <pc:chgData name="Chunping Xu" userId="a5962ba47313b1f5" providerId="LiveId" clId="{F3EA9B08-B9C6-4EED-939A-0034F4808D84}" dt="2021-04-30T17:00:15.278" v="231" actId="47"/>
        <pc:sldMkLst>
          <pc:docMk/>
          <pc:sldMk cId="0" sldId="548"/>
        </pc:sldMkLst>
      </pc:sldChg>
      <pc:sldChg chg="modSp mod">
        <pc:chgData name="Chunping Xu" userId="a5962ba47313b1f5" providerId="LiveId" clId="{F3EA9B08-B9C6-4EED-939A-0034F4808D84}" dt="2021-04-29T18:23:47.180" v="5" actId="20577"/>
        <pc:sldMkLst>
          <pc:docMk/>
          <pc:sldMk cId="2574250617" sldId="835"/>
        </pc:sldMkLst>
        <pc:spChg chg="mod">
          <ac:chgData name="Chunping Xu" userId="a5962ba47313b1f5" providerId="LiveId" clId="{F3EA9B08-B9C6-4EED-939A-0034F4808D84}" dt="2021-04-29T18:23:47.180" v="5" actId="20577"/>
          <ac:spMkLst>
            <pc:docMk/>
            <pc:sldMk cId="2574250617" sldId="835"/>
            <ac:spMk id="441" creationId="{00000000-0000-0000-0000-000000000000}"/>
          </ac:spMkLst>
        </pc:spChg>
      </pc:sldChg>
      <pc:sldChg chg="modSp mod">
        <pc:chgData name="Chunping Xu" userId="a5962ba47313b1f5" providerId="LiveId" clId="{F3EA9B08-B9C6-4EED-939A-0034F4808D84}" dt="2021-04-29T18:29:57.012" v="56" actId="255"/>
        <pc:sldMkLst>
          <pc:docMk/>
          <pc:sldMk cId="96890483" sldId="845"/>
        </pc:sldMkLst>
        <pc:spChg chg="mod">
          <ac:chgData name="Chunping Xu" userId="a5962ba47313b1f5" providerId="LiveId" clId="{F3EA9B08-B9C6-4EED-939A-0034F4808D84}" dt="2021-04-29T18:29:57.012" v="56" actId="255"/>
          <ac:spMkLst>
            <pc:docMk/>
            <pc:sldMk cId="96890483" sldId="845"/>
            <ac:spMk id="441" creationId="{00000000-0000-0000-0000-000000000000}"/>
          </ac:spMkLst>
        </pc:spChg>
      </pc:sldChg>
      <pc:sldChg chg="modSp mod">
        <pc:chgData name="Chunping Xu" userId="a5962ba47313b1f5" providerId="LiveId" clId="{F3EA9B08-B9C6-4EED-939A-0034F4808D84}" dt="2021-04-30T16:47:42.631" v="99"/>
        <pc:sldMkLst>
          <pc:docMk/>
          <pc:sldMk cId="3489066414" sldId="847"/>
        </pc:sldMkLst>
        <pc:spChg chg="mod">
          <ac:chgData name="Chunping Xu" userId="a5962ba47313b1f5" providerId="LiveId" clId="{F3EA9B08-B9C6-4EED-939A-0034F4808D84}" dt="2021-04-30T16:47:42.631" v="99"/>
          <ac:spMkLst>
            <pc:docMk/>
            <pc:sldMk cId="3489066414" sldId="847"/>
            <ac:spMk id="441" creationId="{00000000-0000-0000-0000-000000000000}"/>
          </ac:spMkLst>
        </pc:spChg>
      </pc:sldChg>
      <pc:sldChg chg="modSp mod">
        <pc:chgData name="Chunping Xu" userId="a5962ba47313b1f5" providerId="LiveId" clId="{F3EA9B08-B9C6-4EED-939A-0034F4808D84}" dt="2021-04-29T18:27:01.512" v="24" actId="20577"/>
        <pc:sldMkLst>
          <pc:docMk/>
          <pc:sldMk cId="2814175321" sldId="852"/>
        </pc:sldMkLst>
        <pc:spChg chg="mod">
          <ac:chgData name="Chunping Xu" userId="a5962ba47313b1f5" providerId="LiveId" clId="{F3EA9B08-B9C6-4EED-939A-0034F4808D84}" dt="2021-04-29T18:27:01.512" v="24" actId="20577"/>
          <ac:spMkLst>
            <pc:docMk/>
            <pc:sldMk cId="2814175321" sldId="852"/>
            <ac:spMk id="441" creationId="{00000000-0000-0000-0000-000000000000}"/>
          </ac:spMkLst>
        </pc:spChg>
      </pc:sldChg>
      <pc:sldChg chg="modSp mod">
        <pc:chgData name="Chunping Xu" userId="a5962ba47313b1f5" providerId="LiveId" clId="{F3EA9B08-B9C6-4EED-939A-0034F4808D84}" dt="2021-04-30T16:47:07.519" v="93" actId="20577"/>
        <pc:sldMkLst>
          <pc:docMk/>
          <pc:sldMk cId="4007757009" sldId="884"/>
        </pc:sldMkLst>
        <pc:spChg chg="mod">
          <ac:chgData name="Chunping Xu" userId="a5962ba47313b1f5" providerId="LiveId" clId="{F3EA9B08-B9C6-4EED-939A-0034F4808D84}" dt="2021-04-30T16:47:07.519" v="93" actId="20577"/>
          <ac:spMkLst>
            <pc:docMk/>
            <pc:sldMk cId="4007757009" sldId="884"/>
            <ac:spMk id="441" creationId="{00000000-0000-0000-0000-000000000000}"/>
          </ac:spMkLst>
        </pc:spChg>
      </pc:sldChg>
      <pc:sldChg chg="modSp mod">
        <pc:chgData name="Chunping Xu" userId="a5962ba47313b1f5" providerId="LiveId" clId="{F3EA9B08-B9C6-4EED-939A-0034F4808D84}" dt="2021-04-30T16:48:09.912" v="105" actId="20577"/>
        <pc:sldMkLst>
          <pc:docMk/>
          <pc:sldMk cId="4019409665" sldId="910"/>
        </pc:sldMkLst>
        <pc:spChg chg="mod">
          <ac:chgData name="Chunping Xu" userId="a5962ba47313b1f5" providerId="LiveId" clId="{F3EA9B08-B9C6-4EED-939A-0034F4808D84}" dt="2021-04-30T16:48:09.912" v="105" actId="20577"/>
          <ac:spMkLst>
            <pc:docMk/>
            <pc:sldMk cId="4019409665" sldId="910"/>
            <ac:spMk id="441" creationId="{00000000-0000-0000-0000-000000000000}"/>
          </ac:spMkLst>
        </pc:spChg>
      </pc:sldChg>
      <pc:sldChg chg="modSp mod">
        <pc:chgData name="Chunping Xu" userId="a5962ba47313b1f5" providerId="LiveId" clId="{F3EA9B08-B9C6-4EED-939A-0034F4808D84}" dt="2021-04-30T17:06:34.148" v="282" actId="255"/>
        <pc:sldMkLst>
          <pc:docMk/>
          <pc:sldMk cId="7925270" sldId="911"/>
        </pc:sldMkLst>
        <pc:spChg chg="mod">
          <ac:chgData name="Chunping Xu" userId="a5962ba47313b1f5" providerId="LiveId" clId="{F3EA9B08-B9C6-4EED-939A-0034F4808D84}" dt="2021-04-30T17:06:34.148" v="282" actId="255"/>
          <ac:spMkLst>
            <pc:docMk/>
            <pc:sldMk cId="7925270" sldId="911"/>
            <ac:spMk id="441" creationId="{00000000-0000-0000-0000-000000000000}"/>
          </ac:spMkLst>
        </pc:spChg>
      </pc:sldChg>
      <pc:sldChg chg="modSp mod">
        <pc:chgData name="Chunping Xu" userId="a5962ba47313b1f5" providerId="LiveId" clId="{F3EA9B08-B9C6-4EED-939A-0034F4808D84}" dt="2021-04-30T16:49:34.652" v="121"/>
        <pc:sldMkLst>
          <pc:docMk/>
          <pc:sldMk cId="1543919868" sldId="912"/>
        </pc:sldMkLst>
        <pc:spChg chg="mod">
          <ac:chgData name="Chunping Xu" userId="a5962ba47313b1f5" providerId="LiveId" clId="{F3EA9B08-B9C6-4EED-939A-0034F4808D84}" dt="2021-04-30T16:49:34.652" v="121"/>
          <ac:spMkLst>
            <pc:docMk/>
            <pc:sldMk cId="1543919868" sldId="912"/>
            <ac:spMk id="441" creationId="{00000000-0000-0000-0000-000000000000}"/>
          </ac:spMkLst>
        </pc:spChg>
      </pc:sldChg>
      <pc:sldChg chg="del">
        <pc:chgData name="Chunping Xu" userId="a5962ba47313b1f5" providerId="LiveId" clId="{F3EA9B08-B9C6-4EED-939A-0034F4808D84}" dt="2021-04-30T17:03:30.371" v="266" actId="47"/>
        <pc:sldMkLst>
          <pc:docMk/>
          <pc:sldMk cId="3565729517" sldId="915"/>
        </pc:sldMkLst>
      </pc:sldChg>
      <pc:sldChg chg="modSp mod">
        <pc:chgData name="Chunping Xu" userId="a5962ba47313b1f5" providerId="LiveId" clId="{F3EA9B08-B9C6-4EED-939A-0034F4808D84}" dt="2021-04-29T18:26:44.119" v="21" actId="20577"/>
        <pc:sldMkLst>
          <pc:docMk/>
          <pc:sldMk cId="2313262846" sldId="926"/>
        </pc:sldMkLst>
        <pc:spChg chg="mod">
          <ac:chgData name="Chunping Xu" userId="a5962ba47313b1f5" providerId="LiveId" clId="{F3EA9B08-B9C6-4EED-939A-0034F4808D84}" dt="2021-04-29T18:26:44.119" v="21" actId="20577"/>
          <ac:spMkLst>
            <pc:docMk/>
            <pc:sldMk cId="2313262846" sldId="926"/>
            <ac:spMk id="441" creationId="{00000000-0000-0000-0000-000000000000}"/>
          </ac:spMkLst>
        </pc:spChg>
      </pc:sldChg>
      <pc:sldChg chg="modSp mod">
        <pc:chgData name="Chunping Xu" userId="a5962ba47313b1f5" providerId="LiveId" clId="{F3EA9B08-B9C6-4EED-939A-0034F4808D84}" dt="2021-04-29T18:26:56.956" v="23" actId="20577"/>
        <pc:sldMkLst>
          <pc:docMk/>
          <pc:sldMk cId="1721187573" sldId="927"/>
        </pc:sldMkLst>
        <pc:spChg chg="mod">
          <ac:chgData name="Chunping Xu" userId="a5962ba47313b1f5" providerId="LiveId" clId="{F3EA9B08-B9C6-4EED-939A-0034F4808D84}" dt="2021-04-29T18:26:56.956" v="23" actId="20577"/>
          <ac:spMkLst>
            <pc:docMk/>
            <pc:sldMk cId="1721187573" sldId="927"/>
            <ac:spMk id="441" creationId="{00000000-0000-0000-0000-000000000000}"/>
          </ac:spMkLst>
        </pc:spChg>
      </pc:sldChg>
      <pc:sldChg chg="modSp mod">
        <pc:chgData name="Chunping Xu" userId="a5962ba47313b1f5" providerId="LiveId" clId="{F3EA9B08-B9C6-4EED-939A-0034F4808D84}" dt="2021-04-29T18:26:11.428" v="18"/>
        <pc:sldMkLst>
          <pc:docMk/>
          <pc:sldMk cId="3410243051" sldId="928"/>
        </pc:sldMkLst>
        <pc:spChg chg="mod">
          <ac:chgData name="Chunping Xu" userId="a5962ba47313b1f5" providerId="LiveId" clId="{F3EA9B08-B9C6-4EED-939A-0034F4808D84}" dt="2021-04-29T18:26:11.428" v="18"/>
          <ac:spMkLst>
            <pc:docMk/>
            <pc:sldMk cId="3410243051" sldId="928"/>
            <ac:spMk id="441" creationId="{00000000-0000-0000-0000-000000000000}"/>
          </ac:spMkLst>
        </pc:spChg>
      </pc:sldChg>
      <pc:sldChg chg="modSp mod">
        <pc:chgData name="Chunping Xu" userId="a5962ba47313b1f5" providerId="LiveId" clId="{F3EA9B08-B9C6-4EED-939A-0034F4808D84}" dt="2021-04-29T18:27:19.829" v="27"/>
        <pc:sldMkLst>
          <pc:docMk/>
          <pc:sldMk cId="4221993880" sldId="941"/>
        </pc:sldMkLst>
        <pc:spChg chg="mod">
          <ac:chgData name="Chunping Xu" userId="a5962ba47313b1f5" providerId="LiveId" clId="{F3EA9B08-B9C6-4EED-939A-0034F4808D84}" dt="2021-04-29T18:27:19.829" v="27"/>
          <ac:spMkLst>
            <pc:docMk/>
            <pc:sldMk cId="4221993880" sldId="941"/>
            <ac:spMk id="441" creationId="{00000000-0000-0000-0000-000000000000}"/>
          </ac:spMkLst>
        </pc:spChg>
      </pc:sldChg>
      <pc:sldChg chg="modSp mod">
        <pc:chgData name="Chunping Xu" userId="a5962ba47313b1f5" providerId="LiveId" clId="{F3EA9B08-B9C6-4EED-939A-0034F4808D84}" dt="2021-04-29T18:27:34.434" v="32"/>
        <pc:sldMkLst>
          <pc:docMk/>
          <pc:sldMk cId="1638738310" sldId="942"/>
        </pc:sldMkLst>
        <pc:spChg chg="mod">
          <ac:chgData name="Chunping Xu" userId="a5962ba47313b1f5" providerId="LiveId" clId="{F3EA9B08-B9C6-4EED-939A-0034F4808D84}" dt="2021-04-29T18:27:34.434" v="32"/>
          <ac:spMkLst>
            <pc:docMk/>
            <pc:sldMk cId="1638738310" sldId="942"/>
            <ac:spMk id="441" creationId="{00000000-0000-0000-0000-000000000000}"/>
          </ac:spMkLst>
        </pc:spChg>
      </pc:sldChg>
      <pc:sldChg chg="modSp mod">
        <pc:chgData name="Chunping Xu" userId="a5962ba47313b1f5" providerId="LiveId" clId="{F3EA9B08-B9C6-4EED-939A-0034F4808D84}" dt="2021-04-29T18:27:48.325" v="35"/>
        <pc:sldMkLst>
          <pc:docMk/>
          <pc:sldMk cId="2984823333" sldId="943"/>
        </pc:sldMkLst>
        <pc:spChg chg="mod">
          <ac:chgData name="Chunping Xu" userId="a5962ba47313b1f5" providerId="LiveId" clId="{F3EA9B08-B9C6-4EED-939A-0034F4808D84}" dt="2021-04-29T18:27:48.325" v="35"/>
          <ac:spMkLst>
            <pc:docMk/>
            <pc:sldMk cId="2984823333" sldId="943"/>
            <ac:spMk id="441" creationId="{00000000-0000-0000-0000-000000000000}"/>
          </ac:spMkLst>
        </pc:spChg>
      </pc:sldChg>
      <pc:sldChg chg="modSp mod">
        <pc:chgData name="Chunping Xu" userId="a5962ba47313b1f5" providerId="LiveId" clId="{F3EA9B08-B9C6-4EED-939A-0034F4808D84}" dt="2021-04-29T18:28:02.289" v="38"/>
        <pc:sldMkLst>
          <pc:docMk/>
          <pc:sldMk cId="3832321435" sldId="944"/>
        </pc:sldMkLst>
        <pc:spChg chg="mod">
          <ac:chgData name="Chunping Xu" userId="a5962ba47313b1f5" providerId="LiveId" clId="{F3EA9B08-B9C6-4EED-939A-0034F4808D84}" dt="2021-04-29T18:28:02.289" v="38"/>
          <ac:spMkLst>
            <pc:docMk/>
            <pc:sldMk cId="3832321435" sldId="944"/>
            <ac:spMk id="441" creationId="{00000000-0000-0000-0000-000000000000}"/>
          </ac:spMkLst>
        </pc:spChg>
      </pc:sldChg>
      <pc:sldChg chg="modSp mod">
        <pc:chgData name="Chunping Xu" userId="a5962ba47313b1f5" providerId="LiveId" clId="{F3EA9B08-B9C6-4EED-939A-0034F4808D84}" dt="2021-04-30T17:06:39.114" v="283" actId="255"/>
        <pc:sldMkLst>
          <pc:docMk/>
          <pc:sldMk cId="2773052931" sldId="947"/>
        </pc:sldMkLst>
        <pc:spChg chg="mod">
          <ac:chgData name="Chunping Xu" userId="a5962ba47313b1f5" providerId="LiveId" clId="{F3EA9B08-B9C6-4EED-939A-0034F4808D84}" dt="2021-04-30T17:06:39.114" v="283" actId="255"/>
          <ac:spMkLst>
            <pc:docMk/>
            <pc:sldMk cId="2773052931" sldId="947"/>
            <ac:spMk id="441" creationId="{00000000-0000-0000-0000-000000000000}"/>
          </ac:spMkLst>
        </pc:spChg>
      </pc:sldChg>
      <pc:sldChg chg="modSp mod">
        <pc:chgData name="Chunping Xu" userId="a5962ba47313b1f5" providerId="LiveId" clId="{F3EA9B08-B9C6-4EED-939A-0034F4808D84}" dt="2021-04-30T16:50:08.812" v="125" actId="20577"/>
        <pc:sldMkLst>
          <pc:docMk/>
          <pc:sldMk cId="3246552041" sldId="948"/>
        </pc:sldMkLst>
        <pc:spChg chg="mod">
          <ac:chgData name="Chunping Xu" userId="a5962ba47313b1f5" providerId="LiveId" clId="{F3EA9B08-B9C6-4EED-939A-0034F4808D84}" dt="2021-04-30T16:50:08.812" v="125" actId="20577"/>
          <ac:spMkLst>
            <pc:docMk/>
            <pc:sldMk cId="3246552041" sldId="948"/>
            <ac:spMk id="441" creationId="{00000000-0000-0000-0000-000000000000}"/>
          </ac:spMkLst>
        </pc:spChg>
      </pc:sldChg>
      <pc:sldChg chg="modSp mod">
        <pc:chgData name="Chunping Xu" userId="a5962ba47313b1f5" providerId="LiveId" clId="{F3EA9B08-B9C6-4EED-939A-0034F4808D84}" dt="2021-04-30T16:54:18.674" v="197" actId="207"/>
        <pc:sldMkLst>
          <pc:docMk/>
          <pc:sldMk cId="3304690809" sldId="949"/>
        </pc:sldMkLst>
        <pc:spChg chg="mod">
          <ac:chgData name="Chunping Xu" userId="a5962ba47313b1f5" providerId="LiveId" clId="{F3EA9B08-B9C6-4EED-939A-0034F4808D84}" dt="2021-04-30T16:54:18.674" v="197" actId="207"/>
          <ac:spMkLst>
            <pc:docMk/>
            <pc:sldMk cId="3304690809" sldId="949"/>
            <ac:spMk id="441" creationId="{00000000-0000-0000-0000-000000000000}"/>
          </ac:spMkLst>
        </pc:spChg>
      </pc:sldChg>
      <pc:sldChg chg="modSp mod">
        <pc:chgData name="Chunping Xu" userId="a5962ba47313b1f5" providerId="LiveId" clId="{F3EA9B08-B9C6-4EED-939A-0034F4808D84}" dt="2021-04-30T16:58:27.240" v="217" actId="255"/>
        <pc:sldMkLst>
          <pc:docMk/>
          <pc:sldMk cId="1535006336" sldId="950"/>
        </pc:sldMkLst>
        <pc:spChg chg="mod">
          <ac:chgData name="Chunping Xu" userId="a5962ba47313b1f5" providerId="LiveId" clId="{F3EA9B08-B9C6-4EED-939A-0034F4808D84}" dt="2021-04-30T16:58:27.240" v="217" actId="255"/>
          <ac:spMkLst>
            <pc:docMk/>
            <pc:sldMk cId="1535006336" sldId="950"/>
            <ac:spMk id="441" creationId="{00000000-0000-0000-0000-000000000000}"/>
          </ac:spMkLst>
        </pc:spChg>
      </pc:sldChg>
      <pc:sldChg chg="modSp mod">
        <pc:chgData name="Chunping Xu" userId="a5962ba47313b1f5" providerId="LiveId" clId="{F3EA9B08-B9C6-4EED-939A-0034F4808D84}" dt="2021-04-30T17:00:58.702" v="239"/>
        <pc:sldMkLst>
          <pc:docMk/>
          <pc:sldMk cId="780877328" sldId="951"/>
        </pc:sldMkLst>
        <pc:spChg chg="mod">
          <ac:chgData name="Chunping Xu" userId="a5962ba47313b1f5" providerId="LiveId" clId="{F3EA9B08-B9C6-4EED-939A-0034F4808D84}" dt="2021-04-30T17:00:58.702" v="239"/>
          <ac:spMkLst>
            <pc:docMk/>
            <pc:sldMk cId="780877328" sldId="951"/>
            <ac:spMk id="441" creationId="{00000000-0000-0000-0000-000000000000}"/>
          </ac:spMkLst>
        </pc:spChg>
      </pc:sldChg>
      <pc:sldChg chg="modSp mod">
        <pc:chgData name="Chunping Xu" userId="a5962ba47313b1f5" providerId="LiveId" clId="{F3EA9B08-B9C6-4EED-939A-0034F4808D84}" dt="2021-04-30T17:01:17.931" v="242"/>
        <pc:sldMkLst>
          <pc:docMk/>
          <pc:sldMk cId="3930469402" sldId="952"/>
        </pc:sldMkLst>
        <pc:spChg chg="mod">
          <ac:chgData name="Chunping Xu" userId="a5962ba47313b1f5" providerId="LiveId" clId="{F3EA9B08-B9C6-4EED-939A-0034F4808D84}" dt="2021-04-30T17:01:17.931" v="242"/>
          <ac:spMkLst>
            <pc:docMk/>
            <pc:sldMk cId="3930469402" sldId="952"/>
            <ac:spMk id="441" creationId="{00000000-0000-0000-0000-000000000000}"/>
          </ac:spMkLst>
        </pc:spChg>
      </pc:sldChg>
      <pc:sldChg chg="modSp mod">
        <pc:chgData name="Chunping Xu" userId="a5962ba47313b1f5" providerId="LiveId" clId="{F3EA9B08-B9C6-4EED-939A-0034F4808D84}" dt="2021-04-30T17:01:29.715" v="245"/>
        <pc:sldMkLst>
          <pc:docMk/>
          <pc:sldMk cId="3429638334" sldId="953"/>
        </pc:sldMkLst>
        <pc:spChg chg="mod">
          <ac:chgData name="Chunping Xu" userId="a5962ba47313b1f5" providerId="LiveId" clId="{F3EA9B08-B9C6-4EED-939A-0034F4808D84}" dt="2021-04-30T17:01:29.715" v="245"/>
          <ac:spMkLst>
            <pc:docMk/>
            <pc:sldMk cId="3429638334" sldId="953"/>
            <ac:spMk id="441" creationId="{00000000-0000-0000-0000-000000000000}"/>
          </ac:spMkLst>
        </pc:spChg>
      </pc:sldChg>
      <pc:sldChg chg="modSp mod">
        <pc:chgData name="Chunping Xu" userId="a5962ba47313b1f5" providerId="LiveId" clId="{F3EA9B08-B9C6-4EED-939A-0034F4808D84}" dt="2021-04-30T17:02:41.814" v="257"/>
        <pc:sldMkLst>
          <pc:docMk/>
          <pc:sldMk cId="2300784458" sldId="954"/>
        </pc:sldMkLst>
        <pc:spChg chg="mod">
          <ac:chgData name="Chunping Xu" userId="a5962ba47313b1f5" providerId="LiveId" clId="{F3EA9B08-B9C6-4EED-939A-0034F4808D84}" dt="2021-04-30T17:02:41.814" v="257"/>
          <ac:spMkLst>
            <pc:docMk/>
            <pc:sldMk cId="2300784458" sldId="954"/>
            <ac:spMk id="441" creationId="{00000000-0000-0000-0000-000000000000}"/>
          </ac:spMkLst>
        </pc:spChg>
      </pc:sldChg>
      <pc:sldChg chg="modSp mod">
        <pc:chgData name="Chunping Xu" userId="a5962ba47313b1f5" providerId="LiveId" clId="{F3EA9B08-B9C6-4EED-939A-0034F4808D84}" dt="2021-04-30T17:02:55.718" v="260"/>
        <pc:sldMkLst>
          <pc:docMk/>
          <pc:sldMk cId="1136150031" sldId="955"/>
        </pc:sldMkLst>
        <pc:spChg chg="mod">
          <ac:chgData name="Chunping Xu" userId="a5962ba47313b1f5" providerId="LiveId" clId="{F3EA9B08-B9C6-4EED-939A-0034F4808D84}" dt="2021-04-30T17:02:55.718" v="260"/>
          <ac:spMkLst>
            <pc:docMk/>
            <pc:sldMk cId="1136150031" sldId="955"/>
            <ac:spMk id="441" creationId="{00000000-0000-0000-0000-000000000000}"/>
          </ac:spMkLst>
        </pc:spChg>
      </pc:sldChg>
      <pc:sldChg chg="del">
        <pc:chgData name="Chunping Xu" userId="a5962ba47313b1f5" providerId="LiveId" clId="{F3EA9B08-B9C6-4EED-939A-0034F4808D84}" dt="2021-04-30T17:02:58.866" v="261" actId="47"/>
        <pc:sldMkLst>
          <pc:docMk/>
          <pc:sldMk cId="1460311642" sldId="956"/>
        </pc:sldMkLst>
      </pc:sldChg>
      <pc:sldChg chg="modSp mod">
        <pc:chgData name="Chunping Xu" userId="a5962ba47313b1f5" providerId="LiveId" clId="{F3EA9B08-B9C6-4EED-939A-0034F4808D84}" dt="2021-04-30T17:04:58.359" v="281" actId="255"/>
        <pc:sldMkLst>
          <pc:docMk/>
          <pc:sldMk cId="4206779045" sldId="957"/>
        </pc:sldMkLst>
        <pc:spChg chg="mod">
          <ac:chgData name="Chunping Xu" userId="a5962ba47313b1f5" providerId="LiveId" clId="{F3EA9B08-B9C6-4EED-939A-0034F4808D84}" dt="2021-04-30T17:04:58.359" v="281" actId="255"/>
          <ac:spMkLst>
            <pc:docMk/>
            <pc:sldMk cId="4206779045" sldId="957"/>
            <ac:spMk id="441" creationId="{00000000-0000-0000-0000-000000000000}"/>
          </ac:spMkLst>
        </pc:spChg>
      </pc:sldChg>
      <pc:sldChg chg="del">
        <pc:chgData name="Chunping Xu" userId="a5962ba47313b1f5" providerId="LiveId" clId="{F3EA9B08-B9C6-4EED-939A-0034F4808D84}" dt="2021-04-30T16:47:28.319" v="96" actId="47"/>
        <pc:sldMkLst>
          <pc:docMk/>
          <pc:sldMk cId="3049171570" sldId="960"/>
        </pc:sldMkLst>
      </pc:sldChg>
      <pc:sldChg chg="modSp mod">
        <pc:chgData name="Chunping Xu" userId="a5962ba47313b1f5" providerId="LiveId" clId="{F3EA9B08-B9C6-4EED-939A-0034F4808D84}" dt="2021-04-30T16:49:16.907" v="118"/>
        <pc:sldMkLst>
          <pc:docMk/>
          <pc:sldMk cId="1630062831" sldId="961"/>
        </pc:sldMkLst>
        <pc:spChg chg="mod">
          <ac:chgData name="Chunping Xu" userId="a5962ba47313b1f5" providerId="LiveId" clId="{F3EA9B08-B9C6-4EED-939A-0034F4808D84}" dt="2021-04-30T16:49:16.907" v="118"/>
          <ac:spMkLst>
            <pc:docMk/>
            <pc:sldMk cId="1630062831" sldId="961"/>
            <ac:spMk id="441" creationId="{00000000-0000-0000-0000-000000000000}"/>
          </ac:spMkLst>
        </pc:spChg>
      </pc:sldChg>
      <pc:sldChg chg="del">
        <pc:chgData name="Chunping Xu" userId="a5962ba47313b1f5" providerId="LiveId" clId="{F3EA9B08-B9C6-4EED-939A-0034F4808D84}" dt="2021-04-30T16:50:11.813" v="126" actId="47"/>
        <pc:sldMkLst>
          <pc:docMk/>
          <pc:sldMk cId="46122635" sldId="962"/>
        </pc:sldMkLst>
      </pc:sldChg>
      <pc:sldChg chg="modSp mod">
        <pc:chgData name="Chunping Xu" userId="a5962ba47313b1f5" providerId="LiveId" clId="{F3EA9B08-B9C6-4EED-939A-0034F4808D84}" dt="2021-04-30T16:58:06.713" v="213" actId="255"/>
        <pc:sldMkLst>
          <pc:docMk/>
          <pc:sldMk cId="1780976206" sldId="963"/>
        </pc:sldMkLst>
        <pc:spChg chg="mod">
          <ac:chgData name="Chunping Xu" userId="a5962ba47313b1f5" providerId="LiveId" clId="{F3EA9B08-B9C6-4EED-939A-0034F4808D84}" dt="2021-04-30T16:58:06.713" v="213" actId="255"/>
          <ac:spMkLst>
            <pc:docMk/>
            <pc:sldMk cId="1780976206" sldId="963"/>
            <ac:spMk id="441" creationId="{00000000-0000-0000-0000-000000000000}"/>
          </ac:spMkLst>
        </pc:spChg>
      </pc:sldChg>
      <pc:sldChg chg="modSp mod">
        <pc:chgData name="Chunping Xu" userId="a5962ba47313b1f5" providerId="LiveId" clId="{F3EA9B08-B9C6-4EED-939A-0034F4808D84}" dt="2021-04-30T16:59:41.609" v="224" actId="255"/>
        <pc:sldMkLst>
          <pc:docMk/>
          <pc:sldMk cId="1669701034" sldId="964"/>
        </pc:sldMkLst>
        <pc:spChg chg="mod">
          <ac:chgData name="Chunping Xu" userId="a5962ba47313b1f5" providerId="LiveId" clId="{F3EA9B08-B9C6-4EED-939A-0034F4808D84}" dt="2021-04-30T16:59:41.609" v="224" actId="255"/>
          <ac:spMkLst>
            <pc:docMk/>
            <pc:sldMk cId="1669701034" sldId="964"/>
            <ac:spMk id="441" creationId="{00000000-0000-0000-0000-000000000000}"/>
          </ac:spMkLst>
        </pc:spChg>
      </pc:sldChg>
      <pc:sldChg chg="modSp mod">
        <pc:chgData name="Chunping Xu" userId="a5962ba47313b1f5" providerId="LiveId" clId="{F3EA9B08-B9C6-4EED-939A-0034F4808D84}" dt="2021-04-30T17:00:31.704" v="234"/>
        <pc:sldMkLst>
          <pc:docMk/>
          <pc:sldMk cId="3510231765" sldId="965"/>
        </pc:sldMkLst>
        <pc:spChg chg="mod">
          <ac:chgData name="Chunping Xu" userId="a5962ba47313b1f5" providerId="LiveId" clId="{F3EA9B08-B9C6-4EED-939A-0034F4808D84}" dt="2021-04-30T17:00:31.704" v="234"/>
          <ac:spMkLst>
            <pc:docMk/>
            <pc:sldMk cId="3510231765" sldId="965"/>
            <ac:spMk id="441" creationId="{00000000-0000-0000-0000-000000000000}"/>
          </ac:spMkLst>
        </pc:spChg>
      </pc:sldChg>
      <pc:sldChg chg="modSp mod">
        <pc:chgData name="Chunping Xu" userId="a5962ba47313b1f5" providerId="LiveId" clId="{F3EA9B08-B9C6-4EED-939A-0034F4808D84}" dt="2021-04-30T17:01:42.197" v="248"/>
        <pc:sldMkLst>
          <pc:docMk/>
          <pc:sldMk cId="3134916311" sldId="966"/>
        </pc:sldMkLst>
        <pc:spChg chg="mod">
          <ac:chgData name="Chunping Xu" userId="a5962ba47313b1f5" providerId="LiveId" clId="{F3EA9B08-B9C6-4EED-939A-0034F4808D84}" dt="2021-04-30T17:01:42.197" v="248"/>
          <ac:spMkLst>
            <pc:docMk/>
            <pc:sldMk cId="3134916311" sldId="966"/>
            <ac:spMk id="441" creationId="{00000000-0000-0000-0000-000000000000}"/>
          </ac:spMkLst>
        </pc:spChg>
      </pc:sldChg>
      <pc:sldChg chg="del">
        <pc:chgData name="Chunping Xu" userId="a5962ba47313b1f5" providerId="LiveId" clId="{F3EA9B08-B9C6-4EED-939A-0034F4808D84}" dt="2021-04-30T17:03:30.371" v="266" actId="47"/>
        <pc:sldMkLst>
          <pc:docMk/>
          <pc:sldMk cId="3324497358" sldId="967"/>
        </pc:sldMkLst>
      </pc:sldChg>
      <pc:sldChg chg="modSp add mod">
        <pc:chgData name="Chunping Xu" userId="a5962ba47313b1f5" providerId="LiveId" clId="{F3EA9B08-B9C6-4EED-939A-0034F4808D84}" dt="2021-04-29T18:26:48.835" v="22" actId="20577"/>
        <pc:sldMkLst>
          <pc:docMk/>
          <pc:sldMk cId="4238450721" sldId="968"/>
        </pc:sldMkLst>
        <pc:spChg chg="mod">
          <ac:chgData name="Chunping Xu" userId="a5962ba47313b1f5" providerId="LiveId" clId="{F3EA9B08-B9C6-4EED-939A-0034F4808D84}" dt="2021-04-29T18:26:48.835" v="22" actId="20577"/>
          <ac:spMkLst>
            <pc:docMk/>
            <pc:sldMk cId="4238450721" sldId="968"/>
            <ac:spMk id="441" creationId="{00000000-0000-0000-0000-000000000000}"/>
          </ac:spMkLst>
        </pc:spChg>
      </pc:sldChg>
      <pc:sldChg chg="modSp add mod">
        <pc:chgData name="Chunping Xu" userId="a5962ba47313b1f5" providerId="LiveId" clId="{F3EA9B08-B9C6-4EED-939A-0034F4808D84}" dt="2021-04-29T18:28:53.299" v="44" actId="20577"/>
        <pc:sldMkLst>
          <pc:docMk/>
          <pc:sldMk cId="3135793589" sldId="969"/>
        </pc:sldMkLst>
        <pc:spChg chg="mod">
          <ac:chgData name="Chunping Xu" userId="a5962ba47313b1f5" providerId="LiveId" clId="{F3EA9B08-B9C6-4EED-939A-0034F4808D84}" dt="2021-04-29T18:28:53.299" v="44" actId="20577"/>
          <ac:spMkLst>
            <pc:docMk/>
            <pc:sldMk cId="3135793589" sldId="969"/>
            <ac:spMk id="441" creationId="{00000000-0000-0000-0000-000000000000}"/>
          </ac:spMkLst>
        </pc:spChg>
      </pc:sldChg>
      <pc:sldChg chg="modSp add mod">
        <pc:chgData name="Chunping Xu" userId="a5962ba47313b1f5" providerId="LiveId" clId="{F3EA9B08-B9C6-4EED-939A-0034F4808D84}" dt="2021-04-29T18:29:10.366" v="47"/>
        <pc:sldMkLst>
          <pc:docMk/>
          <pc:sldMk cId="3042440430" sldId="970"/>
        </pc:sldMkLst>
        <pc:spChg chg="mod">
          <ac:chgData name="Chunping Xu" userId="a5962ba47313b1f5" providerId="LiveId" clId="{F3EA9B08-B9C6-4EED-939A-0034F4808D84}" dt="2021-04-29T18:29:10.366" v="47"/>
          <ac:spMkLst>
            <pc:docMk/>
            <pc:sldMk cId="3042440430" sldId="970"/>
            <ac:spMk id="441" creationId="{00000000-0000-0000-0000-000000000000}"/>
          </ac:spMkLst>
        </pc:spChg>
      </pc:sldChg>
      <pc:sldChg chg="modSp add mod">
        <pc:chgData name="Chunping Xu" userId="a5962ba47313b1f5" providerId="LiveId" clId="{F3EA9B08-B9C6-4EED-939A-0034F4808D84}" dt="2021-04-30T16:47:11.763" v="95" actId="20577"/>
        <pc:sldMkLst>
          <pc:docMk/>
          <pc:sldMk cId="2863991435" sldId="971"/>
        </pc:sldMkLst>
        <pc:spChg chg="mod">
          <ac:chgData name="Chunping Xu" userId="a5962ba47313b1f5" providerId="LiveId" clId="{F3EA9B08-B9C6-4EED-939A-0034F4808D84}" dt="2021-04-30T16:47:11.763" v="95" actId="20577"/>
          <ac:spMkLst>
            <pc:docMk/>
            <pc:sldMk cId="2863991435" sldId="971"/>
            <ac:spMk id="441" creationId="{00000000-0000-0000-0000-000000000000}"/>
          </ac:spMkLst>
        </pc:spChg>
      </pc:sldChg>
      <pc:sldChg chg="modSp add mod">
        <pc:chgData name="Chunping Xu" userId="a5962ba47313b1f5" providerId="LiveId" clId="{F3EA9B08-B9C6-4EED-939A-0034F4808D84}" dt="2021-04-30T16:56:47.059" v="203"/>
        <pc:sldMkLst>
          <pc:docMk/>
          <pc:sldMk cId="2690793810" sldId="972"/>
        </pc:sldMkLst>
        <pc:spChg chg="mod">
          <ac:chgData name="Chunping Xu" userId="a5962ba47313b1f5" providerId="LiveId" clId="{F3EA9B08-B9C6-4EED-939A-0034F4808D84}" dt="2021-04-30T16:56:47.059" v="203"/>
          <ac:spMkLst>
            <pc:docMk/>
            <pc:sldMk cId="2690793810" sldId="972"/>
            <ac:spMk id="441" creationId="{00000000-0000-0000-0000-000000000000}"/>
          </ac:spMkLst>
        </pc:spChg>
      </pc:sldChg>
      <pc:sldChg chg="modSp add mod">
        <pc:chgData name="Chunping Xu" userId="a5962ba47313b1f5" providerId="LiveId" clId="{F3EA9B08-B9C6-4EED-939A-0034F4808D84}" dt="2021-04-30T16:57:25.173" v="209"/>
        <pc:sldMkLst>
          <pc:docMk/>
          <pc:sldMk cId="2452678206" sldId="973"/>
        </pc:sldMkLst>
        <pc:spChg chg="mod">
          <ac:chgData name="Chunping Xu" userId="a5962ba47313b1f5" providerId="LiveId" clId="{F3EA9B08-B9C6-4EED-939A-0034F4808D84}" dt="2021-04-30T16:57:25.173" v="209"/>
          <ac:spMkLst>
            <pc:docMk/>
            <pc:sldMk cId="2452678206" sldId="973"/>
            <ac:spMk id="441" creationId="{00000000-0000-0000-0000-000000000000}"/>
          </ac:spMkLst>
        </pc:spChg>
      </pc:sldChg>
      <pc:sldChg chg="add ord">
        <pc:chgData name="Chunping Xu" userId="a5962ba47313b1f5" providerId="LiveId" clId="{F3EA9B08-B9C6-4EED-939A-0034F4808D84}" dt="2021-05-02T05:06:10.236" v="285"/>
        <pc:sldMkLst>
          <pc:docMk/>
          <pc:sldMk cId="2566375676" sldId="974"/>
        </pc:sldMkLst>
      </pc:sldChg>
      <pc:sldChg chg="modSp add mod">
        <pc:chgData name="Chunping Xu" userId="a5962ba47313b1f5" providerId="LiveId" clId="{F3EA9B08-B9C6-4EED-939A-0034F4808D84}" dt="2021-04-30T17:00:10.693" v="230"/>
        <pc:sldMkLst>
          <pc:docMk/>
          <pc:sldMk cId="3786570020" sldId="975"/>
        </pc:sldMkLst>
        <pc:spChg chg="mod">
          <ac:chgData name="Chunping Xu" userId="a5962ba47313b1f5" providerId="LiveId" clId="{F3EA9B08-B9C6-4EED-939A-0034F4808D84}" dt="2021-04-30T17:00:10.693" v="230"/>
          <ac:spMkLst>
            <pc:docMk/>
            <pc:sldMk cId="3786570020" sldId="975"/>
            <ac:spMk id="441" creationId="{00000000-0000-0000-0000-000000000000}"/>
          </ac:spMkLst>
        </pc:spChg>
      </pc:sldChg>
      <pc:sldChg chg="modSp add mod">
        <pc:chgData name="Chunping Xu" userId="a5962ba47313b1f5" providerId="LiveId" clId="{F3EA9B08-B9C6-4EED-939A-0034F4808D84}" dt="2021-04-30T17:02:14.381" v="254"/>
        <pc:sldMkLst>
          <pc:docMk/>
          <pc:sldMk cId="3859328378" sldId="976"/>
        </pc:sldMkLst>
        <pc:spChg chg="mod">
          <ac:chgData name="Chunping Xu" userId="a5962ba47313b1f5" providerId="LiveId" clId="{F3EA9B08-B9C6-4EED-939A-0034F4808D84}" dt="2021-04-30T17:02:14.381" v="254"/>
          <ac:spMkLst>
            <pc:docMk/>
            <pc:sldMk cId="3859328378" sldId="976"/>
            <ac:spMk id="441" creationId="{00000000-0000-0000-0000-000000000000}"/>
          </ac:spMkLst>
        </pc:spChg>
      </pc:sldChg>
    </pc:docChg>
  </pc:docChgLst>
  <pc:docChgLst>
    <pc:chgData name="Chunping Xu" userId="a5962ba47313b1f5" providerId="LiveId" clId="{DB1B5518-7A50-4FB9-A963-50B23E797347}"/>
    <pc:docChg chg="undo redo custSel addSld delSld modSld sldOrd">
      <pc:chgData name="Chunping Xu" userId="a5962ba47313b1f5" providerId="LiveId" clId="{DB1B5518-7A50-4FB9-A963-50B23E797347}" dt="2021-05-08T17:01:57.787" v="389" actId="20577"/>
      <pc:docMkLst>
        <pc:docMk/>
      </pc:docMkLst>
      <pc:sldChg chg="modSp add mod">
        <pc:chgData name="Chunping Xu" userId="a5962ba47313b1f5" providerId="LiveId" clId="{DB1B5518-7A50-4FB9-A963-50B23E797347}" dt="2021-05-07T03:30:03.102" v="78" actId="1076"/>
        <pc:sldMkLst>
          <pc:docMk/>
          <pc:sldMk cId="1234540451" sldId="400"/>
        </pc:sldMkLst>
        <pc:spChg chg="mod">
          <ac:chgData name="Chunping Xu" userId="a5962ba47313b1f5" providerId="LiveId" clId="{DB1B5518-7A50-4FB9-A963-50B23E797347}" dt="2021-05-07T03:29:56.385" v="77" actId="1076"/>
          <ac:spMkLst>
            <pc:docMk/>
            <pc:sldMk cId="1234540451" sldId="400"/>
            <ac:spMk id="2" creationId="{00000000-0000-0000-0000-000000000000}"/>
          </ac:spMkLst>
        </pc:spChg>
        <pc:picChg chg="mod">
          <ac:chgData name="Chunping Xu" userId="a5962ba47313b1f5" providerId="LiveId" clId="{DB1B5518-7A50-4FB9-A963-50B23E797347}" dt="2021-05-07T03:30:03.102" v="78" actId="1076"/>
          <ac:picMkLst>
            <pc:docMk/>
            <pc:sldMk cId="1234540451" sldId="400"/>
            <ac:picMk id="3074" creationId="{00000000-0000-0000-0000-000000000000}"/>
          </ac:picMkLst>
        </pc:picChg>
      </pc:sldChg>
      <pc:sldChg chg="modSp add">
        <pc:chgData name="Chunping Xu" userId="a5962ba47313b1f5" providerId="LiveId" clId="{DB1B5518-7A50-4FB9-A963-50B23E797347}" dt="2021-05-07T04:40:45.528" v="265" actId="14100"/>
        <pc:sldMkLst>
          <pc:docMk/>
          <pc:sldMk cId="1689624443" sldId="416"/>
        </pc:sldMkLst>
        <pc:picChg chg="mod">
          <ac:chgData name="Chunping Xu" userId="a5962ba47313b1f5" providerId="LiveId" clId="{DB1B5518-7A50-4FB9-A963-50B23E797347}" dt="2021-05-07T04:40:45.528" v="265" actId="14100"/>
          <ac:picMkLst>
            <pc:docMk/>
            <pc:sldMk cId="1689624443" sldId="416"/>
            <ac:picMk id="19458" creationId="{00000000-0000-0000-0000-000000000000}"/>
          </ac:picMkLst>
        </pc:picChg>
      </pc:sldChg>
      <pc:sldChg chg="modSp add ord">
        <pc:chgData name="Chunping Xu" userId="a5962ba47313b1f5" providerId="LiveId" clId="{DB1B5518-7A50-4FB9-A963-50B23E797347}" dt="2021-05-07T04:41:35.228" v="271"/>
        <pc:sldMkLst>
          <pc:docMk/>
          <pc:sldMk cId="1480836367" sldId="418"/>
        </pc:sldMkLst>
        <pc:picChg chg="mod">
          <ac:chgData name="Chunping Xu" userId="a5962ba47313b1f5" providerId="LiveId" clId="{DB1B5518-7A50-4FB9-A963-50B23E797347}" dt="2021-05-07T04:41:32.761" v="269" actId="1076"/>
          <ac:picMkLst>
            <pc:docMk/>
            <pc:sldMk cId="1480836367" sldId="418"/>
            <ac:picMk id="13314" creationId="{00000000-0000-0000-0000-000000000000}"/>
          </ac:picMkLst>
        </pc:picChg>
      </pc:sldChg>
      <pc:sldChg chg="modSp mod">
        <pc:chgData name="Chunping Xu" userId="a5962ba47313b1f5" providerId="LiveId" clId="{DB1B5518-7A50-4FB9-A963-50B23E797347}" dt="2021-05-07T03:19:15.624" v="3" actId="20577"/>
        <pc:sldMkLst>
          <pc:docMk/>
          <pc:sldMk cId="2574250617" sldId="835"/>
        </pc:sldMkLst>
        <pc:spChg chg="mod">
          <ac:chgData name="Chunping Xu" userId="a5962ba47313b1f5" providerId="LiveId" clId="{DB1B5518-7A50-4FB9-A963-50B23E797347}" dt="2021-05-07T03:19:15.624" v="3" actId="20577"/>
          <ac:spMkLst>
            <pc:docMk/>
            <pc:sldMk cId="2574250617" sldId="835"/>
            <ac:spMk id="441" creationId="{00000000-0000-0000-0000-000000000000}"/>
          </ac:spMkLst>
        </pc:spChg>
      </pc:sldChg>
      <pc:sldChg chg="modSp mod">
        <pc:chgData name="Chunping Xu" userId="a5962ba47313b1f5" providerId="LiveId" clId="{DB1B5518-7A50-4FB9-A963-50B23E797347}" dt="2021-05-07T03:25:59.909" v="28" actId="20577"/>
        <pc:sldMkLst>
          <pc:docMk/>
          <pc:sldMk cId="96890483" sldId="845"/>
        </pc:sldMkLst>
        <pc:spChg chg="mod">
          <ac:chgData name="Chunping Xu" userId="a5962ba47313b1f5" providerId="LiveId" clId="{DB1B5518-7A50-4FB9-A963-50B23E797347}" dt="2021-05-07T03:25:59.909" v="28" actId="20577"/>
          <ac:spMkLst>
            <pc:docMk/>
            <pc:sldMk cId="96890483" sldId="845"/>
            <ac:spMk id="441" creationId="{00000000-0000-0000-0000-000000000000}"/>
          </ac:spMkLst>
        </pc:spChg>
      </pc:sldChg>
      <pc:sldChg chg="modSp mod">
        <pc:chgData name="Chunping Xu" userId="a5962ba47313b1f5" providerId="LiveId" clId="{DB1B5518-7A50-4FB9-A963-50B23E797347}" dt="2021-05-07T04:11:59.797" v="89"/>
        <pc:sldMkLst>
          <pc:docMk/>
          <pc:sldMk cId="3489066414" sldId="847"/>
        </pc:sldMkLst>
        <pc:spChg chg="mod">
          <ac:chgData name="Chunping Xu" userId="a5962ba47313b1f5" providerId="LiveId" clId="{DB1B5518-7A50-4FB9-A963-50B23E797347}" dt="2021-05-07T04:11:59.797" v="89"/>
          <ac:spMkLst>
            <pc:docMk/>
            <pc:sldMk cId="3489066414" sldId="847"/>
            <ac:spMk id="441" creationId="{00000000-0000-0000-0000-000000000000}"/>
          </ac:spMkLst>
        </pc:spChg>
      </pc:sldChg>
      <pc:sldChg chg="modSp mod">
        <pc:chgData name="Chunping Xu" userId="a5962ba47313b1f5" providerId="LiveId" clId="{DB1B5518-7A50-4FB9-A963-50B23E797347}" dt="2021-05-07T03:20:07.935" v="6"/>
        <pc:sldMkLst>
          <pc:docMk/>
          <pc:sldMk cId="2814175321" sldId="852"/>
        </pc:sldMkLst>
        <pc:spChg chg="mod">
          <ac:chgData name="Chunping Xu" userId="a5962ba47313b1f5" providerId="LiveId" clId="{DB1B5518-7A50-4FB9-A963-50B23E797347}" dt="2021-05-07T03:20:07.935" v="6"/>
          <ac:spMkLst>
            <pc:docMk/>
            <pc:sldMk cId="2814175321" sldId="852"/>
            <ac:spMk id="441" creationId="{00000000-0000-0000-0000-000000000000}"/>
          </ac:spMkLst>
        </pc:spChg>
      </pc:sldChg>
      <pc:sldChg chg="modSp mod">
        <pc:chgData name="Chunping Xu" userId="a5962ba47313b1f5" providerId="LiveId" clId="{DB1B5518-7A50-4FB9-A963-50B23E797347}" dt="2021-05-07T03:31:15.773" v="83" actId="12"/>
        <pc:sldMkLst>
          <pc:docMk/>
          <pc:sldMk cId="4007757009" sldId="884"/>
        </pc:sldMkLst>
        <pc:spChg chg="mod">
          <ac:chgData name="Chunping Xu" userId="a5962ba47313b1f5" providerId="LiveId" clId="{DB1B5518-7A50-4FB9-A963-50B23E797347}" dt="2021-05-07T03:31:15.773" v="83" actId="12"/>
          <ac:spMkLst>
            <pc:docMk/>
            <pc:sldMk cId="4007757009" sldId="884"/>
            <ac:spMk id="441" creationId="{00000000-0000-0000-0000-000000000000}"/>
          </ac:spMkLst>
        </pc:spChg>
      </pc:sldChg>
      <pc:sldChg chg="modSp mod">
        <pc:chgData name="Chunping Xu" userId="a5962ba47313b1f5" providerId="LiveId" clId="{DB1B5518-7A50-4FB9-A963-50B23E797347}" dt="2021-05-07T04:12:30.435" v="93" actId="255"/>
        <pc:sldMkLst>
          <pc:docMk/>
          <pc:sldMk cId="4019409665" sldId="910"/>
        </pc:sldMkLst>
        <pc:spChg chg="mod">
          <ac:chgData name="Chunping Xu" userId="a5962ba47313b1f5" providerId="LiveId" clId="{DB1B5518-7A50-4FB9-A963-50B23E797347}" dt="2021-05-07T04:12:30.435" v="93" actId="255"/>
          <ac:spMkLst>
            <pc:docMk/>
            <pc:sldMk cId="4019409665" sldId="910"/>
            <ac:spMk id="441" creationId="{00000000-0000-0000-0000-000000000000}"/>
          </ac:spMkLst>
        </pc:spChg>
      </pc:sldChg>
      <pc:sldChg chg="modSp mod modAnim">
        <pc:chgData name="Chunping Xu" userId="a5962ba47313b1f5" providerId="LiveId" clId="{DB1B5518-7A50-4FB9-A963-50B23E797347}" dt="2021-05-07T15:59:03.906" v="343"/>
        <pc:sldMkLst>
          <pc:docMk/>
          <pc:sldMk cId="7925270" sldId="911"/>
        </pc:sldMkLst>
        <pc:spChg chg="mod">
          <ac:chgData name="Chunping Xu" userId="a5962ba47313b1f5" providerId="LiveId" clId="{DB1B5518-7A50-4FB9-A963-50B23E797347}" dt="2021-05-07T04:16:32.872" v="100"/>
          <ac:spMkLst>
            <pc:docMk/>
            <pc:sldMk cId="7925270" sldId="911"/>
            <ac:spMk id="441" creationId="{00000000-0000-0000-0000-000000000000}"/>
          </ac:spMkLst>
        </pc:spChg>
      </pc:sldChg>
      <pc:sldChg chg="modSp mod">
        <pc:chgData name="Chunping Xu" userId="a5962ba47313b1f5" providerId="LiveId" clId="{DB1B5518-7A50-4FB9-A963-50B23E797347}" dt="2021-05-07T16:02:14.779" v="347" actId="6549"/>
        <pc:sldMkLst>
          <pc:docMk/>
          <pc:sldMk cId="1543919868" sldId="912"/>
        </pc:sldMkLst>
        <pc:spChg chg="mod">
          <ac:chgData name="Chunping Xu" userId="a5962ba47313b1f5" providerId="LiveId" clId="{DB1B5518-7A50-4FB9-A963-50B23E797347}" dt="2021-05-07T16:02:14.779" v="347" actId="6549"/>
          <ac:spMkLst>
            <pc:docMk/>
            <pc:sldMk cId="1543919868" sldId="912"/>
            <ac:spMk id="441" creationId="{00000000-0000-0000-0000-000000000000}"/>
          </ac:spMkLst>
        </pc:spChg>
      </pc:sldChg>
      <pc:sldChg chg="modSp mod">
        <pc:chgData name="Chunping Xu" userId="a5962ba47313b1f5" providerId="LiveId" clId="{DB1B5518-7A50-4FB9-A963-50B23E797347}" dt="2021-05-07T03:20:29.202" v="10" actId="14100"/>
        <pc:sldMkLst>
          <pc:docMk/>
          <pc:sldMk cId="2313262846" sldId="926"/>
        </pc:sldMkLst>
        <pc:spChg chg="mod">
          <ac:chgData name="Chunping Xu" userId="a5962ba47313b1f5" providerId="LiveId" clId="{DB1B5518-7A50-4FB9-A963-50B23E797347}" dt="2021-05-07T03:20:29.202" v="10" actId="14100"/>
          <ac:spMkLst>
            <pc:docMk/>
            <pc:sldMk cId="2313262846" sldId="926"/>
            <ac:spMk id="441" creationId="{00000000-0000-0000-0000-000000000000}"/>
          </ac:spMkLst>
        </pc:spChg>
      </pc:sldChg>
      <pc:sldChg chg="modSp mod">
        <pc:chgData name="Chunping Xu" userId="a5962ba47313b1f5" providerId="LiveId" clId="{DB1B5518-7A50-4FB9-A963-50B23E797347}" dt="2021-05-07T03:21:03.120" v="17"/>
        <pc:sldMkLst>
          <pc:docMk/>
          <pc:sldMk cId="1721187573" sldId="927"/>
        </pc:sldMkLst>
        <pc:spChg chg="mod">
          <ac:chgData name="Chunping Xu" userId="a5962ba47313b1f5" providerId="LiveId" clId="{DB1B5518-7A50-4FB9-A963-50B23E797347}" dt="2021-05-07T03:21:03.120" v="17"/>
          <ac:spMkLst>
            <pc:docMk/>
            <pc:sldMk cId="1721187573" sldId="927"/>
            <ac:spMk id="441" creationId="{00000000-0000-0000-0000-000000000000}"/>
          </ac:spMkLst>
        </pc:spChg>
      </pc:sldChg>
      <pc:sldChg chg="del">
        <pc:chgData name="Chunping Xu" userId="a5962ba47313b1f5" providerId="LiveId" clId="{DB1B5518-7A50-4FB9-A963-50B23E797347}" dt="2021-05-07T03:21:11.409" v="18" actId="47"/>
        <pc:sldMkLst>
          <pc:docMk/>
          <pc:sldMk cId="3410243051" sldId="928"/>
        </pc:sldMkLst>
      </pc:sldChg>
      <pc:sldChg chg="del">
        <pc:chgData name="Chunping Xu" userId="a5962ba47313b1f5" providerId="LiveId" clId="{DB1B5518-7A50-4FB9-A963-50B23E797347}" dt="2021-05-07T03:21:11.409" v="18" actId="47"/>
        <pc:sldMkLst>
          <pc:docMk/>
          <pc:sldMk cId="4221993880" sldId="941"/>
        </pc:sldMkLst>
      </pc:sldChg>
      <pc:sldChg chg="del">
        <pc:chgData name="Chunping Xu" userId="a5962ba47313b1f5" providerId="LiveId" clId="{DB1B5518-7A50-4FB9-A963-50B23E797347}" dt="2021-05-07T03:21:11.409" v="18" actId="47"/>
        <pc:sldMkLst>
          <pc:docMk/>
          <pc:sldMk cId="1638738310" sldId="942"/>
        </pc:sldMkLst>
      </pc:sldChg>
      <pc:sldChg chg="del">
        <pc:chgData name="Chunping Xu" userId="a5962ba47313b1f5" providerId="LiveId" clId="{DB1B5518-7A50-4FB9-A963-50B23E797347}" dt="2021-05-07T03:21:11.409" v="18" actId="47"/>
        <pc:sldMkLst>
          <pc:docMk/>
          <pc:sldMk cId="2984823333" sldId="943"/>
        </pc:sldMkLst>
      </pc:sldChg>
      <pc:sldChg chg="del">
        <pc:chgData name="Chunping Xu" userId="a5962ba47313b1f5" providerId="LiveId" clId="{DB1B5518-7A50-4FB9-A963-50B23E797347}" dt="2021-05-07T03:21:11.409" v="18" actId="47"/>
        <pc:sldMkLst>
          <pc:docMk/>
          <pc:sldMk cId="3832321435" sldId="944"/>
        </pc:sldMkLst>
      </pc:sldChg>
      <pc:sldChg chg="modSp mod">
        <pc:chgData name="Chunping Xu" userId="a5962ba47313b1f5" providerId="LiveId" clId="{DB1B5518-7A50-4FB9-A963-50B23E797347}" dt="2021-05-07T04:28:54.240" v="180" actId="20577"/>
        <pc:sldMkLst>
          <pc:docMk/>
          <pc:sldMk cId="2773052931" sldId="947"/>
        </pc:sldMkLst>
        <pc:spChg chg="mod">
          <ac:chgData name="Chunping Xu" userId="a5962ba47313b1f5" providerId="LiveId" clId="{DB1B5518-7A50-4FB9-A963-50B23E797347}" dt="2021-05-07T04:28:54.240" v="180" actId="20577"/>
          <ac:spMkLst>
            <pc:docMk/>
            <pc:sldMk cId="2773052931" sldId="947"/>
            <ac:spMk id="441" creationId="{00000000-0000-0000-0000-000000000000}"/>
          </ac:spMkLst>
        </pc:spChg>
      </pc:sldChg>
      <pc:sldChg chg="modSp mod modAnim">
        <pc:chgData name="Chunping Xu" userId="a5962ba47313b1f5" providerId="LiveId" clId="{DB1B5518-7A50-4FB9-A963-50B23E797347}" dt="2021-05-07T16:02:43.597" v="349"/>
        <pc:sldMkLst>
          <pc:docMk/>
          <pc:sldMk cId="3246552041" sldId="948"/>
        </pc:sldMkLst>
        <pc:spChg chg="mod">
          <ac:chgData name="Chunping Xu" userId="a5962ba47313b1f5" providerId="LiveId" clId="{DB1B5518-7A50-4FB9-A963-50B23E797347}" dt="2021-05-07T04:38:34.522" v="255" actId="20577"/>
          <ac:spMkLst>
            <pc:docMk/>
            <pc:sldMk cId="3246552041" sldId="948"/>
            <ac:spMk id="441" creationId="{00000000-0000-0000-0000-000000000000}"/>
          </ac:spMkLst>
        </pc:spChg>
      </pc:sldChg>
      <pc:sldChg chg="del">
        <pc:chgData name="Chunping Xu" userId="a5962ba47313b1f5" providerId="LiveId" clId="{DB1B5518-7A50-4FB9-A963-50B23E797347}" dt="2021-05-07T04:41:52.751" v="272" actId="47"/>
        <pc:sldMkLst>
          <pc:docMk/>
          <pc:sldMk cId="3304690809" sldId="949"/>
        </pc:sldMkLst>
      </pc:sldChg>
      <pc:sldChg chg="modSp mod">
        <pc:chgData name="Chunping Xu" userId="a5962ba47313b1f5" providerId="LiveId" clId="{DB1B5518-7A50-4FB9-A963-50B23E797347}" dt="2021-05-07T04:44:43.903" v="292" actId="20577"/>
        <pc:sldMkLst>
          <pc:docMk/>
          <pc:sldMk cId="1535006336" sldId="950"/>
        </pc:sldMkLst>
        <pc:spChg chg="mod">
          <ac:chgData name="Chunping Xu" userId="a5962ba47313b1f5" providerId="LiveId" clId="{DB1B5518-7A50-4FB9-A963-50B23E797347}" dt="2021-05-07T04:44:43.903" v="292" actId="20577"/>
          <ac:spMkLst>
            <pc:docMk/>
            <pc:sldMk cId="1535006336" sldId="950"/>
            <ac:spMk id="441" creationId="{00000000-0000-0000-0000-000000000000}"/>
          </ac:spMkLst>
        </pc:spChg>
      </pc:sldChg>
      <pc:sldChg chg="modSp mod">
        <pc:chgData name="Chunping Xu" userId="a5962ba47313b1f5" providerId="LiveId" clId="{DB1B5518-7A50-4FB9-A963-50B23E797347}" dt="2021-05-07T04:53:01" v="335" actId="255"/>
        <pc:sldMkLst>
          <pc:docMk/>
          <pc:sldMk cId="780877328" sldId="951"/>
        </pc:sldMkLst>
        <pc:spChg chg="mod">
          <ac:chgData name="Chunping Xu" userId="a5962ba47313b1f5" providerId="LiveId" clId="{DB1B5518-7A50-4FB9-A963-50B23E797347}" dt="2021-05-07T04:53:01" v="335" actId="255"/>
          <ac:spMkLst>
            <pc:docMk/>
            <pc:sldMk cId="780877328" sldId="951"/>
            <ac:spMk id="441" creationId="{00000000-0000-0000-0000-000000000000}"/>
          </ac:spMkLst>
        </pc:spChg>
      </pc:sldChg>
      <pc:sldChg chg="del">
        <pc:chgData name="Chunping Xu" userId="a5962ba47313b1f5" providerId="LiveId" clId="{DB1B5518-7A50-4FB9-A963-50B23E797347}" dt="2021-05-07T04:53:17.169" v="336" actId="47"/>
        <pc:sldMkLst>
          <pc:docMk/>
          <pc:sldMk cId="3930469402" sldId="952"/>
        </pc:sldMkLst>
      </pc:sldChg>
      <pc:sldChg chg="del">
        <pc:chgData name="Chunping Xu" userId="a5962ba47313b1f5" providerId="LiveId" clId="{DB1B5518-7A50-4FB9-A963-50B23E797347}" dt="2021-05-07T04:53:17.169" v="336" actId="47"/>
        <pc:sldMkLst>
          <pc:docMk/>
          <pc:sldMk cId="3429638334" sldId="953"/>
        </pc:sldMkLst>
      </pc:sldChg>
      <pc:sldChg chg="del">
        <pc:chgData name="Chunping Xu" userId="a5962ba47313b1f5" providerId="LiveId" clId="{DB1B5518-7A50-4FB9-A963-50B23E797347}" dt="2021-05-07T04:53:17.169" v="336" actId="47"/>
        <pc:sldMkLst>
          <pc:docMk/>
          <pc:sldMk cId="2300784458" sldId="954"/>
        </pc:sldMkLst>
      </pc:sldChg>
      <pc:sldChg chg="del">
        <pc:chgData name="Chunping Xu" userId="a5962ba47313b1f5" providerId="LiveId" clId="{DB1B5518-7A50-4FB9-A963-50B23E797347}" dt="2021-05-07T04:53:17.169" v="336" actId="47"/>
        <pc:sldMkLst>
          <pc:docMk/>
          <pc:sldMk cId="1136150031" sldId="955"/>
        </pc:sldMkLst>
      </pc:sldChg>
      <pc:sldChg chg="modSp mod">
        <pc:chgData name="Chunping Xu" userId="a5962ba47313b1f5" providerId="LiveId" clId="{DB1B5518-7A50-4FB9-A963-50B23E797347}" dt="2021-05-07T04:57:44.075" v="342" actId="255"/>
        <pc:sldMkLst>
          <pc:docMk/>
          <pc:sldMk cId="4206779045" sldId="957"/>
        </pc:sldMkLst>
        <pc:spChg chg="mod">
          <ac:chgData name="Chunping Xu" userId="a5962ba47313b1f5" providerId="LiveId" clId="{DB1B5518-7A50-4FB9-A963-50B23E797347}" dt="2021-05-07T04:57:44.075" v="342" actId="255"/>
          <ac:spMkLst>
            <pc:docMk/>
            <pc:sldMk cId="4206779045" sldId="957"/>
            <ac:spMk id="441" creationId="{00000000-0000-0000-0000-000000000000}"/>
          </ac:spMkLst>
        </pc:spChg>
      </pc:sldChg>
      <pc:sldChg chg="modSp mod">
        <pc:chgData name="Chunping Xu" userId="a5962ba47313b1f5" providerId="LiveId" clId="{DB1B5518-7A50-4FB9-A963-50B23E797347}" dt="2021-05-07T04:31:10.585" v="193" actId="20577"/>
        <pc:sldMkLst>
          <pc:docMk/>
          <pc:sldMk cId="1630062831" sldId="961"/>
        </pc:sldMkLst>
        <pc:spChg chg="mod">
          <ac:chgData name="Chunping Xu" userId="a5962ba47313b1f5" providerId="LiveId" clId="{DB1B5518-7A50-4FB9-A963-50B23E797347}" dt="2021-05-07T04:31:10.585" v="193" actId="20577"/>
          <ac:spMkLst>
            <pc:docMk/>
            <pc:sldMk cId="1630062831" sldId="961"/>
            <ac:spMk id="441" creationId="{00000000-0000-0000-0000-000000000000}"/>
          </ac:spMkLst>
        </pc:spChg>
      </pc:sldChg>
      <pc:sldChg chg="modSp mod">
        <pc:chgData name="Chunping Xu" userId="a5962ba47313b1f5" providerId="LiveId" clId="{DB1B5518-7A50-4FB9-A963-50B23E797347}" dt="2021-05-07T04:43:17.171" v="285" actId="20577"/>
        <pc:sldMkLst>
          <pc:docMk/>
          <pc:sldMk cId="1780976206" sldId="963"/>
        </pc:sldMkLst>
        <pc:spChg chg="mod">
          <ac:chgData name="Chunping Xu" userId="a5962ba47313b1f5" providerId="LiveId" clId="{DB1B5518-7A50-4FB9-A963-50B23E797347}" dt="2021-05-07T04:43:17.171" v="285" actId="20577"/>
          <ac:spMkLst>
            <pc:docMk/>
            <pc:sldMk cId="1780976206" sldId="963"/>
            <ac:spMk id="441" creationId="{00000000-0000-0000-0000-000000000000}"/>
          </ac:spMkLst>
        </pc:spChg>
      </pc:sldChg>
      <pc:sldChg chg="del">
        <pc:chgData name="Chunping Xu" userId="a5962ba47313b1f5" providerId="LiveId" clId="{DB1B5518-7A50-4FB9-A963-50B23E797347}" dt="2021-05-07T04:48:31.818" v="298" actId="47"/>
        <pc:sldMkLst>
          <pc:docMk/>
          <pc:sldMk cId="1669701034" sldId="964"/>
        </pc:sldMkLst>
      </pc:sldChg>
      <pc:sldChg chg="modSp mod">
        <pc:chgData name="Chunping Xu" userId="a5962ba47313b1f5" providerId="LiveId" clId="{DB1B5518-7A50-4FB9-A963-50B23E797347}" dt="2021-05-07T04:51:56.552" v="325" actId="255"/>
        <pc:sldMkLst>
          <pc:docMk/>
          <pc:sldMk cId="3510231765" sldId="965"/>
        </pc:sldMkLst>
        <pc:spChg chg="mod">
          <ac:chgData name="Chunping Xu" userId="a5962ba47313b1f5" providerId="LiveId" clId="{DB1B5518-7A50-4FB9-A963-50B23E797347}" dt="2021-05-07T04:51:56.552" v="325" actId="255"/>
          <ac:spMkLst>
            <pc:docMk/>
            <pc:sldMk cId="3510231765" sldId="965"/>
            <ac:spMk id="441" creationId="{00000000-0000-0000-0000-000000000000}"/>
          </ac:spMkLst>
        </pc:spChg>
      </pc:sldChg>
      <pc:sldChg chg="del">
        <pc:chgData name="Chunping Xu" userId="a5962ba47313b1f5" providerId="LiveId" clId="{DB1B5518-7A50-4FB9-A963-50B23E797347}" dt="2021-05-07T04:53:17.169" v="336" actId="47"/>
        <pc:sldMkLst>
          <pc:docMk/>
          <pc:sldMk cId="3134916311" sldId="966"/>
        </pc:sldMkLst>
      </pc:sldChg>
      <pc:sldChg chg="modSp mod">
        <pc:chgData name="Chunping Xu" userId="a5962ba47313b1f5" providerId="LiveId" clId="{DB1B5518-7A50-4FB9-A963-50B23E797347}" dt="2021-05-07T03:20:48.068" v="14" actId="14100"/>
        <pc:sldMkLst>
          <pc:docMk/>
          <pc:sldMk cId="4238450721" sldId="968"/>
        </pc:sldMkLst>
        <pc:spChg chg="mod">
          <ac:chgData name="Chunping Xu" userId="a5962ba47313b1f5" providerId="LiveId" clId="{DB1B5518-7A50-4FB9-A963-50B23E797347}" dt="2021-05-07T03:20:48.068" v="14" actId="14100"/>
          <ac:spMkLst>
            <pc:docMk/>
            <pc:sldMk cId="4238450721" sldId="968"/>
            <ac:spMk id="441" creationId="{00000000-0000-0000-0000-000000000000}"/>
          </ac:spMkLst>
        </pc:spChg>
      </pc:sldChg>
      <pc:sldChg chg="del">
        <pc:chgData name="Chunping Xu" userId="a5962ba47313b1f5" providerId="LiveId" clId="{DB1B5518-7A50-4FB9-A963-50B23E797347}" dt="2021-05-07T03:21:11.409" v="18" actId="47"/>
        <pc:sldMkLst>
          <pc:docMk/>
          <pc:sldMk cId="3135793589" sldId="969"/>
        </pc:sldMkLst>
      </pc:sldChg>
      <pc:sldChg chg="del">
        <pc:chgData name="Chunping Xu" userId="a5962ba47313b1f5" providerId="LiveId" clId="{DB1B5518-7A50-4FB9-A963-50B23E797347}" dt="2021-05-07T03:21:11.409" v="18" actId="47"/>
        <pc:sldMkLst>
          <pc:docMk/>
          <pc:sldMk cId="3042440430" sldId="970"/>
        </pc:sldMkLst>
      </pc:sldChg>
      <pc:sldChg chg="del">
        <pc:chgData name="Chunping Xu" userId="a5962ba47313b1f5" providerId="LiveId" clId="{DB1B5518-7A50-4FB9-A963-50B23E797347}" dt="2021-05-07T03:31:34.447" v="86" actId="47"/>
        <pc:sldMkLst>
          <pc:docMk/>
          <pc:sldMk cId="2863991435" sldId="971"/>
        </pc:sldMkLst>
      </pc:sldChg>
      <pc:sldChg chg="modSp mod ord">
        <pc:chgData name="Chunping Xu" userId="a5962ba47313b1f5" providerId="LiveId" clId="{DB1B5518-7A50-4FB9-A963-50B23E797347}" dt="2021-05-07T16:04:02.218" v="376" actId="20577"/>
        <pc:sldMkLst>
          <pc:docMk/>
          <pc:sldMk cId="2690793810" sldId="972"/>
        </pc:sldMkLst>
        <pc:spChg chg="mod">
          <ac:chgData name="Chunping Xu" userId="a5962ba47313b1f5" providerId="LiveId" clId="{DB1B5518-7A50-4FB9-A963-50B23E797347}" dt="2021-05-07T16:04:02.218" v="376" actId="20577"/>
          <ac:spMkLst>
            <pc:docMk/>
            <pc:sldMk cId="2690793810" sldId="972"/>
            <ac:spMk id="441" creationId="{00000000-0000-0000-0000-000000000000}"/>
          </ac:spMkLst>
        </pc:spChg>
      </pc:sldChg>
      <pc:sldChg chg="modSp mod">
        <pc:chgData name="Chunping Xu" userId="a5962ba47313b1f5" providerId="LiveId" clId="{DB1B5518-7A50-4FB9-A963-50B23E797347}" dt="2021-05-08T17:01:57.787" v="389" actId="20577"/>
        <pc:sldMkLst>
          <pc:docMk/>
          <pc:sldMk cId="2452678206" sldId="973"/>
        </pc:sldMkLst>
        <pc:spChg chg="mod">
          <ac:chgData name="Chunping Xu" userId="a5962ba47313b1f5" providerId="LiveId" clId="{DB1B5518-7A50-4FB9-A963-50B23E797347}" dt="2021-05-08T17:01:57.787" v="389" actId="20577"/>
          <ac:spMkLst>
            <pc:docMk/>
            <pc:sldMk cId="2452678206" sldId="973"/>
            <ac:spMk id="441" creationId="{00000000-0000-0000-0000-000000000000}"/>
          </ac:spMkLst>
        </pc:spChg>
      </pc:sldChg>
      <pc:sldChg chg="del">
        <pc:chgData name="Chunping Xu" userId="a5962ba47313b1f5" providerId="LiveId" clId="{DB1B5518-7A50-4FB9-A963-50B23E797347}" dt="2021-05-07T04:42:43.383" v="277" actId="47"/>
        <pc:sldMkLst>
          <pc:docMk/>
          <pc:sldMk cId="2566375676" sldId="974"/>
        </pc:sldMkLst>
      </pc:sldChg>
      <pc:sldChg chg="modSp mod">
        <pc:chgData name="Chunping Xu" userId="a5962ba47313b1f5" providerId="LiveId" clId="{DB1B5518-7A50-4FB9-A963-50B23E797347}" dt="2021-05-07T04:50:08.743" v="312" actId="20577"/>
        <pc:sldMkLst>
          <pc:docMk/>
          <pc:sldMk cId="3786570020" sldId="975"/>
        </pc:sldMkLst>
        <pc:spChg chg="mod">
          <ac:chgData name="Chunping Xu" userId="a5962ba47313b1f5" providerId="LiveId" clId="{DB1B5518-7A50-4FB9-A963-50B23E797347}" dt="2021-05-07T04:50:08.743" v="312" actId="20577"/>
          <ac:spMkLst>
            <pc:docMk/>
            <pc:sldMk cId="3786570020" sldId="975"/>
            <ac:spMk id="441" creationId="{00000000-0000-0000-0000-000000000000}"/>
          </ac:spMkLst>
        </pc:spChg>
      </pc:sldChg>
      <pc:sldChg chg="del">
        <pc:chgData name="Chunping Xu" userId="a5962ba47313b1f5" providerId="LiveId" clId="{DB1B5518-7A50-4FB9-A963-50B23E797347}" dt="2021-05-07T04:53:17.169" v="336" actId="47"/>
        <pc:sldMkLst>
          <pc:docMk/>
          <pc:sldMk cId="3859328378" sldId="976"/>
        </pc:sldMkLst>
      </pc:sldChg>
      <pc:sldChg chg="add">
        <pc:chgData name="Chunping Xu" userId="a5962ba47313b1f5" providerId="LiveId" clId="{DB1B5518-7A50-4FB9-A963-50B23E797347}" dt="2021-05-07T03:27:05.118" v="31"/>
        <pc:sldMkLst>
          <pc:docMk/>
          <pc:sldMk cId="762237541" sldId="977"/>
        </pc:sldMkLst>
      </pc:sldChg>
      <pc:sldChg chg="modSp add mod">
        <pc:chgData name="Chunping Xu" userId="a5962ba47313b1f5" providerId="LiveId" clId="{DB1B5518-7A50-4FB9-A963-50B23E797347}" dt="2021-05-07T03:31:25.626" v="85" actId="12"/>
        <pc:sldMkLst>
          <pc:docMk/>
          <pc:sldMk cId="1733535822" sldId="978"/>
        </pc:sldMkLst>
        <pc:spChg chg="mod">
          <ac:chgData name="Chunping Xu" userId="a5962ba47313b1f5" providerId="LiveId" clId="{DB1B5518-7A50-4FB9-A963-50B23E797347}" dt="2021-05-07T03:31:25.626" v="85" actId="12"/>
          <ac:spMkLst>
            <pc:docMk/>
            <pc:sldMk cId="1733535822" sldId="978"/>
            <ac:spMk id="441" creationId="{00000000-0000-0000-0000-000000000000}"/>
          </ac:spMkLst>
        </pc:spChg>
      </pc:sldChg>
      <pc:sldChg chg="modSp add mod">
        <pc:chgData name="Chunping Xu" userId="a5962ba47313b1f5" providerId="LiveId" clId="{DB1B5518-7A50-4FB9-A963-50B23E797347}" dt="2021-05-07T04:25:28.560" v="157" actId="20577"/>
        <pc:sldMkLst>
          <pc:docMk/>
          <pc:sldMk cId="1442548686" sldId="979"/>
        </pc:sldMkLst>
        <pc:spChg chg="mod">
          <ac:chgData name="Chunping Xu" userId="a5962ba47313b1f5" providerId="LiveId" clId="{DB1B5518-7A50-4FB9-A963-50B23E797347}" dt="2021-05-07T04:25:28.560" v="157" actId="20577"/>
          <ac:spMkLst>
            <pc:docMk/>
            <pc:sldMk cId="1442548686" sldId="979"/>
            <ac:spMk id="441" creationId="{00000000-0000-0000-0000-000000000000}"/>
          </ac:spMkLst>
        </pc:spChg>
      </pc:sldChg>
      <pc:sldChg chg="modSp add mod ord">
        <pc:chgData name="Chunping Xu" userId="a5962ba47313b1f5" providerId="LiveId" clId="{DB1B5518-7A50-4FB9-A963-50B23E797347}" dt="2021-05-07T04:22:15.853" v="143"/>
        <pc:sldMkLst>
          <pc:docMk/>
          <pc:sldMk cId="3254369469" sldId="980"/>
        </pc:sldMkLst>
        <pc:spChg chg="mod">
          <ac:chgData name="Chunping Xu" userId="a5962ba47313b1f5" providerId="LiveId" clId="{DB1B5518-7A50-4FB9-A963-50B23E797347}" dt="2021-05-07T04:21:59.418" v="141" actId="207"/>
          <ac:spMkLst>
            <pc:docMk/>
            <pc:sldMk cId="3254369469" sldId="980"/>
            <ac:spMk id="441" creationId="{00000000-0000-0000-0000-000000000000}"/>
          </ac:spMkLst>
        </pc:spChg>
      </pc:sldChg>
      <pc:sldChg chg="modSp add mod">
        <pc:chgData name="Chunping Xu" userId="a5962ba47313b1f5" providerId="LiveId" clId="{DB1B5518-7A50-4FB9-A963-50B23E797347}" dt="2021-05-07T04:23:08.370" v="150" actId="207"/>
        <pc:sldMkLst>
          <pc:docMk/>
          <pc:sldMk cId="3856334315" sldId="981"/>
        </pc:sldMkLst>
        <pc:spChg chg="mod">
          <ac:chgData name="Chunping Xu" userId="a5962ba47313b1f5" providerId="LiveId" clId="{DB1B5518-7A50-4FB9-A963-50B23E797347}" dt="2021-05-07T04:23:08.370" v="150" actId="207"/>
          <ac:spMkLst>
            <pc:docMk/>
            <pc:sldMk cId="3856334315" sldId="981"/>
            <ac:spMk id="441" creationId="{00000000-0000-0000-0000-000000000000}"/>
          </ac:spMkLst>
        </pc:spChg>
      </pc:sldChg>
      <pc:sldChg chg="modSp add mod">
        <pc:chgData name="Chunping Xu" userId="a5962ba47313b1f5" providerId="LiveId" clId="{DB1B5518-7A50-4FB9-A963-50B23E797347}" dt="2021-05-07T04:27:04.924" v="170" actId="207"/>
        <pc:sldMkLst>
          <pc:docMk/>
          <pc:sldMk cId="1142770723" sldId="982"/>
        </pc:sldMkLst>
        <pc:spChg chg="mod">
          <ac:chgData name="Chunping Xu" userId="a5962ba47313b1f5" providerId="LiveId" clId="{DB1B5518-7A50-4FB9-A963-50B23E797347}" dt="2021-05-07T04:27:04.924" v="170" actId="207"/>
          <ac:spMkLst>
            <pc:docMk/>
            <pc:sldMk cId="1142770723" sldId="982"/>
            <ac:spMk id="441" creationId="{00000000-0000-0000-0000-000000000000}"/>
          </ac:spMkLst>
        </pc:spChg>
      </pc:sldChg>
      <pc:sldChg chg="modSp add mod">
        <pc:chgData name="Chunping Xu" userId="a5962ba47313b1f5" providerId="LiveId" clId="{DB1B5518-7A50-4FB9-A963-50B23E797347}" dt="2021-05-07T04:33:03.946" v="204"/>
        <pc:sldMkLst>
          <pc:docMk/>
          <pc:sldMk cId="3799018530" sldId="983"/>
        </pc:sldMkLst>
        <pc:spChg chg="mod">
          <ac:chgData name="Chunping Xu" userId="a5962ba47313b1f5" providerId="LiveId" clId="{DB1B5518-7A50-4FB9-A963-50B23E797347}" dt="2021-05-07T04:33:03.946" v="204"/>
          <ac:spMkLst>
            <pc:docMk/>
            <pc:sldMk cId="3799018530" sldId="983"/>
            <ac:spMk id="441" creationId="{00000000-0000-0000-0000-000000000000}"/>
          </ac:spMkLst>
        </pc:spChg>
      </pc:sldChg>
      <pc:sldChg chg="modSp add mod">
        <pc:chgData name="Chunping Xu" userId="a5962ba47313b1f5" providerId="LiveId" clId="{DB1B5518-7A50-4FB9-A963-50B23E797347}" dt="2021-05-07T04:32:15.387" v="201" actId="255"/>
        <pc:sldMkLst>
          <pc:docMk/>
          <pc:sldMk cId="363015128" sldId="984"/>
        </pc:sldMkLst>
        <pc:spChg chg="mod">
          <ac:chgData name="Chunping Xu" userId="a5962ba47313b1f5" providerId="LiveId" clId="{DB1B5518-7A50-4FB9-A963-50B23E797347}" dt="2021-05-07T04:32:15.387" v="201" actId="255"/>
          <ac:spMkLst>
            <pc:docMk/>
            <pc:sldMk cId="363015128" sldId="984"/>
            <ac:spMk id="441" creationId="{00000000-0000-0000-0000-000000000000}"/>
          </ac:spMkLst>
        </pc:spChg>
      </pc:sldChg>
      <pc:sldChg chg="modSp add mod">
        <pc:chgData name="Chunping Xu" userId="a5962ba47313b1f5" providerId="LiveId" clId="{DB1B5518-7A50-4FB9-A963-50B23E797347}" dt="2021-05-07T04:44:48.971" v="293" actId="20577"/>
        <pc:sldMkLst>
          <pc:docMk/>
          <pc:sldMk cId="1029917047" sldId="985"/>
        </pc:sldMkLst>
        <pc:spChg chg="mod">
          <ac:chgData name="Chunping Xu" userId="a5962ba47313b1f5" providerId="LiveId" clId="{DB1B5518-7A50-4FB9-A963-50B23E797347}" dt="2021-05-07T04:44:48.971" v="293" actId="20577"/>
          <ac:spMkLst>
            <pc:docMk/>
            <pc:sldMk cId="1029917047" sldId="985"/>
            <ac:spMk id="441" creationId="{00000000-0000-0000-0000-000000000000}"/>
          </ac:spMkLst>
        </pc:spChg>
      </pc:sldChg>
      <pc:sldChg chg="addSp modSp new mod">
        <pc:chgData name="Chunping Xu" userId="a5962ba47313b1f5" providerId="LiveId" clId="{DB1B5518-7A50-4FB9-A963-50B23E797347}" dt="2021-05-07T04:48:16.203" v="297" actId="14100"/>
        <pc:sldMkLst>
          <pc:docMk/>
          <pc:sldMk cId="777997133" sldId="986"/>
        </pc:sldMkLst>
        <pc:picChg chg="add mod">
          <ac:chgData name="Chunping Xu" userId="a5962ba47313b1f5" providerId="LiveId" clId="{DB1B5518-7A50-4FB9-A963-50B23E797347}" dt="2021-05-07T04:48:16.203" v="297" actId="14100"/>
          <ac:picMkLst>
            <pc:docMk/>
            <pc:sldMk cId="777997133" sldId="986"/>
            <ac:picMk id="4" creationId="{0C7F5E12-BCC3-400E-9E9F-DB795AD08A9A}"/>
          </ac:picMkLst>
        </pc:picChg>
      </pc:sldChg>
      <pc:sldChg chg="modSp add mod">
        <pc:chgData name="Chunping Xu" userId="a5962ba47313b1f5" providerId="LiveId" clId="{DB1B5518-7A50-4FB9-A963-50B23E797347}" dt="2021-05-07T04:49:03.830" v="304"/>
        <pc:sldMkLst>
          <pc:docMk/>
          <pc:sldMk cId="3076449922" sldId="987"/>
        </pc:sldMkLst>
        <pc:spChg chg="mod">
          <ac:chgData name="Chunping Xu" userId="a5962ba47313b1f5" providerId="LiveId" clId="{DB1B5518-7A50-4FB9-A963-50B23E797347}" dt="2021-05-07T04:49:03.830" v="304"/>
          <ac:spMkLst>
            <pc:docMk/>
            <pc:sldMk cId="3076449922" sldId="987"/>
            <ac:spMk id="441" creationId="{00000000-0000-0000-0000-000000000000}"/>
          </ac:spMkLst>
        </pc:spChg>
      </pc:sldChg>
      <pc:sldChg chg="modSp add mod">
        <pc:chgData name="Chunping Xu" userId="a5962ba47313b1f5" providerId="LiveId" clId="{DB1B5518-7A50-4FB9-A963-50B23E797347}" dt="2021-05-07T04:51:31.153" v="323" actId="20577"/>
        <pc:sldMkLst>
          <pc:docMk/>
          <pc:sldMk cId="2580099837" sldId="988"/>
        </pc:sldMkLst>
        <pc:spChg chg="mod">
          <ac:chgData name="Chunping Xu" userId="a5962ba47313b1f5" providerId="LiveId" clId="{DB1B5518-7A50-4FB9-A963-50B23E797347}" dt="2021-05-07T04:51:31.153" v="323" actId="20577"/>
          <ac:spMkLst>
            <pc:docMk/>
            <pc:sldMk cId="2580099837" sldId="988"/>
            <ac:spMk id="441" creationId="{00000000-0000-0000-0000-000000000000}"/>
          </ac:spMkLst>
        </pc:spChg>
      </pc:sldChg>
      <pc:sldChg chg="modSp add mod">
        <pc:chgData name="Chunping Xu" userId="a5962ba47313b1f5" providerId="LiveId" clId="{DB1B5518-7A50-4FB9-A963-50B23E797347}" dt="2021-05-07T04:52:26.178" v="331"/>
        <pc:sldMkLst>
          <pc:docMk/>
          <pc:sldMk cId="2378141287" sldId="989"/>
        </pc:sldMkLst>
        <pc:spChg chg="mod">
          <ac:chgData name="Chunping Xu" userId="a5962ba47313b1f5" providerId="LiveId" clId="{DB1B5518-7A50-4FB9-A963-50B23E797347}" dt="2021-05-07T04:52:26.178" v="331"/>
          <ac:spMkLst>
            <pc:docMk/>
            <pc:sldMk cId="2378141287" sldId="989"/>
            <ac:spMk id="441" creationId="{00000000-0000-0000-0000-000000000000}"/>
          </ac:spMkLst>
        </pc:spChg>
      </pc:sldChg>
      <pc:sldChg chg="modSp add mod">
        <pc:chgData name="Chunping Xu" userId="a5962ba47313b1f5" providerId="LiveId" clId="{DB1B5518-7A50-4FB9-A963-50B23E797347}" dt="2021-05-07T16:05:32.857" v="383" actId="20577"/>
        <pc:sldMkLst>
          <pc:docMk/>
          <pc:sldMk cId="690091851" sldId="990"/>
        </pc:sldMkLst>
        <pc:spChg chg="mod">
          <ac:chgData name="Chunping Xu" userId="a5962ba47313b1f5" providerId="LiveId" clId="{DB1B5518-7A50-4FB9-A963-50B23E797347}" dt="2021-05-07T16:05:32.857" v="383" actId="20577"/>
          <ac:spMkLst>
            <pc:docMk/>
            <pc:sldMk cId="690091851" sldId="990"/>
            <ac:spMk id="441" creationId="{00000000-0000-0000-0000-000000000000}"/>
          </ac:spMkLst>
        </pc:spChg>
      </pc:sldChg>
      <pc:sldChg chg="modSp add mod">
        <pc:chgData name="Chunping Xu" userId="a5962ba47313b1f5" providerId="LiveId" clId="{DB1B5518-7A50-4FB9-A963-50B23E797347}" dt="2021-05-08T16:41:55.746" v="386"/>
        <pc:sldMkLst>
          <pc:docMk/>
          <pc:sldMk cId="3677505589" sldId="991"/>
        </pc:sldMkLst>
        <pc:spChg chg="mod">
          <ac:chgData name="Chunping Xu" userId="a5962ba47313b1f5" providerId="LiveId" clId="{DB1B5518-7A50-4FB9-A963-50B23E797347}" dt="2021-05-08T16:41:55.746" v="386"/>
          <ac:spMkLst>
            <pc:docMk/>
            <pc:sldMk cId="3677505589" sldId="991"/>
            <ac:spMk id="441" creationId="{00000000-0000-0000-0000-000000000000}"/>
          </ac:spMkLst>
        </pc:spChg>
      </pc:sldChg>
    </pc:docChg>
  </pc:docChgLst>
  <pc:docChgLst>
    <pc:chgData name="Chunping Xu" userId="a5962ba47313b1f5" providerId="LiveId" clId="{62DE75E7-B2C1-4782-917A-6608067FDDEE}"/>
    <pc:docChg chg="undo redo custSel addSld delSld modSld">
      <pc:chgData name="Chunping Xu" userId="a5962ba47313b1f5" providerId="LiveId" clId="{62DE75E7-B2C1-4782-917A-6608067FDDEE}" dt="2021-03-12T19:35:48.051" v="235" actId="207"/>
      <pc:docMkLst>
        <pc:docMk/>
      </pc:docMkLst>
      <pc:sldChg chg="modSp mod">
        <pc:chgData name="Chunping Xu" userId="a5962ba47313b1f5" providerId="LiveId" clId="{62DE75E7-B2C1-4782-917A-6608067FDDEE}" dt="2021-03-12T18:14:02.698" v="4" actId="20577"/>
        <pc:sldMkLst>
          <pc:docMk/>
          <pc:sldMk cId="2574250617" sldId="835"/>
        </pc:sldMkLst>
        <pc:spChg chg="mod">
          <ac:chgData name="Chunping Xu" userId="a5962ba47313b1f5" providerId="LiveId" clId="{62DE75E7-B2C1-4782-917A-6608067FDDEE}" dt="2021-03-12T18:14:02.698" v="4" actId="20577"/>
          <ac:spMkLst>
            <pc:docMk/>
            <pc:sldMk cId="2574250617" sldId="835"/>
            <ac:spMk id="441" creationId="{00000000-0000-0000-0000-000000000000}"/>
          </ac:spMkLst>
        </pc:spChg>
      </pc:sldChg>
      <pc:sldChg chg="modSp mod">
        <pc:chgData name="Chunping Xu" userId="a5962ba47313b1f5" providerId="LiveId" clId="{62DE75E7-B2C1-4782-917A-6608067FDDEE}" dt="2021-03-12T18:22:07.424" v="67" actId="20577"/>
        <pc:sldMkLst>
          <pc:docMk/>
          <pc:sldMk cId="96890483" sldId="845"/>
        </pc:sldMkLst>
        <pc:spChg chg="mod">
          <ac:chgData name="Chunping Xu" userId="a5962ba47313b1f5" providerId="LiveId" clId="{62DE75E7-B2C1-4782-917A-6608067FDDEE}" dt="2021-03-12T18:22:07.424" v="67" actId="20577"/>
          <ac:spMkLst>
            <pc:docMk/>
            <pc:sldMk cId="96890483" sldId="845"/>
            <ac:spMk id="441" creationId="{00000000-0000-0000-0000-000000000000}"/>
          </ac:spMkLst>
        </pc:spChg>
      </pc:sldChg>
      <pc:sldChg chg="modSp mod">
        <pc:chgData name="Chunping Xu" userId="a5962ba47313b1f5" providerId="LiveId" clId="{62DE75E7-B2C1-4782-917A-6608067FDDEE}" dt="2021-03-12T18:30:22.604" v="76"/>
        <pc:sldMkLst>
          <pc:docMk/>
          <pc:sldMk cId="3489066414" sldId="847"/>
        </pc:sldMkLst>
        <pc:spChg chg="mod">
          <ac:chgData name="Chunping Xu" userId="a5962ba47313b1f5" providerId="LiveId" clId="{62DE75E7-B2C1-4782-917A-6608067FDDEE}" dt="2021-03-12T18:30:22.604" v="76"/>
          <ac:spMkLst>
            <pc:docMk/>
            <pc:sldMk cId="3489066414" sldId="847"/>
            <ac:spMk id="441" creationId="{00000000-0000-0000-0000-000000000000}"/>
          </ac:spMkLst>
        </pc:spChg>
      </pc:sldChg>
      <pc:sldChg chg="modSp mod">
        <pc:chgData name="Chunping Xu" userId="a5962ba47313b1f5" providerId="LiveId" clId="{62DE75E7-B2C1-4782-917A-6608067FDDEE}" dt="2021-03-12T18:14:55.419" v="10" actId="20577"/>
        <pc:sldMkLst>
          <pc:docMk/>
          <pc:sldMk cId="2814175321" sldId="852"/>
        </pc:sldMkLst>
        <pc:spChg chg="mod">
          <ac:chgData name="Chunping Xu" userId="a5962ba47313b1f5" providerId="LiveId" clId="{62DE75E7-B2C1-4782-917A-6608067FDDEE}" dt="2021-03-12T18:14:55.419" v="10" actId="20577"/>
          <ac:spMkLst>
            <pc:docMk/>
            <pc:sldMk cId="2814175321" sldId="852"/>
            <ac:spMk id="441" creationId="{00000000-0000-0000-0000-000000000000}"/>
          </ac:spMkLst>
        </pc:spChg>
      </pc:sldChg>
      <pc:sldChg chg="modSp modAnim">
        <pc:chgData name="Chunping Xu" userId="a5962ba47313b1f5" providerId="LiveId" clId="{62DE75E7-B2C1-4782-917A-6608067FDDEE}" dt="2021-03-12T18:28:51.791" v="73" actId="20577"/>
        <pc:sldMkLst>
          <pc:docMk/>
          <pc:sldMk cId="4007757009" sldId="884"/>
        </pc:sldMkLst>
        <pc:spChg chg="mod">
          <ac:chgData name="Chunping Xu" userId="a5962ba47313b1f5" providerId="LiveId" clId="{62DE75E7-B2C1-4782-917A-6608067FDDEE}" dt="2021-03-12T18:28:51.791" v="73" actId="20577"/>
          <ac:spMkLst>
            <pc:docMk/>
            <pc:sldMk cId="4007757009" sldId="884"/>
            <ac:spMk id="441" creationId="{00000000-0000-0000-0000-000000000000}"/>
          </ac:spMkLst>
        </pc:spChg>
      </pc:sldChg>
      <pc:sldChg chg="modSp mod">
        <pc:chgData name="Chunping Xu" userId="a5962ba47313b1f5" providerId="LiveId" clId="{62DE75E7-B2C1-4782-917A-6608067FDDEE}" dt="2021-03-12T18:31:02.678" v="79"/>
        <pc:sldMkLst>
          <pc:docMk/>
          <pc:sldMk cId="4019409665" sldId="910"/>
        </pc:sldMkLst>
        <pc:spChg chg="mod">
          <ac:chgData name="Chunping Xu" userId="a5962ba47313b1f5" providerId="LiveId" clId="{62DE75E7-B2C1-4782-917A-6608067FDDEE}" dt="2021-03-12T18:31:02.678" v="79"/>
          <ac:spMkLst>
            <pc:docMk/>
            <pc:sldMk cId="4019409665" sldId="910"/>
            <ac:spMk id="441" creationId="{00000000-0000-0000-0000-000000000000}"/>
          </ac:spMkLst>
        </pc:spChg>
      </pc:sldChg>
      <pc:sldChg chg="addSp delSp modSp mod">
        <pc:chgData name="Chunping Xu" userId="a5962ba47313b1f5" providerId="LiveId" clId="{62DE75E7-B2C1-4782-917A-6608067FDDEE}" dt="2021-03-12T18:33:48.530" v="86" actId="20577"/>
        <pc:sldMkLst>
          <pc:docMk/>
          <pc:sldMk cId="7925270" sldId="911"/>
        </pc:sldMkLst>
        <pc:spChg chg="add del">
          <ac:chgData name="Chunping Xu" userId="a5962ba47313b1f5" providerId="LiveId" clId="{62DE75E7-B2C1-4782-917A-6608067FDDEE}" dt="2021-03-12T18:33:20.227" v="84" actId="22"/>
          <ac:spMkLst>
            <pc:docMk/>
            <pc:sldMk cId="7925270" sldId="911"/>
            <ac:spMk id="4" creationId="{331CAE16-5276-4C03-B642-0516EC42EF35}"/>
          </ac:spMkLst>
        </pc:spChg>
        <pc:spChg chg="mod">
          <ac:chgData name="Chunping Xu" userId="a5962ba47313b1f5" providerId="LiveId" clId="{62DE75E7-B2C1-4782-917A-6608067FDDEE}" dt="2021-03-12T18:33:48.530" v="86" actId="20577"/>
          <ac:spMkLst>
            <pc:docMk/>
            <pc:sldMk cId="7925270" sldId="911"/>
            <ac:spMk id="441" creationId="{00000000-0000-0000-0000-000000000000}"/>
          </ac:spMkLst>
        </pc:spChg>
      </pc:sldChg>
      <pc:sldChg chg="modSp mod">
        <pc:chgData name="Chunping Xu" userId="a5962ba47313b1f5" providerId="LiveId" clId="{62DE75E7-B2C1-4782-917A-6608067FDDEE}" dt="2021-03-12T19:32:32.168" v="221" actId="20577"/>
        <pc:sldMkLst>
          <pc:docMk/>
          <pc:sldMk cId="1543919868" sldId="912"/>
        </pc:sldMkLst>
        <pc:spChg chg="mod">
          <ac:chgData name="Chunping Xu" userId="a5962ba47313b1f5" providerId="LiveId" clId="{62DE75E7-B2C1-4782-917A-6608067FDDEE}" dt="2021-03-12T19:32:32.168" v="221" actId="20577"/>
          <ac:spMkLst>
            <pc:docMk/>
            <pc:sldMk cId="1543919868" sldId="912"/>
            <ac:spMk id="441" creationId="{00000000-0000-0000-0000-000000000000}"/>
          </ac:spMkLst>
        </pc:spChg>
      </pc:sldChg>
      <pc:sldChg chg="del">
        <pc:chgData name="Chunping Xu" userId="a5962ba47313b1f5" providerId="LiveId" clId="{62DE75E7-B2C1-4782-917A-6608067FDDEE}" dt="2021-03-12T18:36:44.842" v="91" actId="47"/>
        <pc:sldMkLst>
          <pc:docMk/>
          <pc:sldMk cId="736122814" sldId="913"/>
        </pc:sldMkLst>
      </pc:sldChg>
      <pc:sldChg chg="modSp mod">
        <pc:chgData name="Chunping Xu" userId="a5962ba47313b1f5" providerId="LiveId" clId="{62DE75E7-B2C1-4782-917A-6608067FDDEE}" dt="2021-03-12T19:20:32.744" v="182"/>
        <pc:sldMkLst>
          <pc:docMk/>
          <pc:sldMk cId="3565729517" sldId="915"/>
        </pc:sldMkLst>
        <pc:spChg chg="mod">
          <ac:chgData name="Chunping Xu" userId="a5962ba47313b1f5" providerId="LiveId" clId="{62DE75E7-B2C1-4782-917A-6608067FDDEE}" dt="2021-03-12T19:20:32.744" v="182"/>
          <ac:spMkLst>
            <pc:docMk/>
            <pc:sldMk cId="3565729517" sldId="915"/>
            <ac:spMk id="441" creationId="{00000000-0000-0000-0000-000000000000}"/>
          </ac:spMkLst>
        </pc:spChg>
      </pc:sldChg>
      <pc:sldChg chg="modSp mod">
        <pc:chgData name="Chunping Xu" userId="a5962ba47313b1f5" providerId="LiveId" clId="{62DE75E7-B2C1-4782-917A-6608067FDDEE}" dt="2021-03-12T19:32:02.864" v="218" actId="20577"/>
        <pc:sldMkLst>
          <pc:docMk/>
          <pc:sldMk cId="593414309" sldId="917"/>
        </pc:sldMkLst>
        <pc:spChg chg="mod">
          <ac:chgData name="Chunping Xu" userId="a5962ba47313b1f5" providerId="LiveId" clId="{62DE75E7-B2C1-4782-917A-6608067FDDEE}" dt="2021-03-12T19:32:02.864" v="218" actId="20577"/>
          <ac:spMkLst>
            <pc:docMk/>
            <pc:sldMk cId="593414309" sldId="917"/>
            <ac:spMk id="441" creationId="{00000000-0000-0000-0000-000000000000}"/>
          </ac:spMkLst>
        </pc:spChg>
      </pc:sldChg>
      <pc:sldChg chg="modSp mod">
        <pc:chgData name="Chunping Xu" userId="a5962ba47313b1f5" providerId="LiveId" clId="{62DE75E7-B2C1-4782-917A-6608067FDDEE}" dt="2021-03-12T19:30:36.241" v="210" actId="20577"/>
        <pc:sldMkLst>
          <pc:docMk/>
          <pc:sldMk cId="3702871186" sldId="918"/>
        </pc:sldMkLst>
        <pc:spChg chg="mod">
          <ac:chgData name="Chunping Xu" userId="a5962ba47313b1f5" providerId="LiveId" clId="{62DE75E7-B2C1-4782-917A-6608067FDDEE}" dt="2021-03-12T19:30:36.241" v="210" actId="20577"/>
          <ac:spMkLst>
            <pc:docMk/>
            <pc:sldMk cId="3702871186" sldId="918"/>
            <ac:spMk id="441" creationId="{00000000-0000-0000-0000-000000000000}"/>
          </ac:spMkLst>
        </pc:spChg>
      </pc:sldChg>
      <pc:sldChg chg="modSp mod">
        <pc:chgData name="Chunping Xu" userId="a5962ba47313b1f5" providerId="LiveId" clId="{62DE75E7-B2C1-4782-917A-6608067FDDEE}" dt="2021-03-12T18:15:22.873" v="15"/>
        <pc:sldMkLst>
          <pc:docMk/>
          <pc:sldMk cId="2313262846" sldId="926"/>
        </pc:sldMkLst>
        <pc:spChg chg="mod">
          <ac:chgData name="Chunping Xu" userId="a5962ba47313b1f5" providerId="LiveId" clId="{62DE75E7-B2C1-4782-917A-6608067FDDEE}" dt="2021-03-12T18:15:22.873" v="15"/>
          <ac:spMkLst>
            <pc:docMk/>
            <pc:sldMk cId="2313262846" sldId="926"/>
            <ac:spMk id="441" creationId="{00000000-0000-0000-0000-000000000000}"/>
          </ac:spMkLst>
        </pc:spChg>
      </pc:sldChg>
      <pc:sldChg chg="modSp mod">
        <pc:chgData name="Chunping Xu" userId="a5962ba47313b1f5" providerId="LiveId" clId="{62DE75E7-B2C1-4782-917A-6608067FDDEE}" dt="2021-03-12T18:15:40.076" v="20"/>
        <pc:sldMkLst>
          <pc:docMk/>
          <pc:sldMk cId="1721187573" sldId="927"/>
        </pc:sldMkLst>
        <pc:spChg chg="mod">
          <ac:chgData name="Chunping Xu" userId="a5962ba47313b1f5" providerId="LiveId" clId="{62DE75E7-B2C1-4782-917A-6608067FDDEE}" dt="2021-03-12T18:15:40.076" v="20"/>
          <ac:spMkLst>
            <pc:docMk/>
            <pc:sldMk cId="1721187573" sldId="927"/>
            <ac:spMk id="441" creationId="{00000000-0000-0000-0000-000000000000}"/>
          </ac:spMkLst>
        </pc:spChg>
      </pc:sldChg>
      <pc:sldChg chg="modSp mod">
        <pc:chgData name="Chunping Xu" userId="a5962ba47313b1f5" providerId="LiveId" clId="{62DE75E7-B2C1-4782-917A-6608067FDDEE}" dt="2021-03-12T18:15:55.185" v="23"/>
        <pc:sldMkLst>
          <pc:docMk/>
          <pc:sldMk cId="3410243051" sldId="928"/>
        </pc:sldMkLst>
        <pc:spChg chg="mod">
          <ac:chgData name="Chunping Xu" userId="a5962ba47313b1f5" providerId="LiveId" clId="{62DE75E7-B2C1-4782-917A-6608067FDDEE}" dt="2021-03-12T18:15:55.185" v="23"/>
          <ac:spMkLst>
            <pc:docMk/>
            <pc:sldMk cId="3410243051" sldId="928"/>
            <ac:spMk id="441" creationId="{00000000-0000-0000-0000-000000000000}"/>
          </ac:spMkLst>
        </pc:spChg>
      </pc:sldChg>
      <pc:sldChg chg="del">
        <pc:chgData name="Chunping Xu" userId="a5962ba47313b1f5" providerId="LiveId" clId="{62DE75E7-B2C1-4782-917A-6608067FDDEE}" dt="2021-03-12T18:36:44.842" v="91" actId="47"/>
        <pc:sldMkLst>
          <pc:docMk/>
          <pc:sldMk cId="1647251514" sldId="932"/>
        </pc:sldMkLst>
      </pc:sldChg>
      <pc:sldChg chg="modSp mod">
        <pc:chgData name="Chunping Xu" userId="a5962ba47313b1f5" providerId="LiveId" clId="{62DE75E7-B2C1-4782-917A-6608067FDDEE}" dt="2021-03-12T19:21:42.710" v="186" actId="20577"/>
        <pc:sldMkLst>
          <pc:docMk/>
          <pc:sldMk cId="1063652286" sldId="934"/>
        </pc:sldMkLst>
        <pc:spChg chg="mod">
          <ac:chgData name="Chunping Xu" userId="a5962ba47313b1f5" providerId="LiveId" clId="{62DE75E7-B2C1-4782-917A-6608067FDDEE}" dt="2021-03-12T19:21:42.710" v="186" actId="20577"/>
          <ac:spMkLst>
            <pc:docMk/>
            <pc:sldMk cId="1063652286" sldId="934"/>
            <ac:spMk id="441" creationId="{00000000-0000-0000-0000-000000000000}"/>
          </ac:spMkLst>
        </pc:spChg>
      </pc:sldChg>
      <pc:sldChg chg="modSp mod">
        <pc:chgData name="Chunping Xu" userId="a5962ba47313b1f5" providerId="LiveId" clId="{62DE75E7-B2C1-4782-917A-6608067FDDEE}" dt="2021-03-12T19:30:01.080" v="206" actId="20577"/>
        <pc:sldMkLst>
          <pc:docMk/>
          <pc:sldMk cId="1184044065" sldId="935"/>
        </pc:sldMkLst>
        <pc:spChg chg="mod">
          <ac:chgData name="Chunping Xu" userId="a5962ba47313b1f5" providerId="LiveId" clId="{62DE75E7-B2C1-4782-917A-6608067FDDEE}" dt="2021-03-12T19:30:01.080" v="206" actId="20577"/>
          <ac:spMkLst>
            <pc:docMk/>
            <pc:sldMk cId="1184044065" sldId="935"/>
            <ac:spMk id="441" creationId="{00000000-0000-0000-0000-000000000000}"/>
          </ac:spMkLst>
        </pc:spChg>
      </pc:sldChg>
      <pc:sldChg chg="del">
        <pc:chgData name="Chunping Xu" userId="a5962ba47313b1f5" providerId="LiveId" clId="{62DE75E7-B2C1-4782-917A-6608067FDDEE}" dt="2021-03-12T19:15:56.033" v="166" actId="47"/>
        <pc:sldMkLst>
          <pc:docMk/>
          <pc:sldMk cId="3801966939" sldId="937"/>
        </pc:sldMkLst>
      </pc:sldChg>
      <pc:sldChg chg="del">
        <pc:chgData name="Chunping Xu" userId="a5962ba47313b1f5" providerId="LiveId" clId="{62DE75E7-B2C1-4782-917A-6608067FDDEE}" dt="2021-03-12T19:27:10.122" v="196" actId="47"/>
        <pc:sldMkLst>
          <pc:docMk/>
          <pc:sldMk cId="1780014292" sldId="938"/>
        </pc:sldMkLst>
      </pc:sldChg>
      <pc:sldChg chg="modSp mod">
        <pc:chgData name="Chunping Xu" userId="a5962ba47313b1f5" providerId="LiveId" clId="{62DE75E7-B2C1-4782-917A-6608067FDDEE}" dt="2021-03-12T19:31:36.277" v="216" actId="14100"/>
        <pc:sldMkLst>
          <pc:docMk/>
          <pc:sldMk cId="3019284783" sldId="939"/>
        </pc:sldMkLst>
        <pc:spChg chg="mod">
          <ac:chgData name="Chunping Xu" userId="a5962ba47313b1f5" providerId="LiveId" clId="{62DE75E7-B2C1-4782-917A-6608067FDDEE}" dt="2021-03-12T19:31:36.277" v="216" actId="14100"/>
          <ac:spMkLst>
            <pc:docMk/>
            <pc:sldMk cId="3019284783" sldId="939"/>
            <ac:spMk id="441" creationId="{00000000-0000-0000-0000-000000000000}"/>
          </ac:spMkLst>
        </pc:spChg>
      </pc:sldChg>
      <pc:sldChg chg="del">
        <pc:chgData name="Chunping Xu" userId="a5962ba47313b1f5" providerId="LiveId" clId="{62DE75E7-B2C1-4782-917A-6608067FDDEE}" dt="2021-03-12T19:31:52.129" v="217" actId="47"/>
        <pc:sldMkLst>
          <pc:docMk/>
          <pc:sldMk cId="3082107956" sldId="940"/>
        </pc:sldMkLst>
      </pc:sldChg>
      <pc:sldChg chg="modSp add mod">
        <pc:chgData name="Chunping Xu" userId="a5962ba47313b1f5" providerId="LiveId" clId="{62DE75E7-B2C1-4782-917A-6608067FDDEE}" dt="2021-03-12T18:16:32.802" v="27" actId="20577"/>
        <pc:sldMkLst>
          <pc:docMk/>
          <pc:sldMk cId="4221993880" sldId="941"/>
        </pc:sldMkLst>
        <pc:spChg chg="mod">
          <ac:chgData name="Chunping Xu" userId="a5962ba47313b1f5" providerId="LiveId" clId="{62DE75E7-B2C1-4782-917A-6608067FDDEE}" dt="2021-03-12T18:16:32.802" v="27" actId="20577"/>
          <ac:spMkLst>
            <pc:docMk/>
            <pc:sldMk cId="4221993880" sldId="941"/>
            <ac:spMk id="441" creationId="{00000000-0000-0000-0000-000000000000}"/>
          </ac:spMkLst>
        </pc:spChg>
      </pc:sldChg>
      <pc:sldChg chg="modSp add mod">
        <pc:chgData name="Chunping Xu" userId="a5962ba47313b1f5" providerId="LiveId" clId="{62DE75E7-B2C1-4782-917A-6608067FDDEE}" dt="2021-03-12T18:19:47.699" v="38"/>
        <pc:sldMkLst>
          <pc:docMk/>
          <pc:sldMk cId="1638738310" sldId="942"/>
        </pc:sldMkLst>
        <pc:spChg chg="mod">
          <ac:chgData name="Chunping Xu" userId="a5962ba47313b1f5" providerId="LiveId" clId="{62DE75E7-B2C1-4782-917A-6608067FDDEE}" dt="2021-03-12T18:19:47.699" v="38"/>
          <ac:spMkLst>
            <pc:docMk/>
            <pc:sldMk cId="1638738310" sldId="942"/>
            <ac:spMk id="441" creationId="{00000000-0000-0000-0000-000000000000}"/>
          </ac:spMkLst>
        </pc:spChg>
      </pc:sldChg>
      <pc:sldChg chg="modSp add mod">
        <pc:chgData name="Chunping Xu" userId="a5962ba47313b1f5" providerId="LiveId" clId="{62DE75E7-B2C1-4782-917A-6608067FDDEE}" dt="2021-03-12T18:20:01.550" v="41"/>
        <pc:sldMkLst>
          <pc:docMk/>
          <pc:sldMk cId="2984823333" sldId="943"/>
        </pc:sldMkLst>
        <pc:spChg chg="mod">
          <ac:chgData name="Chunping Xu" userId="a5962ba47313b1f5" providerId="LiveId" clId="{62DE75E7-B2C1-4782-917A-6608067FDDEE}" dt="2021-03-12T18:20:01.550" v="41"/>
          <ac:spMkLst>
            <pc:docMk/>
            <pc:sldMk cId="2984823333" sldId="943"/>
            <ac:spMk id="441" creationId="{00000000-0000-0000-0000-000000000000}"/>
          </ac:spMkLst>
        </pc:spChg>
      </pc:sldChg>
      <pc:sldChg chg="modSp add mod">
        <pc:chgData name="Chunping Xu" userId="a5962ba47313b1f5" providerId="LiveId" clId="{62DE75E7-B2C1-4782-917A-6608067FDDEE}" dt="2021-03-12T18:20:25.057" v="46"/>
        <pc:sldMkLst>
          <pc:docMk/>
          <pc:sldMk cId="3832321435" sldId="944"/>
        </pc:sldMkLst>
        <pc:spChg chg="mod">
          <ac:chgData name="Chunping Xu" userId="a5962ba47313b1f5" providerId="LiveId" clId="{62DE75E7-B2C1-4782-917A-6608067FDDEE}" dt="2021-03-12T18:20:25.057" v="46"/>
          <ac:spMkLst>
            <pc:docMk/>
            <pc:sldMk cId="3832321435" sldId="944"/>
            <ac:spMk id="441" creationId="{00000000-0000-0000-0000-000000000000}"/>
          </ac:spMkLst>
        </pc:spChg>
      </pc:sldChg>
      <pc:sldChg chg="modSp add mod">
        <pc:chgData name="Chunping Xu" userId="a5962ba47313b1f5" providerId="LiveId" clId="{62DE75E7-B2C1-4782-917A-6608067FDDEE}" dt="2021-03-12T18:20:45.626" v="49"/>
        <pc:sldMkLst>
          <pc:docMk/>
          <pc:sldMk cId="563369088" sldId="945"/>
        </pc:sldMkLst>
        <pc:spChg chg="mod">
          <ac:chgData name="Chunping Xu" userId="a5962ba47313b1f5" providerId="LiveId" clId="{62DE75E7-B2C1-4782-917A-6608067FDDEE}" dt="2021-03-12T18:20:45.626" v="49"/>
          <ac:spMkLst>
            <pc:docMk/>
            <pc:sldMk cId="563369088" sldId="945"/>
            <ac:spMk id="441" creationId="{00000000-0000-0000-0000-000000000000}"/>
          </ac:spMkLst>
        </pc:spChg>
      </pc:sldChg>
      <pc:sldChg chg="modSp add mod">
        <pc:chgData name="Chunping Xu" userId="a5962ba47313b1f5" providerId="LiveId" clId="{62DE75E7-B2C1-4782-917A-6608067FDDEE}" dt="2021-03-12T18:21:13.741" v="53" actId="255"/>
        <pc:sldMkLst>
          <pc:docMk/>
          <pc:sldMk cId="3368839328" sldId="946"/>
        </pc:sldMkLst>
        <pc:spChg chg="mod">
          <ac:chgData name="Chunping Xu" userId="a5962ba47313b1f5" providerId="LiveId" clId="{62DE75E7-B2C1-4782-917A-6608067FDDEE}" dt="2021-03-12T18:21:13.741" v="53" actId="255"/>
          <ac:spMkLst>
            <pc:docMk/>
            <pc:sldMk cId="3368839328" sldId="946"/>
            <ac:spMk id="441" creationId="{00000000-0000-0000-0000-000000000000}"/>
          </ac:spMkLst>
        </pc:spChg>
      </pc:sldChg>
      <pc:sldChg chg="modSp add mod">
        <pc:chgData name="Chunping Xu" userId="a5962ba47313b1f5" providerId="LiveId" clId="{62DE75E7-B2C1-4782-917A-6608067FDDEE}" dt="2021-03-12T18:33:53.145" v="87" actId="20577"/>
        <pc:sldMkLst>
          <pc:docMk/>
          <pc:sldMk cId="2773052931" sldId="947"/>
        </pc:sldMkLst>
        <pc:spChg chg="mod">
          <ac:chgData name="Chunping Xu" userId="a5962ba47313b1f5" providerId="LiveId" clId="{62DE75E7-B2C1-4782-917A-6608067FDDEE}" dt="2021-03-12T18:33:53.145" v="87" actId="20577"/>
          <ac:spMkLst>
            <pc:docMk/>
            <pc:sldMk cId="2773052931" sldId="947"/>
            <ac:spMk id="441" creationId="{00000000-0000-0000-0000-000000000000}"/>
          </ac:spMkLst>
        </pc:spChg>
      </pc:sldChg>
      <pc:sldChg chg="add del">
        <pc:chgData name="Chunping Xu" userId="a5962ba47313b1f5" providerId="LiveId" clId="{62DE75E7-B2C1-4782-917A-6608067FDDEE}" dt="2021-03-12T18:21:23.292" v="54" actId="47"/>
        <pc:sldMkLst>
          <pc:docMk/>
          <pc:sldMk cId="2985752125" sldId="947"/>
        </pc:sldMkLst>
      </pc:sldChg>
      <pc:sldChg chg="add del">
        <pc:chgData name="Chunping Xu" userId="a5962ba47313b1f5" providerId="LiveId" clId="{62DE75E7-B2C1-4782-917A-6608067FDDEE}" dt="2021-03-12T18:21:23.292" v="54" actId="47"/>
        <pc:sldMkLst>
          <pc:docMk/>
          <pc:sldMk cId="2721592474" sldId="948"/>
        </pc:sldMkLst>
      </pc:sldChg>
      <pc:sldChg chg="modSp add mod">
        <pc:chgData name="Chunping Xu" userId="a5962ba47313b1f5" providerId="LiveId" clId="{62DE75E7-B2C1-4782-917A-6608067FDDEE}" dt="2021-03-12T19:32:28.946" v="220" actId="20577"/>
        <pc:sldMkLst>
          <pc:docMk/>
          <pc:sldMk cId="3246552041" sldId="948"/>
        </pc:sldMkLst>
        <pc:spChg chg="mod">
          <ac:chgData name="Chunping Xu" userId="a5962ba47313b1f5" providerId="LiveId" clId="{62DE75E7-B2C1-4782-917A-6608067FDDEE}" dt="2021-03-12T19:32:28.946" v="220" actId="20577"/>
          <ac:spMkLst>
            <pc:docMk/>
            <pc:sldMk cId="3246552041" sldId="948"/>
            <ac:spMk id="441" creationId="{00000000-0000-0000-0000-000000000000}"/>
          </ac:spMkLst>
        </pc:spChg>
      </pc:sldChg>
      <pc:sldChg chg="modSp add mod">
        <pc:chgData name="Chunping Xu" userId="a5962ba47313b1f5" providerId="LiveId" clId="{62DE75E7-B2C1-4782-917A-6608067FDDEE}" dt="2021-03-12T19:32:26.203" v="219" actId="20577"/>
        <pc:sldMkLst>
          <pc:docMk/>
          <pc:sldMk cId="3304690809" sldId="949"/>
        </pc:sldMkLst>
        <pc:spChg chg="mod">
          <ac:chgData name="Chunping Xu" userId="a5962ba47313b1f5" providerId="LiveId" clId="{62DE75E7-B2C1-4782-917A-6608067FDDEE}" dt="2021-03-12T19:32:26.203" v="219" actId="20577"/>
          <ac:spMkLst>
            <pc:docMk/>
            <pc:sldMk cId="3304690809" sldId="949"/>
            <ac:spMk id="441" creationId="{00000000-0000-0000-0000-000000000000}"/>
          </ac:spMkLst>
        </pc:spChg>
      </pc:sldChg>
      <pc:sldChg chg="modSp add mod">
        <pc:chgData name="Chunping Xu" userId="a5962ba47313b1f5" providerId="LiveId" clId="{62DE75E7-B2C1-4782-917A-6608067FDDEE}" dt="2021-03-12T18:38:35.777" v="104"/>
        <pc:sldMkLst>
          <pc:docMk/>
          <pc:sldMk cId="1535006336" sldId="950"/>
        </pc:sldMkLst>
        <pc:spChg chg="mod">
          <ac:chgData name="Chunping Xu" userId="a5962ba47313b1f5" providerId="LiveId" clId="{62DE75E7-B2C1-4782-917A-6608067FDDEE}" dt="2021-03-12T18:38:35.777" v="104"/>
          <ac:spMkLst>
            <pc:docMk/>
            <pc:sldMk cId="1535006336" sldId="950"/>
            <ac:spMk id="441" creationId="{00000000-0000-0000-0000-000000000000}"/>
          </ac:spMkLst>
        </pc:spChg>
      </pc:sldChg>
      <pc:sldChg chg="modSp add mod">
        <pc:chgData name="Chunping Xu" userId="a5962ba47313b1f5" providerId="LiveId" clId="{62DE75E7-B2C1-4782-917A-6608067FDDEE}" dt="2021-03-12T19:35:21.398" v="230"/>
        <pc:sldMkLst>
          <pc:docMk/>
          <pc:sldMk cId="780877328" sldId="951"/>
        </pc:sldMkLst>
        <pc:spChg chg="mod">
          <ac:chgData name="Chunping Xu" userId="a5962ba47313b1f5" providerId="LiveId" clId="{62DE75E7-B2C1-4782-917A-6608067FDDEE}" dt="2021-03-12T19:35:21.398" v="230"/>
          <ac:spMkLst>
            <pc:docMk/>
            <pc:sldMk cId="780877328" sldId="951"/>
            <ac:spMk id="441" creationId="{00000000-0000-0000-0000-000000000000}"/>
          </ac:spMkLst>
        </pc:spChg>
      </pc:sldChg>
      <pc:sldChg chg="modSp add mod">
        <pc:chgData name="Chunping Xu" userId="a5962ba47313b1f5" providerId="LiveId" clId="{62DE75E7-B2C1-4782-917A-6608067FDDEE}" dt="2021-03-12T19:35:26.720" v="232"/>
        <pc:sldMkLst>
          <pc:docMk/>
          <pc:sldMk cId="3930469402" sldId="952"/>
        </pc:sldMkLst>
        <pc:spChg chg="mod">
          <ac:chgData name="Chunping Xu" userId="a5962ba47313b1f5" providerId="LiveId" clId="{62DE75E7-B2C1-4782-917A-6608067FDDEE}" dt="2021-03-12T19:35:26.720" v="232"/>
          <ac:spMkLst>
            <pc:docMk/>
            <pc:sldMk cId="3930469402" sldId="952"/>
            <ac:spMk id="441" creationId="{00000000-0000-0000-0000-000000000000}"/>
          </ac:spMkLst>
        </pc:spChg>
      </pc:sldChg>
      <pc:sldChg chg="modSp add mod">
        <pc:chgData name="Chunping Xu" userId="a5962ba47313b1f5" providerId="LiveId" clId="{62DE75E7-B2C1-4782-917A-6608067FDDEE}" dt="2021-03-12T19:35:48.051" v="235" actId="207"/>
        <pc:sldMkLst>
          <pc:docMk/>
          <pc:sldMk cId="3429638334" sldId="953"/>
        </pc:sldMkLst>
        <pc:spChg chg="mod">
          <ac:chgData name="Chunping Xu" userId="a5962ba47313b1f5" providerId="LiveId" clId="{62DE75E7-B2C1-4782-917A-6608067FDDEE}" dt="2021-03-12T19:35:48.051" v="235" actId="207"/>
          <ac:spMkLst>
            <pc:docMk/>
            <pc:sldMk cId="3429638334" sldId="953"/>
            <ac:spMk id="441" creationId="{00000000-0000-0000-0000-000000000000}"/>
          </ac:spMkLst>
        </pc:spChg>
      </pc:sldChg>
      <pc:sldChg chg="modSp add mod">
        <pc:chgData name="Chunping Xu" userId="a5962ba47313b1f5" providerId="LiveId" clId="{62DE75E7-B2C1-4782-917A-6608067FDDEE}" dt="2021-03-12T18:54:48.180" v="134" actId="20577"/>
        <pc:sldMkLst>
          <pc:docMk/>
          <pc:sldMk cId="2300784458" sldId="954"/>
        </pc:sldMkLst>
        <pc:spChg chg="mod">
          <ac:chgData name="Chunping Xu" userId="a5962ba47313b1f5" providerId="LiveId" clId="{62DE75E7-B2C1-4782-917A-6608067FDDEE}" dt="2021-03-12T18:54:48.180" v="134" actId="20577"/>
          <ac:spMkLst>
            <pc:docMk/>
            <pc:sldMk cId="2300784458" sldId="954"/>
            <ac:spMk id="441" creationId="{00000000-0000-0000-0000-000000000000}"/>
          </ac:spMkLst>
        </pc:spChg>
      </pc:sldChg>
      <pc:sldChg chg="modSp add mod">
        <pc:chgData name="Chunping Xu" userId="a5962ba47313b1f5" providerId="LiveId" clId="{62DE75E7-B2C1-4782-917A-6608067FDDEE}" dt="2021-03-12T19:14:20.363" v="151" actId="6549"/>
        <pc:sldMkLst>
          <pc:docMk/>
          <pc:sldMk cId="1136150031" sldId="955"/>
        </pc:sldMkLst>
        <pc:spChg chg="mod">
          <ac:chgData name="Chunping Xu" userId="a5962ba47313b1f5" providerId="LiveId" clId="{62DE75E7-B2C1-4782-917A-6608067FDDEE}" dt="2021-03-12T19:14:20.363" v="151" actId="6549"/>
          <ac:spMkLst>
            <pc:docMk/>
            <pc:sldMk cId="1136150031" sldId="955"/>
            <ac:spMk id="441" creationId="{00000000-0000-0000-0000-000000000000}"/>
          </ac:spMkLst>
        </pc:spChg>
      </pc:sldChg>
      <pc:sldChg chg="modSp add mod">
        <pc:chgData name="Chunping Xu" userId="a5962ba47313b1f5" providerId="LiveId" clId="{62DE75E7-B2C1-4782-917A-6608067FDDEE}" dt="2021-03-12T19:14:45.996" v="154"/>
        <pc:sldMkLst>
          <pc:docMk/>
          <pc:sldMk cId="1460311642" sldId="956"/>
        </pc:sldMkLst>
        <pc:spChg chg="mod">
          <ac:chgData name="Chunping Xu" userId="a5962ba47313b1f5" providerId="LiveId" clId="{62DE75E7-B2C1-4782-917A-6608067FDDEE}" dt="2021-03-12T19:14:45.996" v="154"/>
          <ac:spMkLst>
            <pc:docMk/>
            <pc:sldMk cId="1460311642" sldId="956"/>
            <ac:spMk id="441" creationId="{00000000-0000-0000-0000-000000000000}"/>
          </ac:spMkLst>
        </pc:spChg>
      </pc:sldChg>
      <pc:sldChg chg="modSp add mod">
        <pc:chgData name="Chunping Xu" userId="a5962ba47313b1f5" providerId="LiveId" clId="{62DE75E7-B2C1-4782-917A-6608067FDDEE}" dt="2021-03-12T19:15:49.410" v="165"/>
        <pc:sldMkLst>
          <pc:docMk/>
          <pc:sldMk cId="4206779045" sldId="957"/>
        </pc:sldMkLst>
        <pc:spChg chg="mod">
          <ac:chgData name="Chunping Xu" userId="a5962ba47313b1f5" providerId="LiveId" clId="{62DE75E7-B2C1-4782-917A-6608067FDDEE}" dt="2021-03-12T19:15:49.410" v="165"/>
          <ac:spMkLst>
            <pc:docMk/>
            <pc:sldMk cId="4206779045" sldId="957"/>
            <ac:spMk id="441" creationId="{00000000-0000-0000-0000-000000000000}"/>
          </ac:spMkLst>
        </pc:spChg>
      </pc:sldChg>
      <pc:sldChg chg="modSp add mod">
        <pc:chgData name="Chunping Xu" userId="a5962ba47313b1f5" providerId="LiveId" clId="{62DE75E7-B2C1-4782-917A-6608067FDDEE}" dt="2021-03-12T18:55:30.289" v="139"/>
        <pc:sldMkLst>
          <pc:docMk/>
          <pc:sldMk cId="2249131611" sldId="958"/>
        </pc:sldMkLst>
        <pc:spChg chg="mod">
          <ac:chgData name="Chunping Xu" userId="a5962ba47313b1f5" providerId="LiveId" clId="{62DE75E7-B2C1-4782-917A-6608067FDDEE}" dt="2021-03-12T18:55:30.289" v="139"/>
          <ac:spMkLst>
            <pc:docMk/>
            <pc:sldMk cId="2249131611" sldId="958"/>
            <ac:spMk id="441" creationId="{00000000-0000-0000-0000-000000000000}"/>
          </ac:spMkLst>
        </pc:spChg>
      </pc:sldChg>
      <pc:sldChg chg="modSp add mod">
        <pc:chgData name="Chunping Xu" userId="a5962ba47313b1f5" providerId="LiveId" clId="{62DE75E7-B2C1-4782-917A-6608067FDDEE}" dt="2021-03-12T19:22:09.854" v="191"/>
        <pc:sldMkLst>
          <pc:docMk/>
          <pc:sldMk cId="2644246084" sldId="959"/>
        </pc:sldMkLst>
        <pc:spChg chg="mod">
          <ac:chgData name="Chunping Xu" userId="a5962ba47313b1f5" providerId="LiveId" clId="{62DE75E7-B2C1-4782-917A-6608067FDDEE}" dt="2021-03-12T19:22:09.854" v="191"/>
          <ac:spMkLst>
            <pc:docMk/>
            <pc:sldMk cId="2644246084" sldId="959"/>
            <ac:spMk id="441" creationId="{00000000-0000-0000-0000-000000000000}"/>
          </ac:spMkLst>
        </pc:spChg>
      </pc:sldChg>
    </pc:docChg>
  </pc:docChgLst>
  <pc:docChgLst>
    <pc:chgData name="Chunping Xu" userId="a5962ba47313b1f5" providerId="LiveId" clId="{AC1DFE6B-A8F9-4ADB-9466-431D5AB7BD04}"/>
    <pc:docChg chg="undo custSel addSld delSld modSld sldOrd">
      <pc:chgData name="Chunping Xu" userId="a5962ba47313b1f5" providerId="LiveId" clId="{AC1DFE6B-A8F9-4ADB-9466-431D5AB7BD04}" dt="2021-03-06T16:24:10.321" v="183" actId="20577"/>
      <pc:docMkLst>
        <pc:docMk/>
      </pc:docMkLst>
      <pc:sldChg chg="modSp mod">
        <pc:chgData name="Chunping Xu" userId="a5962ba47313b1f5" providerId="LiveId" clId="{AC1DFE6B-A8F9-4ADB-9466-431D5AB7BD04}" dt="2021-03-05T19:22:33.113" v="14"/>
        <pc:sldMkLst>
          <pc:docMk/>
          <pc:sldMk cId="2574250617" sldId="835"/>
        </pc:sldMkLst>
        <pc:spChg chg="mod">
          <ac:chgData name="Chunping Xu" userId="a5962ba47313b1f5" providerId="LiveId" clId="{AC1DFE6B-A8F9-4ADB-9466-431D5AB7BD04}" dt="2021-03-05T19:22:33.113" v="14"/>
          <ac:spMkLst>
            <pc:docMk/>
            <pc:sldMk cId="2574250617" sldId="835"/>
            <ac:spMk id="441" creationId="{00000000-0000-0000-0000-000000000000}"/>
          </ac:spMkLst>
        </pc:spChg>
      </pc:sldChg>
      <pc:sldChg chg="modSp mod">
        <pc:chgData name="Chunping Xu" userId="a5962ba47313b1f5" providerId="LiveId" clId="{AC1DFE6B-A8F9-4ADB-9466-431D5AB7BD04}" dt="2021-03-05T19:25:49.618" v="32"/>
        <pc:sldMkLst>
          <pc:docMk/>
          <pc:sldMk cId="96890483" sldId="845"/>
        </pc:sldMkLst>
        <pc:spChg chg="mod">
          <ac:chgData name="Chunping Xu" userId="a5962ba47313b1f5" providerId="LiveId" clId="{AC1DFE6B-A8F9-4ADB-9466-431D5AB7BD04}" dt="2021-03-05T19:25:49.618" v="32"/>
          <ac:spMkLst>
            <pc:docMk/>
            <pc:sldMk cId="96890483" sldId="845"/>
            <ac:spMk id="441" creationId="{00000000-0000-0000-0000-000000000000}"/>
          </ac:spMkLst>
        </pc:spChg>
      </pc:sldChg>
      <pc:sldChg chg="modSp mod">
        <pc:chgData name="Chunping Xu" userId="a5962ba47313b1f5" providerId="LiveId" clId="{AC1DFE6B-A8F9-4ADB-9466-431D5AB7BD04}" dt="2021-03-05T19:27:06.220" v="44"/>
        <pc:sldMkLst>
          <pc:docMk/>
          <pc:sldMk cId="3489066414" sldId="847"/>
        </pc:sldMkLst>
        <pc:spChg chg="mod">
          <ac:chgData name="Chunping Xu" userId="a5962ba47313b1f5" providerId="LiveId" clId="{AC1DFE6B-A8F9-4ADB-9466-431D5AB7BD04}" dt="2021-03-05T19:27:06.220" v="44"/>
          <ac:spMkLst>
            <pc:docMk/>
            <pc:sldMk cId="3489066414" sldId="847"/>
            <ac:spMk id="441" creationId="{00000000-0000-0000-0000-000000000000}"/>
          </ac:spMkLst>
        </pc:spChg>
      </pc:sldChg>
      <pc:sldChg chg="modSp mod">
        <pc:chgData name="Chunping Xu" userId="a5962ba47313b1f5" providerId="LiveId" clId="{AC1DFE6B-A8F9-4ADB-9466-431D5AB7BD04}" dt="2021-03-05T19:23:03.483" v="17"/>
        <pc:sldMkLst>
          <pc:docMk/>
          <pc:sldMk cId="2814175321" sldId="852"/>
        </pc:sldMkLst>
        <pc:spChg chg="mod">
          <ac:chgData name="Chunping Xu" userId="a5962ba47313b1f5" providerId="LiveId" clId="{AC1DFE6B-A8F9-4ADB-9466-431D5AB7BD04}" dt="2021-03-05T19:23:03.483" v="17"/>
          <ac:spMkLst>
            <pc:docMk/>
            <pc:sldMk cId="2814175321" sldId="852"/>
            <ac:spMk id="441" creationId="{00000000-0000-0000-0000-000000000000}"/>
          </ac:spMkLst>
        </pc:spChg>
      </pc:sldChg>
      <pc:sldChg chg="modSp modAnim">
        <pc:chgData name="Chunping Xu" userId="a5962ba47313b1f5" providerId="LiveId" clId="{AC1DFE6B-A8F9-4ADB-9466-431D5AB7BD04}" dt="2021-03-05T19:26:43.239" v="39"/>
        <pc:sldMkLst>
          <pc:docMk/>
          <pc:sldMk cId="4007757009" sldId="884"/>
        </pc:sldMkLst>
        <pc:spChg chg="mod">
          <ac:chgData name="Chunping Xu" userId="a5962ba47313b1f5" providerId="LiveId" clId="{AC1DFE6B-A8F9-4ADB-9466-431D5AB7BD04}" dt="2021-03-05T19:26:43.239" v="39"/>
          <ac:spMkLst>
            <pc:docMk/>
            <pc:sldMk cId="4007757009" sldId="884"/>
            <ac:spMk id="441" creationId="{00000000-0000-0000-0000-000000000000}"/>
          </ac:spMkLst>
        </pc:spChg>
      </pc:sldChg>
      <pc:sldChg chg="del">
        <pc:chgData name="Chunping Xu" userId="a5962ba47313b1f5" providerId="LiveId" clId="{AC1DFE6B-A8F9-4ADB-9466-431D5AB7BD04}" dt="2021-03-05T19:27:10.610" v="45" actId="47"/>
        <pc:sldMkLst>
          <pc:docMk/>
          <pc:sldMk cId="176347072" sldId="906"/>
        </pc:sldMkLst>
      </pc:sldChg>
      <pc:sldChg chg="del">
        <pc:chgData name="Chunping Xu" userId="a5962ba47313b1f5" providerId="LiveId" clId="{AC1DFE6B-A8F9-4ADB-9466-431D5AB7BD04}" dt="2021-03-05T19:27:12.519" v="46" actId="47"/>
        <pc:sldMkLst>
          <pc:docMk/>
          <pc:sldMk cId="2727964911" sldId="907"/>
        </pc:sldMkLst>
      </pc:sldChg>
      <pc:sldChg chg="del">
        <pc:chgData name="Chunping Xu" userId="a5962ba47313b1f5" providerId="LiveId" clId="{AC1DFE6B-A8F9-4ADB-9466-431D5AB7BD04}" dt="2021-03-05T19:27:14.642" v="47" actId="47"/>
        <pc:sldMkLst>
          <pc:docMk/>
          <pc:sldMk cId="1128984360" sldId="908"/>
        </pc:sldMkLst>
      </pc:sldChg>
      <pc:sldChg chg="modSp mod">
        <pc:chgData name="Chunping Xu" userId="a5962ba47313b1f5" providerId="LiveId" clId="{AC1DFE6B-A8F9-4ADB-9466-431D5AB7BD04}" dt="2021-03-05T19:27:38.258" v="50"/>
        <pc:sldMkLst>
          <pc:docMk/>
          <pc:sldMk cId="4019409665" sldId="910"/>
        </pc:sldMkLst>
        <pc:spChg chg="mod">
          <ac:chgData name="Chunping Xu" userId="a5962ba47313b1f5" providerId="LiveId" clId="{AC1DFE6B-A8F9-4ADB-9466-431D5AB7BD04}" dt="2021-03-05T19:27:38.258" v="50"/>
          <ac:spMkLst>
            <pc:docMk/>
            <pc:sldMk cId="4019409665" sldId="910"/>
            <ac:spMk id="441" creationId="{00000000-0000-0000-0000-000000000000}"/>
          </ac:spMkLst>
        </pc:spChg>
      </pc:sldChg>
      <pc:sldChg chg="modSp mod">
        <pc:chgData name="Chunping Xu" userId="a5962ba47313b1f5" providerId="LiveId" clId="{AC1DFE6B-A8F9-4ADB-9466-431D5AB7BD04}" dt="2021-03-05T19:28:31.148" v="55" actId="255"/>
        <pc:sldMkLst>
          <pc:docMk/>
          <pc:sldMk cId="7925270" sldId="911"/>
        </pc:sldMkLst>
        <pc:spChg chg="mod">
          <ac:chgData name="Chunping Xu" userId="a5962ba47313b1f5" providerId="LiveId" clId="{AC1DFE6B-A8F9-4ADB-9466-431D5AB7BD04}" dt="2021-03-05T19:28:31.148" v="55" actId="255"/>
          <ac:spMkLst>
            <pc:docMk/>
            <pc:sldMk cId="7925270" sldId="911"/>
            <ac:spMk id="441" creationId="{00000000-0000-0000-0000-000000000000}"/>
          </ac:spMkLst>
        </pc:spChg>
      </pc:sldChg>
      <pc:sldChg chg="modSp mod">
        <pc:chgData name="Chunping Xu" userId="a5962ba47313b1f5" providerId="LiveId" clId="{AC1DFE6B-A8F9-4ADB-9466-431D5AB7BD04}" dt="2021-03-05T19:29:15.295" v="60" actId="20577"/>
        <pc:sldMkLst>
          <pc:docMk/>
          <pc:sldMk cId="1543919868" sldId="912"/>
        </pc:sldMkLst>
        <pc:spChg chg="mod">
          <ac:chgData name="Chunping Xu" userId="a5962ba47313b1f5" providerId="LiveId" clId="{AC1DFE6B-A8F9-4ADB-9466-431D5AB7BD04}" dt="2021-03-05T19:29:15.295" v="60" actId="20577"/>
          <ac:spMkLst>
            <pc:docMk/>
            <pc:sldMk cId="1543919868" sldId="912"/>
            <ac:spMk id="441" creationId="{00000000-0000-0000-0000-000000000000}"/>
          </ac:spMkLst>
        </pc:spChg>
      </pc:sldChg>
      <pc:sldChg chg="modSp mod">
        <pc:chgData name="Chunping Xu" userId="a5962ba47313b1f5" providerId="LiveId" clId="{AC1DFE6B-A8F9-4ADB-9466-431D5AB7BD04}" dt="2021-03-05T22:56:44.205" v="167" actId="20577"/>
        <pc:sldMkLst>
          <pc:docMk/>
          <pc:sldMk cId="736122814" sldId="913"/>
        </pc:sldMkLst>
        <pc:spChg chg="mod">
          <ac:chgData name="Chunping Xu" userId="a5962ba47313b1f5" providerId="LiveId" clId="{AC1DFE6B-A8F9-4ADB-9466-431D5AB7BD04}" dt="2021-03-05T22:56:44.205" v="167" actId="20577"/>
          <ac:spMkLst>
            <pc:docMk/>
            <pc:sldMk cId="736122814" sldId="913"/>
            <ac:spMk id="441" creationId="{00000000-0000-0000-0000-000000000000}"/>
          </ac:spMkLst>
        </pc:spChg>
      </pc:sldChg>
      <pc:sldChg chg="modSp mod">
        <pc:chgData name="Chunping Xu" userId="a5962ba47313b1f5" providerId="LiveId" clId="{AC1DFE6B-A8F9-4ADB-9466-431D5AB7BD04}" dt="2021-03-05T19:35:08.321" v="115" actId="20577"/>
        <pc:sldMkLst>
          <pc:docMk/>
          <pc:sldMk cId="3565729517" sldId="915"/>
        </pc:sldMkLst>
        <pc:spChg chg="mod">
          <ac:chgData name="Chunping Xu" userId="a5962ba47313b1f5" providerId="LiveId" clId="{AC1DFE6B-A8F9-4ADB-9466-431D5AB7BD04}" dt="2021-03-05T19:35:08.321" v="115" actId="20577"/>
          <ac:spMkLst>
            <pc:docMk/>
            <pc:sldMk cId="3565729517" sldId="915"/>
            <ac:spMk id="441" creationId="{00000000-0000-0000-0000-000000000000}"/>
          </ac:spMkLst>
        </pc:spChg>
      </pc:sldChg>
      <pc:sldChg chg="del">
        <pc:chgData name="Chunping Xu" userId="a5962ba47313b1f5" providerId="LiveId" clId="{AC1DFE6B-A8F9-4ADB-9466-431D5AB7BD04}" dt="2021-03-05T19:34:11.364" v="106" actId="47"/>
        <pc:sldMkLst>
          <pc:docMk/>
          <pc:sldMk cId="1161140011" sldId="916"/>
        </pc:sldMkLst>
      </pc:sldChg>
      <pc:sldChg chg="modSp mod modAnim">
        <pc:chgData name="Chunping Xu" userId="a5962ba47313b1f5" providerId="LiveId" clId="{AC1DFE6B-A8F9-4ADB-9466-431D5AB7BD04}" dt="2021-03-06T16:24:10.321" v="183" actId="20577"/>
        <pc:sldMkLst>
          <pc:docMk/>
          <pc:sldMk cId="593414309" sldId="917"/>
        </pc:sldMkLst>
        <pc:spChg chg="mod">
          <ac:chgData name="Chunping Xu" userId="a5962ba47313b1f5" providerId="LiveId" clId="{AC1DFE6B-A8F9-4ADB-9466-431D5AB7BD04}" dt="2021-03-06T16:24:10.321" v="183" actId="20577"/>
          <ac:spMkLst>
            <pc:docMk/>
            <pc:sldMk cId="593414309" sldId="917"/>
            <ac:spMk id="441" creationId="{00000000-0000-0000-0000-000000000000}"/>
          </ac:spMkLst>
        </pc:spChg>
      </pc:sldChg>
      <pc:sldChg chg="modSp modAnim">
        <pc:chgData name="Chunping Xu" userId="a5962ba47313b1f5" providerId="LiveId" clId="{AC1DFE6B-A8F9-4ADB-9466-431D5AB7BD04}" dt="2021-03-05T19:39:19.750" v="135"/>
        <pc:sldMkLst>
          <pc:docMk/>
          <pc:sldMk cId="3702871186" sldId="918"/>
        </pc:sldMkLst>
        <pc:spChg chg="mod">
          <ac:chgData name="Chunping Xu" userId="a5962ba47313b1f5" providerId="LiveId" clId="{AC1DFE6B-A8F9-4ADB-9466-431D5AB7BD04}" dt="2021-03-05T19:39:19.750" v="135"/>
          <ac:spMkLst>
            <pc:docMk/>
            <pc:sldMk cId="3702871186" sldId="918"/>
            <ac:spMk id="441" creationId="{00000000-0000-0000-0000-000000000000}"/>
          </ac:spMkLst>
        </pc:spChg>
      </pc:sldChg>
      <pc:sldChg chg="del">
        <pc:chgData name="Chunping Xu" userId="a5962ba47313b1f5" providerId="LiveId" clId="{AC1DFE6B-A8F9-4ADB-9466-431D5AB7BD04}" dt="2021-03-05T19:39:34.546" v="140" actId="47"/>
        <pc:sldMkLst>
          <pc:docMk/>
          <pc:sldMk cId="3860091092" sldId="919"/>
        </pc:sldMkLst>
      </pc:sldChg>
      <pc:sldChg chg="del">
        <pc:chgData name="Chunping Xu" userId="a5962ba47313b1f5" providerId="LiveId" clId="{AC1DFE6B-A8F9-4ADB-9466-431D5AB7BD04}" dt="2021-03-05T19:39:35.204" v="141" actId="47"/>
        <pc:sldMkLst>
          <pc:docMk/>
          <pc:sldMk cId="3255214020" sldId="920"/>
        </pc:sldMkLst>
      </pc:sldChg>
      <pc:sldChg chg="del">
        <pc:chgData name="Chunping Xu" userId="a5962ba47313b1f5" providerId="LiveId" clId="{AC1DFE6B-A8F9-4ADB-9466-431D5AB7BD04}" dt="2021-03-05T19:34:11.364" v="106" actId="47"/>
        <pc:sldMkLst>
          <pc:docMk/>
          <pc:sldMk cId="3813381490" sldId="924"/>
        </pc:sldMkLst>
      </pc:sldChg>
      <pc:sldChg chg="modSp mod">
        <pc:chgData name="Chunping Xu" userId="a5962ba47313b1f5" providerId="LiveId" clId="{AC1DFE6B-A8F9-4ADB-9466-431D5AB7BD04}" dt="2021-03-05T19:23:51.594" v="21" actId="20577"/>
        <pc:sldMkLst>
          <pc:docMk/>
          <pc:sldMk cId="2313262846" sldId="926"/>
        </pc:sldMkLst>
        <pc:spChg chg="mod">
          <ac:chgData name="Chunping Xu" userId="a5962ba47313b1f5" providerId="LiveId" clId="{AC1DFE6B-A8F9-4ADB-9466-431D5AB7BD04}" dt="2021-03-05T19:23:51.594" v="21" actId="20577"/>
          <ac:spMkLst>
            <pc:docMk/>
            <pc:sldMk cId="2313262846" sldId="926"/>
            <ac:spMk id="441" creationId="{00000000-0000-0000-0000-000000000000}"/>
          </ac:spMkLst>
        </pc:spChg>
      </pc:sldChg>
      <pc:sldChg chg="modSp mod">
        <pc:chgData name="Chunping Xu" userId="a5962ba47313b1f5" providerId="LiveId" clId="{AC1DFE6B-A8F9-4ADB-9466-431D5AB7BD04}" dt="2021-03-05T19:24:46.987" v="24"/>
        <pc:sldMkLst>
          <pc:docMk/>
          <pc:sldMk cId="1721187573" sldId="927"/>
        </pc:sldMkLst>
        <pc:spChg chg="mod">
          <ac:chgData name="Chunping Xu" userId="a5962ba47313b1f5" providerId="LiveId" clId="{AC1DFE6B-A8F9-4ADB-9466-431D5AB7BD04}" dt="2021-03-05T19:24:46.987" v="24"/>
          <ac:spMkLst>
            <pc:docMk/>
            <pc:sldMk cId="1721187573" sldId="927"/>
            <ac:spMk id="441" creationId="{00000000-0000-0000-0000-000000000000}"/>
          </ac:spMkLst>
        </pc:spChg>
      </pc:sldChg>
      <pc:sldChg chg="modSp mod">
        <pc:chgData name="Chunping Xu" userId="a5962ba47313b1f5" providerId="LiveId" clId="{AC1DFE6B-A8F9-4ADB-9466-431D5AB7BD04}" dt="2021-03-05T19:25:01.408" v="27"/>
        <pc:sldMkLst>
          <pc:docMk/>
          <pc:sldMk cId="3410243051" sldId="928"/>
        </pc:sldMkLst>
        <pc:spChg chg="mod">
          <ac:chgData name="Chunping Xu" userId="a5962ba47313b1f5" providerId="LiveId" clId="{AC1DFE6B-A8F9-4ADB-9466-431D5AB7BD04}" dt="2021-03-05T19:25:01.408" v="27"/>
          <ac:spMkLst>
            <pc:docMk/>
            <pc:sldMk cId="3410243051" sldId="928"/>
            <ac:spMk id="441" creationId="{00000000-0000-0000-0000-000000000000}"/>
          </ac:spMkLst>
        </pc:spChg>
      </pc:sldChg>
      <pc:sldChg chg="del">
        <pc:chgData name="Chunping Xu" userId="a5962ba47313b1f5" providerId="LiveId" clId="{AC1DFE6B-A8F9-4ADB-9466-431D5AB7BD04}" dt="2021-03-05T19:39:33.361" v="139" actId="47"/>
        <pc:sldMkLst>
          <pc:docMk/>
          <pc:sldMk cId="3723240772" sldId="929"/>
        </pc:sldMkLst>
      </pc:sldChg>
      <pc:sldChg chg="del">
        <pc:chgData name="Chunping Xu" userId="a5962ba47313b1f5" providerId="LiveId" clId="{AC1DFE6B-A8F9-4ADB-9466-431D5AB7BD04}" dt="2021-03-05T19:29:20.228" v="61" actId="47"/>
        <pc:sldMkLst>
          <pc:docMk/>
          <pc:sldMk cId="622414443" sldId="930"/>
        </pc:sldMkLst>
      </pc:sldChg>
      <pc:sldChg chg="del">
        <pc:chgData name="Chunping Xu" userId="a5962ba47313b1f5" providerId="LiveId" clId="{AC1DFE6B-A8F9-4ADB-9466-431D5AB7BD04}" dt="2021-03-05T19:29:21.264" v="62" actId="47"/>
        <pc:sldMkLst>
          <pc:docMk/>
          <pc:sldMk cId="2614606435" sldId="931"/>
        </pc:sldMkLst>
      </pc:sldChg>
      <pc:sldChg chg="modSp mod">
        <pc:chgData name="Chunping Xu" userId="a5962ba47313b1f5" providerId="LiveId" clId="{AC1DFE6B-A8F9-4ADB-9466-431D5AB7BD04}" dt="2021-03-05T19:31:58.853" v="91" actId="6549"/>
        <pc:sldMkLst>
          <pc:docMk/>
          <pc:sldMk cId="1647251514" sldId="932"/>
        </pc:sldMkLst>
        <pc:spChg chg="mod">
          <ac:chgData name="Chunping Xu" userId="a5962ba47313b1f5" providerId="LiveId" clId="{AC1DFE6B-A8F9-4ADB-9466-431D5AB7BD04}" dt="2021-03-05T19:31:58.853" v="91" actId="6549"/>
          <ac:spMkLst>
            <pc:docMk/>
            <pc:sldMk cId="1647251514" sldId="932"/>
            <ac:spMk id="441" creationId="{00000000-0000-0000-0000-000000000000}"/>
          </ac:spMkLst>
        </pc:spChg>
      </pc:sldChg>
      <pc:sldChg chg="del">
        <pc:chgData name="Chunping Xu" userId="a5962ba47313b1f5" providerId="LiveId" clId="{AC1DFE6B-A8F9-4ADB-9466-431D5AB7BD04}" dt="2021-03-05T19:34:11.364" v="106" actId="47"/>
        <pc:sldMkLst>
          <pc:docMk/>
          <pc:sldMk cId="2289486019" sldId="933"/>
        </pc:sldMkLst>
      </pc:sldChg>
      <pc:sldChg chg="modSp mod">
        <pc:chgData name="Chunping Xu" userId="a5962ba47313b1f5" providerId="LiveId" clId="{AC1DFE6B-A8F9-4ADB-9466-431D5AB7BD04}" dt="2021-03-05T19:46:37.016" v="164" actId="20577"/>
        <pc:sldMkLst>
          <pc:docMk/>
          <pc:sldMk cId="1063652286" sldId="934"/>
        </pc:sldMkLst>
        <pc:spChg chg="mod">
          <ac:chgData name="Chunping Xu" userId="a5962ba47313b1f5" providerId="LiveId" clId="{AC1DFE6B-A8F9-4ADB-9466-431D5AB7BD04}" dt="2021-03-05T19:46:37.016" v="164" actId="20577"/>
          <ac:spMkLst>
            <pc:docMk/>
            <pc:sldMk cId="1063652286" sldId="934"/>
            <ac:spMk id="441" creationId="{00000000-0000-0000-0000-000000000000}"/>
          </ac:spMkLst>
        </pc:spChg>
      </pc:sldChg>
      <pc:sldChg chg="modSp mod">
        <pc:chgData name="Chunping Xu" userId="a5962ba47313b1f5" providerId="LiveId" clId="{AC1DFE6B-A8F9-4ADB-9466-431D5AB7BD04}" dt="2021-03-05T19:38:58.600" v="132" actId="20577"/>
        <pc:sldMkLst>
          <pc:docMk/>
          <pc:sldMk cId="1184044065" sldId="935"/>
        </pc:sldMkLst>
        <pc:spChg chg="mod">
          <ac:chgData name="Chunping Xu" userId="a5962ba47313b1f5" providerId="LiveId" clId="{AC1DFE6B-A8F9-4ADB-9466-431D5AB7BD04}" dt="2021-03-05T19:38:58.600" v="132" actId="20577"/>
          <ac:spMkLst>
            <pc:docMk/>
            <pc:sldMk cId="1184044065" sldId="935"/>
            <ac:spMk id="441" creationId="{00000000-0000-0000-0000-000000000000}"/>
          </ac:spMkLst>
        </pc:spChg>
      </pc:sldChg>
      <pc:sldChg chg="del ord">
        <pc:chgData name="Chunping Xu" userId="a5962ba47313b1f5" providerId="LiveId" clId="{AC1DFE6B-A8F9-4ADB-9466-431D5AB7BD04}" dt="2021-03-05T19:39:31.990" v="138" actId="47"/>
        <pc:sldMkLst>
          <pc:docMk/>
          <pc:sldMk cId="3566751660" sldId="936"/>
        </pc:sldMkLst>
      </pc:sldChg>
      <pc:sldChg chg="modSp add mod">
        <pc:chgData name="Chunping Xu" userId="a5962ba47313b1f5" providerId="LiveId" clId="{AC1DFE6B-A8F9-4ADB-9466-431D5AB7BD04}" dt="2021-03-05T19:34:38.860" v="111"/>
        <pc:sldMkLst>
          <pc:docMk/>
          <pc:sldMk cId="3801966939" sldId="937"/>
        </pc:sldMkLst>
        <pc:spChg chg="mod">
          <ac:chgData name="Chunping Xu" userId="a5962ba47313b1f5" providerId="LiveId" clId="{AC1DFE6B-A8F9-4ADB-9466-431D5AB7BD04}" dt="2021-03-05T19:34:38.860" v="111"/>
          <ac:spMkLst>
            <pc:docMk/>
            <pc:sldMk cId="3801966939" sldId="937"/>
            <ac:spMk id="441" creationId="{00000000-0000-0000-0000-000000000000}"/>
          </ac:spMkLst>
        </pc:spChg>
      </pc:sldChg>
      <pc:sldChg chg="modSp add mod">
        <pc:chgData name="Chunping Xu" userId="a5962ba47313b1f5" providerId="LiveId" clId="{AC1DFE6B-A8F9-4ADB-9466-431D5AB7BD04}" dt="2021-03-05T19:37:38.354" v="126"/>
        <pc:sldMkLst>
          <pc:docMk/>
          <pc:sldMk cId="1780014292" sldId="938"/>
        </pc:sldMkLst>
        <pc:spChg chg="mod">
          <ac:chgData name="Chunping Xu" userId="a5962ba47313b1f5" providerId="LiveId" clId="{AC1DFE6B-A8F9-4ADB-9466-431D5AB7BD04}" dt="2021-03-05T19:37:38.354" v="126"/>
          <ac:spMkLst>
            <pc:docMk/>
            <pc:sldMk cId="1780014292" sldId="938"/>
            <ac:spMk id="441" creationId="{00000000-0000-0000-0000-000000000000}"/>
          </ac:spMkLst>
        </pc:spChg>
      </pc:sldChg>
      <pc:sldChg chg="modSp add mod">
        <pc:chgData name="Chunping Xu" userId="a5962ba47313b1f5" providerId="LiveId" clId="{AC1DFE6B-A8F9-4ADB-9466-431D5AB7BD04}" dt="2021-03-05T19:40:05.287" v="146"/>
        <pc:sldMkLst>
          <pc:docMk/>
          <pc:sldMk cId="3019284783" sldId="939"/>
        </pc:sldMkLst>
        <pc:spChg chg="mod">
          <ac:chgData name="Chunping Xu" userId="a5962ba47313b1f5" providerId="LiveId" clId="{AC1DFE6B-A8F9-4ADB-9466-431D5AB7BD04}" dt="2021-03-05T19:40:05.287" v="146"/>
          <ac:spMkLst>
            <pc:docMk/>
            <pc:sldMk cId="3019284783" sldId="939"/>
            <ac:spMk id="441" creationId="{00000000-0000-0000-0000-000000000000}"/>
          </ac:spMkLst>
        </pc:spChg>
      </pc:sldChg>
      <pc:sldChg chg="modSp add mod">
        <pc:chgData name="Chunping Xu" userId="a5962ba47313b1f5" providerId="LiveId" clId="{AC1DFE6B-A8F9-4ADB-9466-431D5AB7BD04}" dt="2021-03-05T19:41:44.470" v="162" actId="948"/>
        <pc:sldMkLst>
          <pc:docMk/>
          <pc:sldMk cId="3082107956" sldId="940"/>
        </pc:sldMkLst>
        <pc:spChg chg="mod">
          <ac:chgData name="Chunping Xu" userId="a5962ba47313b1f5" providerId="LiveId" clId="{AC1DFE6B-A8F9-4ADB-9466-431D5AB7BD04}" dt="2021-03-05T19:41:44.470" v="162" actId="948"/>
          <ac:spMkLst>
            <pc:docMk/>
            <pc:sldMk cId="3082107956" sldId="940"/>
            <ac:spMk id="441" creationId="{00000000-0000-0000-0000-000000000000}"/>
          </ac:spMkLst>
        </pc:spChg>
      </pc:sldChg>
    </pc:docChg>
  </pc:docChgLst>
  <pc:docChgLst>
    <pc:chgData name="Chunping Xu" userId="a5962ba47313b1f5" providerId="LiveId" clId="{E398AD40-0E2B-4382-BCDC-5F602832CF6D}"/>
    <pc:docChg chg="undo redo custSel addSld delSld modSld sldOrd">
      <pc:chgData name="Chunping Xu" userId="a5962ba47313b1f5" providerId="LiveId" clId="{E398AD40-0E2B-4382-BCDC-5F602832CF6D}" dt="2020-11-13T16:55:20.597" v="277"/>
      <pc:docMkLst>
        <pc:docMk/>
      </pc:docMkLst>
      <pc:sldChg chg="modSp mod">
        <pc:chgData name="Chunping Xu" userId="a5962ba47313b1f5" providerId="LiveId" clId="{E398AD40-0E2B-4382-BCDC-5F602832CF6D}" dt="2020-11-13T06:03:38.865" v="2"/>
        <pc:sldMkLst>
          <pc:docMk/>
          <pc:sldMk cId="2574250617" sldId="835"/>
        </pc:sldMkLst>
        <pc:spChg chg="mod">
          <ac:chgData name="Chunping Xu" userId="a5962ba47313b1f5" providerId="LiveId" clId="{E398AD40-0E2B-4382-BCDC-5F602832CF6D}" dt="2020-11-13T06:03:38.865" v="2"/>
          <ac:spMkLst>
            <pc:docMk/>
            <pc:sldMk cId="2574250617" sldId="835"/>
            <ac:spMk id="441" creationId="{00000000-0000-0000-0000-000000000000}"/>
          </ac:spMkLst>
        </pc:spChg>
      </pc:sldChg>
      <pc:sldChg chg="modSp mod">
        <pc:chgData name="Chunping Xu" userId="a5962ba47313b1f5" providerId="LiveId" clId="{E398AD40-0E2B-4382-BCDC-5F602832CF6D}" dt="2020-11-13T06:04:00.359" v="5"/>
        <pc:sldMkLst>
          <pc:docMk/>
          <pc:sldMk cId="2528803733" sldId="843"/>
        </pc:sldMkLst>
        <pc:spChg chg="mod">
          <ac:chgData name="Chunping Xu" userId="a5962ba47313b1f5" providerId="LiveId" clId="{E398AD40-0E2B-4382-BCDC-5F602832CF6D}" dt="2020-11-13T06:04:00.359" v="5"/>
          <ac:spMkLst>
            <pc:docMk/>
            <pc:sldMk cId="2528803733" sldId="843"/>
            <ac:spMk id="441" creationId="{00000000-0000-0000-0000-000000000000}"/>
          </ac:spMkLst>
        </pc:spChg>
      </pc:sldChg>
      <pc:sldChg chg="modSp mod">
        <pc:chgData name="Chunping Xu" userId="a5962ba47313b1f5" providerId="LiveId" clId="{E398AD40-0E2B-4382-BCDC-5F602832CF6D}" dt="2020-11-13T06:04:19.118" v="10"/>
        <pc:sldMkLst>
          <pc:docMk/>
          <pc:sldMk cId="3125448393" sldId="844"/>
        </pc:sldMkLst>
        <pc:spChg chg="mod">
          <ac:chgData name="Chunping Xu" userId="a5962ba47313b1f5" providerId="LiveId" clId="{E398AD40-0E2B-4382-BCDC-5F602832CF6D}" dt="2020-11-13T06:04:19.118" v="10"/>
          <ac:spMkLst>
            <pc:docMk/>
            <pc:sldMk cId="3125448393" sldId="844"/>
            <ac:spMk id="441" creationId="{00000000-0000-0000-0000-000000000000}"/>
          </ac:spMkLst>
        </pc:spChg>
      </pc:sldChg>
      <pc:sldChg chg="modSp mod">
        <pc:chgData name="Chunping Xu" userId="a5962ba47313b1f5" providerId="LiveId" clId="{E398AD40-0E2B-4382-BCDC-5F602832CF6D}" dt="2020-11-13T06:05:21.642" v="23"/>
        <pc:sldMkLst>
          <pc:docMk/>
          <pc:sldMk cId="96890483" sldId="845"/>
        </pc:sldMkLst>
        <pc:spChg chg="mod">
          <ac:chgData name="Chunping Xu" userId="a5962ba47313b1f5" providerId="LiveId" clId="{E398AD40-0E2B-4382-BCDC-5F602832CF6D}" dt="2020-11-13T06:05:21.642" v="23"/>
          <ac:spMkLst>
            <pc:docMk/>
            <pc:sldMk cId="96890483" sldId="845"/>
            <ac:spMk id="441" creationId="{00000000-0000-0000-0000-000000000000}"/>
          </ac:spMkLst>
        </pc:spChg>
      </pc:sldChg>
      <pc:sldChg chg="modSp mod">
        <pc:chgData name="Chunping Xu" userId="a5962ba47313b1f5" providerId="LiveId" clId="{E398AD40-0E2B-4382-BCDC-5F602832CF6D}" dt="2020-11-13T06:08:57.233" v="65"/>
        <pc:sldMkLst>
          <pc:docMk/>
          <pc:sldMk cId="3489066414" sldId="847"/>
        </pc:sldMkLst>
        <pc:spChg chg="mod">
          <ac:chgData name="Chunping Xu" userId="a5962ba47313b1f5" providerId="LiveId" clId="{E398AD40-0E2B-4382-BCDC-5F602832CF6D}" dt="2020-11-13T06:08:57.233" v="65"/>
          <ac:spMkLst>
            <pc:docMk/>
            <pc:sldMk cId="3489066414" sldId="847"/>
            <ac:spMk id="441" creationId="{00000000-0000-0000-0000-000000000000}"/>
          </ac:spMkLst>
        </pc:spChg>
      </pc:sldChg>
      <pc:sldChg chg="modSp mod">
        <pc:chgData name="Chunping Xu" userId="a5962ba47313b1f5" providerId="LiveId" clId="{E398AD40-0E2B-4382-BCDC-5F602832CF6D}" dt="2020-11-13T06:04:39.078" v="13"/>
        <pc:sldMkLst>
          <pc:docMk/>
          <pc:sldMk cId="2814175321" sldId="852"/>
        </pc:sldMkLst>
        <pc:spChg chg="mod">
          <ac:chgData name="Chunping Xu" userId="a5962ba47313b1f5" providerId="LiveId" clId="{E398AD40-0E2B-4382-BCDC-5F602832CF6D}" dt="2020-11-13T06:04:39.078" v="13"/>
          <ac:spMkLst>
            <pc:docMk/>
            <pc:sldMk cId="2814175321" sldId="852"/>
            <ac:spMk id="441" creationId="{00000000-0000-0000-0000-000000000000}"/>
          </ac:spMkLst>
        </pc:spChg>
      </pc:sldChg>
      <pc:sldChg chg="del">
        <pc:chgData name="Chunping Xu" userId="a5962ba47313b1f5" providerId="LiveId" clId="{E398AD40-0E2B-4382-BCDC-5F602832CF6D}" dt="2020-11-13T06:04:46.516" v="14" actId="47"/>
        <pc:sldMkLst>
          <pc:docMk/>
          <pc:sldMk cId="2354063081" sldId="853"/>
        </pc:sldMkLst>
      </pc:sldChg>
      <pc:sldChg chg="del">
        <pc:chgData name="Chunping Xu" userId="a5962ba47313b1f5" providerId="LiveId" clId="{E398AD40-0E2B-4382-BCDC-5F602832CF6D}" dt="2020-11-13T06:04:46.516" v="14" actId="47"/>
        <pc:sldMkLst>
          <pc:docMk/>
          <pc:sldMk cId="2685081893" sldId="858"/>
        </pc:sldMkLst>
      </pc:sldChg>
      <pc:sldChg chg="del">
        <pc:chgData name="Chunping Xu" userId="a5962ba47313b1f5" providerId="LiveId" clId="{E398AD40-0E2B-4382-BCDC-5F602832CF6D}" dt="2020-11-13T06:07:44.163" v="49" actId="47"/>
        <pc:sldMkLst>
          <pc:docMk/>
          <pc:sldMk cId="3265403355" sldId="862"/>
        </pc:sldMkLst>
      </pc:sldChg>
      <pc:sldChg chg="del">
        <pc:chgData name="Chunping Xu" userId="a5962ba47313b1f5" providerId="LiveId" clId="{E398AD40-0E2B-4382-BCDC-5F602832CF6D}" dt="2020-11-13T06:07:46.822" v="50" actId="47"/>
        <pc:sldMkLst>
          <pc:docMk/>
          <pc:sldMk cId="4107169669" sldId="863"/>
        </pc:sldMkLst>
      </pc:sldChg>
      <pc:sldChg chg="del">
        <pc:chgData name="Chunping Xu" userId="a5962ba47313b1f5" providerId="LiveId" clId="{E398AD40-0E2B-4382-BCDC-5F602832CF6D}" dt="2020-11-13T06:07:47.622" v="51" actId="47"/>
        <pc:sldMkLst>
          <pc:docMk/>
          <pc:sldMk cId="2810519403" sldId="864"/>
        </pc:sldMkLst>
      </pc:sldChg>
      <pc:sldChg chg="modSp mod">
        <pc:chgData name="Chunping Xu" userId="a5962ba47313b1f5" providerId="LiveId" clId="{E398AD40-0E2B-4382-BCDC-5F602832CF6D}" dt="2020-11-13T06:10:37.582" v="78"/>
        <pc:sldMkLst>
          <pc:docMk/>
          <pc:sldMk cId="2771223605" sldId="865"/>
        </pc:sldMkLst>
        <pc:spChg chg="mod">
          <ac:chgData name="Chunping Xu" userId="a5962ba47313b1f5" providerId="LiveId" clId="{E398AD40-0E2B-4382-BCDC-5F602832CF6D}" dt="2020-11-13T06:10:37.582" v="78"/>
          <ac:spMkLst>
            <pc:docMk/>
            <pc:sldMk cId="2771223605" sldId="865"/>
            <ac:spMk id="441" creationId="{00000000-0000-0000-0000-000000000000}"/>
          </ac:spMkLst>
        </pc:spChg>
      </pc:sldChg>
      <pc:sldChg chg="modSp modAnim">
        <pc:chgData name="Chunping Xu" userId="a5962ba47313b1f5" providerId="LiveId" clId="{E398AD40-0E2B-4382-BCDC-5F602832CF6D}" dt="2020-11-13T06:30:46.794" v="260"/>
        <pc:sldMkLst>
          <pc:docMk/>
          <pc:sldMk cId="3050489150" sldId="866"/>
        </pc:sldMkLst>
        <pc:spChg chg="mod">
          <ac:chgData name="Chunping Xu" userId="a5962ba47313b1f5" providerId="LiveId" clId="{E398AD40-0E2B-4382-BCDC-5F602832CF6D}" dt="2020-11-13T06:10:20.901" v="75" actId="20577"/>
          <ac:spMkLst>
            <pc:docMk/>
            <pc:sldMk cId="3050489150" sldId="866"/>
            <ac:spMk id="441" creationId="{00000000-0000-0000-0000-000000000000}"/>
          </ac:spMkLst>
        </pc:spChg>
      </pc:sldChg>
      <pc:sldChg chg="modSp mod">
        <pc:chgData name="Chunping Xu" userId="a5962ba47313b1f5" providerId="LiveId" clId="{E398AD40-0E2B-4382-BCDC-5F602832CF6D}" dt="2020-11-13T06:12:44.356" v="92" actId="255"/>
        <pc:sldMkLst>
          <pc:docMk/>
          <pc:sldMk cId="4022564738" sldId="867"/>
        </pc:sldMkLst>
        <pc:spChg chg="mod">
          <ac:chgData name="Chunping Xu" userId="a5962ba47313b1f5" providerId="LiveId" clId="{E398AD40-0E2B-4382-BCDC-5F602832CF6D}" dt="2020-11-13T06:12:44.356" v="92" actId="255"/>
          <ac:spMkLst>
            <pc:docMk/>
            <pc:sldMk cId="4022564738" sldId="867"/>
            <ac:spMk id="441" creationId="{00000000-0000-0000-0000-000000000000}"/>
          </ac:spMkLst>
        </pc:spChg>
      </pc:sldChg>
      <pc:sldChg chg="modSp mod">
        <pc:chgData name="Chunping Xu" userId="a5962ba47313b1f5" providerId="LiveId" clId="{E398AD40-0E2B-4382-BCDC-5F602832CF6D}" dt="2020-11-13T06:16:39.310" v="115" actId="948"/>
        <pc:sldMkLst>
          <pc:docMk/>
          <pc:sldMk cId="127779817" sldId="868"/>
        </pc:sldMkLst>
        <pc:spChg chg="mod">
          <ac:chgData name="Chunping Xu" userId="a5962ba47313b1f5" providerId="LiveId" clId="{E398AD40-0E2B-4382-BCDC-5F602832CF6D}" dt="2020-11-13T06:16:39.310" v="115" actId="948"/>
          <ac:spMkLst>
            <pc:docMk/>
            <pc:sldMk cId="127779817" sldId="868"/>
            <ac:spMk id="441" creationId="{00000000-0000-0000-0000-000000000000}"/>
          </ac:spMkLst>
        </pc:spChg>
      </pc:sldChg>
      <pc:sldChg chg="modSp mod">
        <pc:chgData name="Chunping Xu" userId="a5962ba47313b1f5" providerId="LiveId" clId="{E398AD40-0E2B-4382-BCDC-5F602832CF6D}" dt="2020-11-13T06:15:47.186" v="112"/>
        <pc:sldMkLst>
          <pc:docMk/>
          <pc:sldMk cId="1131454187" sldId="869"/>
        </pc:sldMkLst>
        <pc:spChg chg="mod">
          <ac:chgData name="Chunping Xu" userId="a5962ba47313b1f5" providerId="LiveId" clId="{E398AD40-0E2B-4382-BCDC-5F602832CF6D}" dt="2020-11-13T06:15:47.186" v="112"/>
          <ac:spMkLst>
            <pc:docMk/>
            <pc:sldMk cId="1131454187" sldId="869"/>
            <ac:spMk id="441" creationId="{00000000-0000-0000-0000-000000000000}"/>
          </ac:spMkLst>
        </pc:spChg>
      </pc:sldChg>
      <pc:sldChg chg="modSp mod">
        <pc:chgData name="Chunping Xu" userId="a5962ba47313b1f5" providerId="LiveId" clId="{E398AD40-0E2B-4382-BCDC-5F602832CF6D}" dt="2020-11-13T06:17:52.788" v="134" actId="20577"/>
        <pc:sldMkLst>
          <pc:docMk/>
          <pc:sldMk cId="1413157655" sldId="870"/>
        </pc:sldMkLst>
        <pc:spChg chg="mod">
          <ac:chgData name="Chunping Xu" userId="a5962ba47313b1f5" providerId="LiveId" clId="{E398AD40-0E2B-4382-BCDC-5F602832CF6D}" dt="2020-11-13T06:17:52.788" v="134" actId="20577"/>
          <ac:spMkLst>
            <pc:docMk/>
            <pc:sldMk cId="1413157655" sldId="870"/>
            <ac:spMk id="441" creationId="{00000000-0000-0000-0000-000000000000}"/>
          </ac:spMkLst>
        </pc:spChg>
      </pc:sldChg>
      <pc:sldChg chg="modSp mod ord">
        <pc:chgData name="Chunping Xu" userId="a5962ba47313b1f5" providerId="LiveId" clId="{E398AD40-0E2B-4382-BCDC-5F602832CF6D}" dt="2020-11-13T16:55:20.597" v="277"/>
        <pc:sldMkLst>
          <pc:docMk/>
          <pc:sldMk cId="1444316163" sldId="871"/>
        </pc:sldMkLst>
        <pc:spChg chg="mod">
          <ac:chgData name="Chunping Xu" userId="a5962ba47313b1f5" providerId="LiveId" clId="{E398AD40-0E2B-4382-BCDC-5F602832CF6D}" dt="2020-11-13T06:28:30.200" v="239"/>
          <ac:spMkLst>
            <pc:docMk/>
            <pc:sldMk cId="1444316163" sldId="871"/>
            <ac:spMk id="441" creationId="{00000000-0000-0000-0000-000000000000}"/>
          </ac:spMkLst>
        </pc:spChg>
      </pc:sldChg>
      <pc:sldChg chg="modSp mod">
        <pc:chgData name="Chunping Xu" userId="a5962ba47313b1f5" providerId="LiveId" clId="{E398AD40-0E2B-4382-BCDC-5F602832CF6D}" dt="2020-11-13T06:16:25.966" v="113" actId="948"/>
        <pc:sldMkLst>
          <pc:docMk/>
          <pc:sldMk cId="692466551" sldId="872"/>
        </pc:sldMkLst>
        <pc:spChg chg="mod">
          <ac:chgData name="Chunping Xu" userId="a5962ba47313b1f5" providerId="LiveId" clId="{E398AD40-0E2B-4382-BCDC-5F602832CF6D}" dt="2020-11-13T06:16:25.966" v="113" actId="948"/>
          <ac:spMkLst>
            <pc:docMk/>
            <pc:sldMk cId="692466551" sldId="872"/>
            <ac:spMk id="441" creationId="{00000000-0000-0000-0000-000000000000}"/>
          </ac:spMkLst>
        </pc:spChg>
      </pc:sldChg>
      <pc:sldChg chg="del">
        <pc:chgData name="Chunping Xu" userId="a5962ba47313b1f5" providerId="LiveId" clId="{E398AD40-0E2B-4382-BCDC-5F602832CF6D}" dt="2020-11-13T06:30:00.790" v="256" actId="47"/>
        <pc:sldMkLst>
          <pc:docMk/>
          <pc:sldMk cId="2582617231" sldId="883"/>
        </pc:sldMkLst>
      </pc:sldChg>
      <pc:sldChg chg="modSp mod">
        <pc:chgData name="Chunping Xu" userId="a5962ba47313b1f5" providerId="LiveId" clId="{E398AD40-0E2B-4382-BCDC-5F602832CF6D}" dt="2020-11-13T16:23:54.505" v="275" actId="20577"/>
        <pc:sldMkLst>
          <pc:docMk/>
          <pc:sldMk cId="4007757009" sldId="884"/>
        </pc:sldMkLst>
        <pc:spChg chg="mod">
          <ac:chgData name="Chunping Xu" userId="a5962ba47313b1f5" providerId="LiveId" clId="{E398AD40-0E2B-4382-BCDC-5F602832CF6D}" dt="2020-11-13T16:23:54.505" v="275" actId="20577"/>
          <ac:spMkLst>
            <pc:docMk/>
            <pc:sldMk cId="4007757009" sldId="884"/>
            <ac:spMk id="441" creationId="{00000000-0000-0000-0000-000000000000}"/>
          </ac:spMkLst>
        </pc:spChg>
      </pc:sldChg>
      <pc:sldChg chg="del">
        <pc:chgData name="Chunping Xu" userId="a5962ba47313b1f5" providerId="LiveId" clId="{E398AD40-0E2B-4382-BCDC-5F602832CF6D}" dt="2020-11-13T06:13:55.682" v="100" actId="47"/>
        <pc:sldMkLst>
          <pc:docMk/>
          <pc:sldMk cId="1552241629" sldId="885"/>
        </pc:sldMkLst>
      </pc:sldChg>
      <pc:sldChg chg="del">
        <pc:chgData name="Chunping Xu" userId="a5962ba47313b1f5" providerId="LiveId" clId="{E398AD40-0E2B-4382-BCDC-5F602832CF6D}" dt="2020-11-13T06:15:01.435" v="105" actId="47"/>
        <pc:sldMkLst>
          <pc:docMk/>
          <pc:sldMk cId="2052029119" sldId="886"/>
        </pc:sldMkLst>
      </pc:sldChg>
      <pc:sldChg chg="del">
        <pc:chgData name="Chunping Xu" userId="a5962ba47313b1f5" providerId="LiveId" clId="{E398AD40-0E2B-4382-BCDC-5F602832CF6D}" dt="2020-11-13T06:15:34.111" v="109" actId="47"/>
        <pc:sldMkLst>
          <pc:docMk/>
          <pc:sldMk cId="1185814909" sldId="887"/>
        </pc:sldMkLst>
      </pc:sldChg>
      <pc:sldChg chg="modSp mod">
        <pc:chgData name="Chunping Xu" userId="a5962ba47313b1f5" providerId="LiveId" clId="{E398AD40-0E2B-4382-BCDC-5F602832CF6D}" dt="2020-11-13T06:23:07.710" v="165" actId="20577"/>
        <pc:sldMkLst>
          <pc:docMk/>
          <pc:sldMk cId="3554349762" sldId="888"/>
        </pc:sldMkLst>
        <pc:spChg chg="mod">
          <ac:chgData name="Chunping Xu" userId="a5962ba47313b1f5" providerId="LiveId" clId="{E398AD40-0E2B-4382-BCDC-5F602832CF6D}" dt="2020-11-13T06:23:07.710" v="165" actId="20577"/>
          <ac:spMkLst>
            <pc:docMk/>
            <pc:sldMk cId="3554349762" sldId="888"/>
            <ac:spMk id="441" creationId="{00000000-0000-0000-0000-000000000000}"/>
          </ac:spMkLst>
        </pc:spChg>
      </pc:sldChg>
      <pc:sldChg chg="modSp modAnim">
        <pc:chgData name="Chunping Xu" userId="a5962ba47313b1f5" providerId="LiveId" clId="{E398AD40-0E2B-4382-BCDC-5F602832CF6D}" dt="2020-11-13T06:30:26.891" v="258"/>
        <pc:sldMkLst>
          <pc:docMk/>
          <pc:sldMk cId="3825219379" sldId="889"/>
        </pc:sldMkLst>
        <pc:spChg chg="mod">
          <ac:chgData name="Chunping Xu" userId="a5962ba47313b1f5" providerId="LiveId" clId="{E398AD40-0E2B-4382-BCDC-5F602832CF6D}" dt="2020-11-13T06:21:10.406" v="157" actId="255"/>
          <ac:spMkLst>
            <pc:docMk/>
            <pc:sldMk cId="3825219379" sldId="889"/>
            <ac:spMk id="441" creationId="{00000000-0000-0000-0000-000000000000}"/>
          </ac:spMkLst>
        </pc:spChg>
      </pc:sldChg>
      <pc:sldChg chg="del">
        <pc:chgData name="Chunping Xu" userId="a5962ba47313b1f5" providerId="LiveId" clId="{E398AD40-0E2B-4382-BCDC-5F602832CF6D}" dt="2020-11-13T06:23:25.701" v="166" actId="47"/>
        <pc:sldMkLst>
          <pc:docMk/>
          <pc:sldMk cId="3805714263" sldId="890"/>
        </pc:sldMkLst>
      </pc:sldChg>
      <pc:sldChg chg="modSp mod">
        <pc:chgData name="Chunping Xu" userId="a5962ba47313b1f5" providerId="LiveId" clId="{E398AD40-0E2B-4382-BCDC-5F602832CF6D}" dt="2020-11-13T06:26:34.270" v="212"/>
        <pc:sldMkLst>
          <pc:docMk/>
          <pc:sldMk cId="2970630034" sldId="892"/>
        </pc:sldMkLst>
        <pc:spChg chg="mod">
          <ac:chgData name="Chunping Xu" userId="a5962ba47313b1f5" providerId="LiveId" clId="{E398AD40-0E2B-4382-BCDC-5F602832CF6D}" dt="2020-11-13T06:26:34.270" v="212"/>
          <ac:spMkLst>
            <pc:docMk/>
            <pc:sldMk cId="2970630034" sldId="892"/>
            <ac:spMk id="441" creationId="{00000000-0000-0000-0000-000000000000}"/>
          </ac:spMkLst>
        </pc:spChg>
      </pc:sldChg>
      <pc:sldChg chg="modSp modAnim">
        <pc:chgData name="Chunping Xu" userId="a5962ba47313b1f5" providerId="LiveId" clId="{E398AD40-0E2B-4382-BCDC-5F602832CF6D}" dt="2020-11-13T06:29:53.258" v="255" actId="20577"/>
        <pc:sldMkLst>
          <pc:docMk/>
          <pc:sldMk cId="3356141396" sldId="893"/>
        </pc:sldMkLst>
        <pc:spChg chg="mod">
          <ac:chgData name="Chunping Xu" userId="a5962ba47313b1f5" providerId="LiveId" clId="{E398AD40-0E2B-4382-BCDC-5F602832CF6D}" dt="2020-11-13T06:29:53.258" v="255" actId="20577"/>
          <ac:spMkLst>
            <pc:docMk/>
            <pc:sldMk cId="3356141396" sldId="893"/>
            <ac:spMk id="441" creationId="{00000000-0000-0000-0000-000000000000}"/>
          </ac:spMkLst>
        </pc:spChg>
      </pc:sldChg>
      <pc:sldChg chg="modSp modAnim">
        <pc:chgData name="Chunping Xu" userId="a5962ba47313b1f5" providerId="LiveId" clId="{E398AD40-0E2B-4382-BCDC-5F602832CF6D}" dt="2020-11-13T06:30:15.994" v="257"/>
        <pc:sldMkLst>
          <pc:docMk/>
          <pc:sldMk cId="928823395" sldId="894"/>
        </pc:sldMkLst>
        <pc:spChg chg="mod">
          <ac:chgData name="Chunping Xu" userId="a5962ba47313b1f5" providerId="LiveId" clId="{E398AD40-0E2B-4382-BCDC-5F602832CF6D}" dt="2020-11-13T06:29:38.014" v="254"/>
          <ac:spMkLst>
            <pc:docMk/>
            <pc:sldMk cId="928823395" sldId="894"/>
            <ac:spMk id="441" creationId="{00000000-0000-0000-0000-000000000000}"/>
          </ac:spMkLst>
        </pc:spChg>
      </pc:sldChg>
      <pc:sldChg chg="modSp add del modAnim">
        <pc:chgData name="Chunping Xu" userId="a5962ba47313b1f5" providerId="LiveId" clId="{E398AD40-0E2B-4382-BCDC-5F602832CF6D}" dt="2020-11-13T06:11:23.276" v="84" actId="47"/>
        <pc:sldMkLst>
          <pc:docMk/>
          <pc:sldMk cId="767009208" sldId="895"/>
        </pc:sldMkLst>
        <pc:spChg chg="mod">
          <ac:chgData name="Chunping Xu" userId="a5962ba47313b1f5" providerId="LiveId" clId="{E398AD40-0E2B-4382-BCDC-5F602832CF6D}" dt="2020-11-13T06:10:54.554" v="82" actId="20577"/>
          <ac:spMkLst>
            <pc:docMk/>
            <pc:sldMk cId="767009208" sldId="895"/>
            <ac:spMk id="441" creationId="{00000000-0000-0000-0000-000000000000}"/>
          </ac:spMkLst>
        </pc:spChg>
      </pc:sldChg>
      <pc:sldChg chg="modSp add modAnim">
        <pc:chgData name="Chunping Xu" userId="a5962ba47313b1f5" providerId="LiveId" clId="{E398AD40-0E2B-4382-BCDC-5F602832CF6D}" dt="2020-11-13T06:30:38.650" v="259"/>
        <pc:sldMkLst>
          <pc:docMk/>
          <pc:sldMk cId="1020413872" sldId="896"/>
        </pc:sldMkLst>
        <pc:spChg chg="mod">
          <ac:chgData name="Chunping Xu" userId="a5962ba47313b1f5" providerId="LiveId" clId="{E398AD40-0E2B-4382-BCDC-5F602832CF6D}" dt="2020-11-13T06:11:49.661" v="88"/>
          <ac:spMkLst>
            <pc:docMk/>
            <pc:sldMk cId="1020413872" sldId="896"/>
            <ac:spMk id="441" creationId="{00000000-0000-0000-0000-000000000000}"/>
          </ac:spMkLst>
        </pc:spChg>
      </pc:sldChg>
      <pc:sldChg chg="modSp add mod">
        <pc:chgData name="Chunping Xu" userId="a5962ba47313b1f5" providerId="LiveId" clId="{E398AD40-0E2B-4382-BCDC-5F602832CF6D}" dt="2020-11-13T06:13:52.098" v="99"/>
        <pc:sldMkLst>
          <pc:docMk/>
          <pc:sldMk cId="2418322402" sldId="897"/>
        </pc:sldMkLst>
        <pc:spChg chg="mod">
          <ac:chgData name="Chunping Xu" userId="a5962ba47313b1f5" providerId="LiveId" clId="{E398AD40-0E2B-4382-BCDC-5F602832CF6D}" dt="2020-11-13T06:13:52.098" v="99"/>
          <ac:spMkLst>
            <pc:docMk/>
            <pc:sldMk cId="2418322402" sldId="897"/>
            <ac:spMk id="441" creationId="{00000000-0000-0000-0000-000000000000}"/>
          </ac:spMkLst>
        </pc:spChg>
      </pc:sldChg>
      <pc:sldChg chg="modSp add mod">
        <pc:chgData name="Chunping Xu" userId="a5962ba47313b1f5" providerId="LiveId" clId="{E398AD40-0E2B-4382-BCDC-5F602832CF6D}" dt="2020-11-13T06:17:07.212" v="119"/>
        <pc:sldMkLst>
          <pc:docMk/>
          <pc:sldMk cId="1640415659" sldId="898"/>
        </pc:sldMkLst>
        <pc:spChg chg="mod">
          <ac:chgData name="Chunping Xu" userId="a5962ba47313b1f5" providerId="LiveId" clId="{E398AD40-0E2B-4382-BCDC-5F602832CF6D}" dt="2020-11-13T06:17:07.212" v="119"/>
          <ac:spMkLst>
            <pc:docMk/>
            <pc:sldMk cId="1640415659" sldId="898"/>
            <ac:spMk id="441" creationId="{00000000-0000-0000-0000-000000000000}"/>
          </ac:spMkLst>
        </pc:spChg>
      </pc:sldChg>
      <pc:sldChg chg="modSp add mod ord">
        <pc:chgData name="Chunping Xu" userId="a5962ba47313b1f5" providerId="LiveId" clId="{E398AD40-0E2B-4382-BCDC-5F602832CF6D}" dt="2020-11-13T06:34:32.927" v="265"/>
        <pc:sldMkLst>
          <pc:docMk/>
          <pc:sldMk cId="2033146085" sldId="899"/>
        </pc:sldMkLst>
        <pc:spChg chg="mod">
          <ac:chgData name="Chunping Xu" userId="a5962ba47313b1f5" providerId="LiveId" clId="{E398AD40-0E2B-4382-BCDC-5F602832CF6D}" dt="2020-11-13T06:18:47.078" v="139"/>
          <ac:spMkLst>
            <pc:docMk/>
            <pc:sldMk cId="2033146085" sldId="899"/>
            <ac:spMk id="441" creationId="{00000000-0000-0000-0000-000000000000}"/>
          </ac:spMkLst>
        </pc:spChg>
      </pc:sldChg>
      <pc:sldChg chg="modSp add mod">
        <pc:chgData name="Chunping Xu" userId="a5962ba47313b1f5" providerId="LiveId" clId="{E398AD40-0E2B-4382-BCDC-5F602832CF6D}" dt="2020-11-13T06:28:36.820" v="245"/>
        <pc:sldMkLst>
          <pc:docMk/>
          <pc:sldMk cId="3693627612" sldId="900"/>
        </pc:sldMkLst>
        <pc:spChg chg="mod">
          <ac:chgData name="Chunping Xu" userId="a5962ba47313b1f5" providerId="LiveId" clId="{E398AD40-0E2B-4382-BCDC-5F602832CF6D}" dt="2020-11-13T06:28:36.820" v="245"/>
          <ac:spMkLst>
            <pc:docMk/>
            <pc:sldMk cId="3693627612" sldId="900"/>
            <ac:spMk id="441" creationId="{00000000-0000-0000-0000-000000000000}"/>
          </ac:spMkLst>
        </pc:spChg>
      </pc:sldChg>
      <pc:sldChg chg="add">
        <pc:chgData name="Chunping Xu" userId="a5962ba47313b1f5" providerId="LiveId" clId="{E398AD40-0E2B-4382-BCDC-5F602832CF6D}" dt="2020-11-13T06:34:36.401" v="266"/>
        <pc:sldMkLst>
          <pc:docMk/>
          <pc:sldMk cId="3646628098" sldId="901"/>
        </pc:sldMkLst>
      </pc:sldChg>
    </pc:docChg>
  </pc:docChgLst>
  <pc:docChgLst>
    <pc:chgData name="Chunping Xu" userId="a5962ba47313b1f5" providerId="LiveId" clId="{633CB450-8EB8-4A26-A0EE-8203D875579D}"/>
    <pc:docChg chg="undo redo custSel addSld delSld modSld sldOrd">
      <pc:chgData name="Chunping Xu" userId="a5962ba47313b1f5" providerId="LiveId" clId="{633CB450-8EB8-4A26-A0EE-8203D875579D}" dt="2021-04-10T17:32:58.211" v="242" actId="14100"/>
      <pc:docMkLst>
        <pc:docMk/>
      </pc:docMkLst>
      <pc:sldChg chg="modSp add mod">
        <pc:chgData name="Chunping Xu" userId="a5962ba47313b1f5" providerId="LiveId" clId="{633CB450-8EB8-4A26-A0EE-8203D875579D}" dt="2021-04-09T18:24:12.405" v="174" actId="1076"/>
        <pc:sldMkLst>
          <pc:docMk/>
          <pc:sldMk cId="0" sldId="548"/>
        </pc:sldMkLst>
        <pc:spChg chg="mod">
          <ac:chgData name="Chunping Xu" userId="a5962ba47313b1f5" providerId="LiveId" clId="{633CB450-8EB8-4A26-A0EE-8203D875579D}" dt="2021-04-09T18:22:53.560" v="165" actId="14100"/>
          <ac:spMkLst>
            <pc:docMk/>
            <pc:sldMk cId="0" sldId="548"/>
            <ac:spMk id="3" creationId="{00000000-0000-0000-0000-000000000000}"/>
          </ac:spMkLst>
        </pc:spChg>
        <pc:spChg chg="mod">
          <ac:chgData name="Chunping Xu" userId="a5962ba47313b1f5" providerId="LiveId" clId="{633CB450-8EB8-4A26-A0EE-8203D875579D}" dt="2021-04-09T18:23:20.634" v="169" actId="207"/>
          <ac:spMkLst>
            <pc:docMk/>
            <pc:sldMk cId="0" sldId="548"/>
            <ac:spMk id="4" creationId="{00000000-0000-0000-0000-000000000000}"/>
          </ac:spMkLst>
        </pc:spChg>
        <pc:spChg chg="mod">
          <ac:chgData name="Chunping Xu" userId="a5962ba47313b1f5" providerId="LiveId" clId="{633CB450-8EB8-4A26-A0EE-8203D875579D}" dt="2021-04-09T18:23:29.238" v="170" actId="207"/>
          <ac:spMkLst>
            <pc:docMk/>
            <pc:sldMk cId="0" sldId="548"/>
            <ac:spMk id="5" creationId="{00000000-0000-0000-0000-000000000000}"/>
          </ac:spMkLst>
        </pc:spChg>
        <pc:spChg chg="mod">
          <ac:chgData name="Chunping Xu" userId="a5962ba47313b1f5" providerId="LiveId" clId="{633CB450-8EB8-4A26-A0EE-8203D875579D}" dt="2021-04-09T18:23:50.182" v="172" actId="207"/>
          <ac:spMkLst>
            <pc:docMk/>
            <pc:sldMk cId="0" sldId="548"/>
            <ac:spMk id="6" creationId="{00000000-0000-0000-0000-000000000000}"/>
          </ac:spMkLst>
        </pc:spChg>
        <pc:spChg chg="mod">
          <ac:chgData name="Chunping Xu" userId="a5962ba47313b1f5" providerId="LiveId" clId="{633CB450-8EB8-4A26-A0EE-8203D875579D}" dt="2021-04-09T18:24:12.405" v="174" actId="1076"/>
          <ac:spMkLst>
            <pc:docMk/>
            <pc:sldMk cId="0" sldId="548"/>
            <ac:spMk id="7" creationId="{00000000-0000-0000-0000-000000000000}"/>
          </ac:spMkLst>
        </pc:spChg>
      </pc:sldChg>
      <pc:sldChg chg="modSp mod">
        <pc:chgData name="Chunping Xu" userId="a5962ba47313b1f5" providerId="LiveId" clId="{633CB450-8EB8-4A26-A0EE-8203D875579D}" dt="2021-04-08T22:21:47.840" v="8"/>
        <pc:sldMkLst>
          <pc:docMk/>
          <pc:sldMk cId="2574250617" sldId="835"/>
        </pc:sldMkLst>
        <pc:spChg chg="mod">
          <ac:chgData name="Chunping Xu" userId="a5962ba47313b1f5" providerId="LiveId" clId="{633CB450-8EB8-4A26-A0EE-8203D875579D}" dt="2021-04-08T22:21:47.840" v="8"/>
          <ac:spMkLst>
            <pc:docMk/>
            <pc:sldMk cId="2574250617" sldId="835"/>
            <ac:spMk id="441" creationId="{00000000-0000-0000-0000-000000000000}"/>
          </ac:spMkLst>
        </pc:spChg>
      </pc:sldChg>
      <pc:sldChg chg="modSp mod">
        <pc:chgData name="Chunping Xu" userId="a5962ba47313b1f5" providerId="LiveId" clId="{633CB450-8EB8-4A26-A0EE-8203D875579D}" dt="2021-04-08T22:26:53.938" v="45" actId="20577"/>
        <pc:sldMkLst>
          <pc:docMk/>
          <pc:sldMk cId="96890483" sldId="845"/>
        </pc:sldMkLst>
        <pc:spChg chg="mod">
          <ac:chgData name="Chunping Xu" userId="a5962ba47313b1f5" providerId="LiveId" clId="{633CB450-8EB8-4A26-A0EE-8203D875579D}" dt="2021-04-08T22:26:53.938" v="45" actId="20577"/>
          <ac:spMkLst>
            <pc:docMk/>
            <pc:sldMk cId="96890483" sldId="845"/>
            <ac:spMk id="441" creationId="{00000000-0000-0000-0000-000000000000}"/>
          </ac:spMkLst>
        </pc:spChg>
      </pc:sldChg>
      <pc:sldChg chg="modSp mod">
        <pc:chgData name="Chunping Xu" userId="a5962ba47313b1f5" providerId="LiveId" clId="{633CB450-8EB8-4A26-A0EE-8203D875579D}" dt="2021-04-09T18:14:02.245" v="89" actId="948"/>
        <pc:sldMkLst>
          <pc:docMk/>
          <pc:sldMk cId="3489066414" sldId="847"/>
        </pc:sldMkLst>
        <pc:spChg chg="mod">
          <ac:chgData name="Chunping Xu" userId="a5962ba47313b1f5" providerId="LiveId" clId="{633CB450-8EB8-4A26-A0EE-8203D875579D}" dt="2021-04-09T18:14:02.245" v="89" actId="948"/>
          <ac:spMkLst>
            <pc:docMk/>
            <pc:sldMk cId="3489066414" sldId="847"/>
            <ac:spMk id="441" creationId="{00000000-0000-0000-0000-000000000000}"/>
          </ac:spMkLst>
        </pc:spChg>
      </pc:sldChg>
      <pc:sldChg chg="modSp mod">
        <pc:chgData name="Chunping Xu" userId="a5962ba47313b1f5" providerId="LiveId" clId="{633CB450-8EB8-4A26-A0EE-8203D875579D}" dt="2021-04-08T22:22:25.637" v="11"/>
        <pc:sldMkLst>
          <pc:docMk/>
          <pc:sldMk cId="2814175321" sldId="852"/>
        </pc:sldMkLst>
        <pc:spChg chg="mod">
          <ac:chgData name="Chunping Xu" userId="a5962ba47313b1f5" providerId="LiveId" clId="{633CB450-8EB8-4A26-A0EE-8203D875579D}" dt="2021-04-08T22:22:25.637" v="11"/>
          <ac:spMkLst>
            <pc:docMk/>
            <pc:sldMk cId="2814175321" sldId="852"/>
            <ac:spMk id="441" creationId="{00000000-0000-0000-0000-000000000000}"/>
          </ac:spMkLst>
        </pc:spChg>
      </pc:sldChg>
      <pc:sldChg chg="modSp mod">
        <pc:chgData name="Chunping Xu" userId="a5962ba47313b1f5" providerId="LiveId" clId="{633CB450-8EB8-4A26-A0EE-8203D875579D}" dt="2021-04-09T18:09:08.163" v="55"/>
        <pc:sldMkLst>
          <pc:docMk/>
          <pc:sldMk cId="4007757009" sldId="884"/>
        </pc:sldMkLst>
        <pc:spChg chg="mod">
          <ac:chgData name="Chunping Xu" userId="a5962ba47313b1f5" providerId="LiveId" clId="{633CB450-8EB8-4A26-A0EE-8203D875579D}" dt="2021-04-09T18:09:08.163" v="55"/>
          <ac:spMkLst>
            <pc:docMk/>
            <pc:sldMk cId="4007757009" sldId="884"/>
            <ac:spMk id="441" creationId="{00000000-0000-0000-0000-000000000000}"/>
          </ac:spMkLst>
        </pc:spChg>
      </pc:sldChg>
      <pc:sldChg chg="modSp mod ord">
        <pc:chgData name="Chunping Xu" userId="a5962ba47313b1f5" providerId="LiveId" clId="{633CB450-8EB8-4A26-A0EE-8203D875579D}" dt="2021-04-09T18:11:04.488" v="70" actId="14100"/>
        <pc:sldMkLst>
          <pc:docMk/>
          <pc:sldMk cId="4019409665" sldId="910"/>
        </pc:sldMkLst>
        <pc:spChg chg="mod">
          <ac:chgData name="Chunping Xu" userId="a5962ba47313b1f5" providerId="LiveId" clId="{633CB450-8EB8-4A26-A0EE-8203D875579D}" dt="2021-04-09T18:11:04.488" v="70" actId="14100"/>
          <ac:spMkLst>
            <pc:docMk/>
            <pc:sldMk cId="4019409665" sldId="910"/>
            <ac:spMk id="441" creationId="{00000000-0000-0000-0000-000000000000}"/>
          </ac:spMkLst>
        </pc:spChg>
      </pc:sldChg>
      <pc:sldChg chg="modSp mod">
        <pc:chgData name="Chunping Xu" userId="a5962ba47313b1f5" providerId="LiveId" clId="{633CB450-8EB8-4A26-A0EE-8203D875579D}" dt="2021-04-09T18:11:26.647" v="73"/>
        <pc:sldMkLst>
          <pc:docMk/>
          <pc:sldMk cId="7925270" sldId="911"/>
        </pc:sldMkLst>
        <pc:spChg chg="mod">
          <ac:chgData name="Chunping Xu" userId="a5962ba47313b1f5" providerId="LiveId" clId="{633CB450-8EB8-4A26-A0EE-8203D875579D}" dt="2021-04-09T18:11:26.647" v="73"/>
          <ac:spMkLst>
            <pc:docMk/>
            <pc:sldMk cId="7925270" sldId="911"/>
            <ac:spMk id="441" creationId="{00000000-0000-0000-0000-000000000000}"/>
          </ac:spMkLst>
        </pc:spChg>
      </pc:sldChg>
      <pc:sldChg chg="modSp mod">
        <pc:chgData name="Chunping Xu" userId="a5962ba47313b1f5" providerId="LiveId" clId="{633CB450-8EB8-4A26-A0EE-8203D875579D}" dt="2021-04-09T18:12:34.861" v="85"/>
        <pc:sldMkLst>
          <pc:docMk/>
          <pc:sldMk cId="1543919868" sldId="912"/>
        </pc:sldMkLst>
        <pc:spChg chg="mod">
          <ac:chgData name="Chunping Xu" userId="a5962ba47313b1f5" providerId="LiveId" clId="{633CB450-8EB8-4A26-A0EE-8203D875579D}" dt="2021-04-09T18:12:34.861" v="85"/>
          <ac:spMkLst>
            <pc:docMk/>
            <pc:sldMk cId="1543919868" sldId="912"/>
            <ac:spMk id="441" creationId="{00000000-0000-0000-0000-000000000000}"/>
          </ac:spMkLst>
        </pc:spChg>
      </pc:sldChg>
      <pc:sldChg chg="modSp mod">
        <pc:chgData name="Chunping Xu" userId="a5962ba47313b1f5" providerId="LiveId" clId="{633CB450-8EB8-4A26-A0EE-8203D875579D}" dt="2021-04-09T18:28:48.347" v="237" actId="14100"/>
        <pc:sldMkLst>
          <pc:docMk/>
          <pc:sldMk cId="3565729517" sldId="915"/>
        </pc:sldMkLst>
        <pc:spChg chg="mod">
          <ac:chgData name="Chunping Xu" userId="a5962ba47313b1f5" providerId="LiveId" clId="{633CB450-8EB8-4A26-A0EE-8203D875579D}" dt="2021-04-09T18:28:48.347" v="237" actId="14100"/>
          <ac:spMkLst>
            <pc:docMk/>
            <pc:sldMk cId="3565729517" sldId="915"/>
            <ac:spMk id="441" creationId="{00000000-0000-0000-0000-000000000000}"/>
          </ac:spMkLst>
        </pc:spChg>
      </pc:sldChg>
      <pc:sldChg chg="del">
        <pc:chgData name="Chunping Xu" userId="a5962ba47313b1f5" providerId="LiveId" clId="{633CB450-8EB8-4A26-A0EE-8203D875579D}" dt="2021-04-09T18:29:11.827" v="238" actId="47"/>
        <pc:sldMkLst>
          <pc:docMk/>
          <pc:sldMk cId="593414309" sldId="917"/>
        </pc:sldMkLst>
      </pc:sldChg>
      <pc:sldChg chg="del">
        <pc:chgData name="Chunping Xu" userId="a5962ba47313b1f5" providerId="LiveId" clId="{633CB450-8EB8-4A26-A0EE-8203D875579D}" dt="2021-04-09T18:29:11.827" v="238" actId="47"/>
        <pc:sldMkLst>
          <pc:docMk/>
          <pc:sldMk cId="3702871186" sldId="918"/>
        </pc:sldMkLst>
      </pc:sldChg>
      <pc:sldChg chg="modSp mod">
        <pc:chgData name="Chunping Xu" userId="a5962ba47313b1f5" providerId="LiveId" clId="{633CB450-8EB8-4A26-A0EE-8203D875579D}" dt="2021-04-08T22:22:46.749" v="14"/>
        <pc:sldMkLst>
          <pc:docMk/>
          <pc:sldMk cId="2313262846" sldId="926"/>
        </pc:sldMkLst>
        <pc:spChg chg="mod">
          <ac:chgData name="Chunping Xu" userId="a5962ba47313b1f5" providerId="LiveId" clId="{633CB450-8EB8-4A26-A0EE-8203D875579D}" dt="2021-04-08T22:22:46.749" v="14"/>
          <ac:spMkLst>
            <pc:docMk/>
            <pc:sldMk cId="2313262846" sldId="926"/>
            <ac:spMk id="441" creationId="{00000000-0000-0000-0000-000000000000}"/>
          </ac:spMkLst>
        </pc:spChg>
      </pc:sldChg>
      <pc:sldChg chg="modSp mod">
        <pc:chgData name="Chunping Xu" userId="a5962ba47313b1f5" providerId="LiveId" clId="{633CB450-8EB8-4A26-A0EE-8203D875579D}" dt="2021-04-10T17:32:58.211" v="242" actId="14100"/>
        <pc:sldMkLst>
          <pc:docMk/>
          <pc:sldMk cId="1721187573" sldId="927"/>
        </pc:sldMkLst>
        <pc:spChg chg="mod">
          <ac:chgData name="Chunping Xu" userId="a5962ba47313b1f5" providerId="LiveId" clId="{633CB450-8EB8-4A26-A0EE-8203D875579D}" dt="2021-04-10T17:32:58.211" v="242" actId="14100"/>
          <ac:spMkLst>
            <pc:docMk/>
            <pc:sldMk cId="1721187573" sldId="927"/>
            <ac:spMk id="441" creationId="{00000000-0000-0000-0000-000000000000}"/>
          </ac:spMkLst>
        </pc:spChg>
      </pc:sldChg>
      <pc:sldChg chg="modSp mod">
        <pc:chgData name="Chunping Xu" userId="a5962ba47313b1f5" providerId="LiveId" clId="{633CB450-8EB8-4A26-A0EE-8203D875579D}" dt="2021-04-08T22:24:48.662" v="23" actId="20577"/>
        <pc:sldMkLst>
          <pc:docMk/>
          <pc:sldMk cId="3410243051" sldId="928"/>
        </pc:sldMkLst>
        <pc:spChg chg="mod">
          <ac:chgData name="Chunping Xu" userId="a5962ba47313b1f5" providerId="LiveId" clId="{633CB450-8EB8-4A26-A0EE-8203D875579D}" dt="2021-04-08T22:24:48.662" v="23" actId="20577"/>
          <ac:spMkLst>
            <pc:docMk/>
            <pc:sldMk cId="3410243051" sldId="928"/>
            <ac:spMk id="441" creationId="{00000000-0000-0000-0000-000000000000}"/>
          </ac:spMkLst>
        </pc:spChg>
      </pc:sldChg>
      <pc:sldChg chg="del">
        <pc:chgData name="Chunping Xu" userId="a5962ba47313b1f5" providerId="LiveId" clId="{633CB450-8EB8-4A26-A0EE-8203D875579D}" dt="2021-04-09T18:29:11.827" v="238" actId="47"/>
        <pc:sldMkLst>
          <pc:docMk/>
          <pc:sldMk cId="1063652286" sldId="934"/>
        </pc:sldMkLst>
      </pc:sldChg>
      <pc:sldChg chg="del">
        <pc:chgData name="Chunping Xu" userId="a5962ba47313b1f5" providerId="LiveId" clId="{633CB450-8EB8-4A26-A0EE-8203D875579D}" dt="2021-04-09T18:29:11.827" v="238" actId="47"/>
        <pc:sldMkLst>
          <pc:docMk/>
          <pc:sldMk cId="1184044065" sldId="935"/>
        </pc:sldMkLst>
      </pc:sldChg>
      <pc:sldChg chg="del">
        <pc:chgData name="Chunping Xu" userId="a5962ba47313b1f5" providerId="LiveId" clId="{633CB450-8EB8-4A26-A0EE-8203D875579D}" dt="2021-04-09T18:29:11.827" v="238" actId="47"/>
        <pc:sldMkLst>
          <pc:docMk/>
          <pc:sldMk cId="3019284783" sldId="939"/>
        </pc:sldMkLst>
      </pc:sldChg>
      <pc:sldChg chg="modSp mod">
        <pc:chgData name="Chunping Xu" userId="a5962ba47313b1f5" providerId="LiveId" clId="{633CB450-8EB8-4A26-A0EE-8203D875579D}" dt="2021-04-08T22:25:15.485" v="26"/>
        <pc:sldMkLst>
          <pc:docMk/>
          <pc:sldMk cId="4221993880" sldId="941"/>
        </pc:sldMkLst>
        <pc:spChg chg="mod">
          <ac:chgData name="Chunping Xu" userId="a5962ba47313b1f5" providerId="LiveId" clId="{633CB450-8EB8-4A26-A0EE-8203D875579D}" dt="2021-04-08T22:25:15.485" v="26"/>
          <ac:spMkLst>
            <pc:docMk/>
            <pc:sldMk cId="4221993880" sldId="941"/>
            <ac:spMk id="441" creationId="{00000000-0000-0000-0000-000000000000}"/>
          </ac:spMkLst>
        </pc:spChg>
      </pc:sldChg>
      <pc:sldChg chg="modSp mod">
        <pc:chgData name="Chunping Xu" userId="a5962ba47313b1f5" providerId="LiveId" clId="{633CB450-8EB8-4A26-A0EE-8203D875579D}" dt="2021-04-08T22:25:29.794" v="29"/>
        <pc:sldMkLst>
          <pc:docMk/>
          <pc:sldMk cId="1638738310" sldId="942"/>
        </pc:sldMkLst>
        <pc:spChg chg="mod">
          <ac:chgData name="Chunping Xu" userId="a5962ba47313b1f5" providerId="LiveId" clId="{633CB450-8EB8-4A26-A0EE-8203D875579D}" dt="2021-04-08T22:25:29.794" v="29"/>
          <ac:spMkLst>
            <pc:docMk/>
            <pc:sldMk cId="1638738310" sldId="942"/>
            <ac:spMk id="441" creationId="{00000000-0000-0000-0000-000000000000}"/>
          </ac:spMkLst>
        </pc:spChg>
      </pc:sldChg>
      <pc:sldChg chg="modSp mod">
        <pc:chgData name="Chunping Xu" userId="a5962ba47313b1f5" providerId="LiveId" clId="{633CB450-8EB8-4A26-A0EE-8203D875579D}" dt="2021-04-08T22:25:42.266" v="32"/>
        <pc:sldMkLst>
          <pc:docMk/>
          <pc:sldMk cId="2984823333" sldId="943"/>
        </pc:sldMkLst>
        <pc:spChg chg="mod">
          <ac:chgData name="Chunping Xu" userId="a5962ba47313b1f5" providerId="LiveId" clId="{633CB450-8EB8-4A26-A0EE-8203D875579D}" dt="2021-04-08T22:25:42.266" v="32"/>
          <ac:spMkLst>
            <pc:docMk/>
            <pc:sldMk cId="2984823333" sldId="943"/>
            <ac:spMk id="441" creationId="{00000000-0000-0000-0000-000000000000}"/>
          </ac:spMkLst>
        </pc:spChg>
      </pc:sldChg>
      <pc:sldChg chg="modSp mod">
        <pc:chgData name="Chunping Xu" userId="a5962ba47313b1f5" providerId="LiveId" clId="{633CB450-8EB8-4A26-A0EE-8203D875579D}" dt="2021-04-08T22:25:56.580" v="35"/>
        <pc:sldMkLst>
          <pc:docMk/>
          <pc:sldMk cId="3832321435" sldId="944"/>
        </pc:sldMkLst>
        <pc:spChg chg="mod">
          <ac:chgData name="Chunping Xu" userId="a5962ba47313b1f5" providerId="LiveId" clId="{633CB450-8EB8-4A26-A0EE-8203D875579D}" dt="2021-04-08T22:25:56.580" v="35"/>
          <ac:spMkLst>
            <pc:docMk/>
            <pc:sldMk cId="3832321435" sldId="944"/>
            <ac:spMk id="441" creationId="{00000000-0000-0000-0000-000000000000}"/>
          </ac:spMkLst>
        </pc:spChg>
      </pc:sldChg>
      <pc:sldChg chg="del">
        <pc:chgData name="Chunping Xu" userId="a5962ba47313b1f5" providerId="LiveId" clId="{633CB450-8EB8-4A26-A0EE-8203D875579D}" dt="2021-04-08T22:26:01.389" v="36" actId="47"/>
        <pc:sldMkLst>
          <pc:docMk/>
          <pc:sldMk cId="563369088" sldId="945"/>
        </pc:sldMkLst>
      </pc:sldChg>
      <pc:sldChg chg="del">
        <pc:chgData name="Chunping Xu" userId="a5962ba47313b1f5" providerId="LiveId" clId="{633CB450-8EB8-4A26-A0EE-8203D875579D}" dt="2021-04-08T22:26:01.389" v="36" actId="47"/>
        <pc:sldMkLst>
          <pc:docMk/>
          <pc:sldMk cId="3368839328" sldId="946"/>
        </pc:sldMkLst>
      </pc:sldChg>
      <pc:sldChg chg="modSp mod">
        <pc:chgData name="Chunping Xu" userId="a5962ba47313b1f5" providerId="LiveId" clId="{633CB450-8EB8-4A26-A0EE-8203D875579D}" dt="2021-04-09T18:11:44.465" v="76"/>
        <pc:sldMkLst>
          <pc:docMk/>
          <pc:sldMk cId="2773052931" sldId="947"/>
        </pc:sldMkLst>
        <pc:spChg chg="mod">
          <ac:chgData name="Chunping Xu" userId="a5962ba47313b1f5" providerId="LiveId" clId="{633CB450-8EB8-4A26-A0EE-8203D875579D}" dt="2021-04-09T18:11:44.465" v="76"/>
          <ac:spMkLst>
            <pc:docMk/>
            <pc:sldMk cId="2773052931" sldId="947"/>
            <ac:spMk id="441" creationId="{00000000-0000-0000-0000-000000000000}"/>
          </ac:spMkLst>
        </pc:spChg>
      </pc:sldChg>
      <pc:sldChg chg="modSp mod">
        <pc:chgData name="Chunping Xu" userId="a5962ba47313b1f5" providerId="LiveId" clId="{633CB450-8EB8-4A26-A0EE-8203D875579D}" dt="2021-04-09T18:14:57.742" v="108"/>
        <pc:sldMkLst>
          <pc:docMk/>
          <pc:sldMk cId="3246552041" sldId="948"/>
        </pc:sldMkLst>
        <pc:spChg chg="mod">
          <ac:chgData name="Chunping Xu" userId="a5962ba47313b1f5" providerId="LiveId" clId="{633CB450-8EB8-4A26-A0EE-8203D875579D}" dt="2021-04-09T18:14:57.742" v="108"/>
          <ac:spMkLst>
            <pc:docMk/>
            <pc:sldMk cId="3246552041" sldId="948"/>
            <ac:spMk id="441" creationId="{00000000-0000-0000-0000-000000000000}"/>
          </ac:spMkLst>
        </pc:spChg>
      </pc:sldChg>
      <pc:sldChg chg="modSp mod">
        <pc:chgData name="Chunping Xu" userId="a5962ba47313b1f5" providerId="LiveId" clId="{633CB450-8EB8-4A26-A0EE-8203D875579D}" dt="2021-04-09T18:15:19.941" v="112" actId="14100"/>
        <pc:sldMkLst>
          <pc:docMk/>
          <pc:sldMk cId="3304690809" sldId="949"/>
        </pc:sldMkLst>
        <pc:spChg chg="mod">
          <ac:chgData name="Chunping Xu" userId="a5962ba47313b1f5" providerId="LiveId" clId="{633CB450-8EB8-4A26-A0EE-8203D875579D}" dt="2021-04-09T18:15:19.941" v="112" actId="14100"/>
          <ac:spMkLst>
            <pc:docMk/>
            <pc:sldMk cId="3304690809" sldId="949"/>
            <ac:spMk id="441" creationId="{00000000-0000-0000-0000-000000000000}"/>
          </ac:spMkLst>
        </pc:spChg>
      </pc:sldChg>
      <pc:sldChg chg="modSp mod">
        <pc:chgData name="Chunping Xu" userId="a5962ba47313b1f5" providerId="LiveId" clId="{633CB450-8EB8-4A26-A0EE-8203D875579D}" dt="2021-04-09T18:16:22.464" v="125" actId="14100"/>
        <pc:sldMkLst>
          <pc:docMk/>
          <pc:sldMk cId="1535006336" sldId="950"/>
        </pc:sldMkLst>
        <pc:spChg chg="mod">
          <ac:chgData name="Chunping Xu" userId="a5962ba47313b1f5" providerId="LiveId" clId="{633CB450-8EB8-4A26-A0EE-8203D875579D}" dt="2021-04-09T18:16:22.464" v="125" actId="14100"/>
          <ac:spMkLst>
            <pc:docMk/>
            <pc:sldMk cId="1535006336" sldId="950"/>
            <ac:spMk id="441" creationId="{00000000-0000-0000-0000-000000000000}"/>
          </ac:spMkLst>
        </pc:spChg>
      </pc:sldChg>
      <pc:sldChg chg="modSp mod">
        <pc:chgData name="Chunping Xu" userId="a5962ba47313b1f5" providerId="LiveId" clId="{633CB450-8EB8-4A26-A0EE-8203D875579D}" dt="2021-04-09T18:25:22.048" v="188"/>
        <pc:sldMkLst>
          <pc:docMk/>
          <pc:sldMk cId="780877328" sldId="951"/>
        </pc:sldMkLst>
        <pc:spChg chg="mod">
          <ac:chgData name="Chunping Xu" userId="a5962ba47313b1f5" providerId="LiveId" clId="{633CB450-8EB8-4A26-A0EE-8203D875579D}" dt="2021-04-09T18:25:22.048" v="188"/>
          <ac:spMkLst>
            <pc:docMk/>
            <pc:sldMk cId="780877328" sldId="951"/>
            <ac:spMk id="441" creationId="{00000000-0000-0000-0000-000000000000}"/>
          </ac:spMkLst>
        </pc:spChg>
      </pc:sldChg>
      <pc:sldChg chg="modSp mod">
        <pc:chgData name="Chunping Xu" userId="a5962ba47313b1f5" providerId="LiveId" clId="{633CB450-8EB8-4A26-A0EE-8203D875579D}" dt="2021-04-09T18:25:38.746" v="191"/>
        <pc:sldMkLst>
          <pc:docMk/>
          <pc:sldMk cId="3930469402" sldId="952"/>
        </pc:sldMkLst>
        <pc:spChg chg="mod">
          <ac:chgData name="Chunping Xu" userId="a5962ba47313b1f5" providerId="LiveId" clId="{633CB450-8EB8-4A26-A0EE-8203D875579D}" dt="2021-04-09T18:25:38.746" v="191"/>
          <ac:spMkLst>
            <pc:docMk/>
            <pc:sldMk cId="3930469402" sldId="952"/>
            <ac:spMk id="441" creationId="{00000000-0000-0000-0000-000000000000}"/>
          </ac:spMkLst>
        </pc:spChg>
      </pc:sldChg>
      <pc:sldChg chg="modSp mod">
        <pc:chgData name="Chunping Xu" userId="a5962ba47313b1f5" providerId="LiveId" clId="{633CB450-8EB8-4A26-A0EE-8203D875579D}" dt="2021-04-09T18:25:59.361" v="194"/>
        <pc:sldMkLst>
          <pc:docMk/>
          <pc:sldMk cId="3429638334" sldId="953"/>
        </pc:sldMkLst>
        <pc:spChg chg="mod">
          <ac:chgData name="Chunping Xu" userId="a5962ba47313b1f5" providerId="LiveId" clId="{633CB450-8EB8-4A26-A0EE-8203D875579D}" dt="2021-04-09T18:25:59.361" v="194"/>
          <ac:spMkLst>
            <pc:docMk/>
            <pc:sldMk cId="3429638334" sldId="953"/>
            <ac:spMk id="441" creationId="{00000000-0000-0000-0000-000000000000}"/>
          </ac:spMkLst>
        </pc:spChg>
      </pc:sldChg>
      <pc:sldChg chg="modSp mod">
        <pc:chgData name="Chunping Xu" userId="a5962ba47313b1f5" providerId="LiveId" clId="{633CB450-8EB8-4A26-A0EE-8203D875579D}" dt="2021-04-09T18:26:55.446" v="203"/>
        <pc:sldMkLst>
          <pc:docMk/>
          <pc:sldMk cId="2300784458" sldId="954"/>
        </pc:sldMkLst>
        <pc:spChg chg="mod">
          <ac:chgData name="Chunping Xu" userId="a5962ba47313b1f5" providerId="LiveId" clId="{633CB450-8EB8-4A26-A0EE-8203D875579D}" dt="2021-04-09T18:26:55.446" v="203"/>
          <ac:spMkLst>
            <pc:docMk/>
            <pc:sldMk cId="2300784458" sldId="954"/>
            <ac:spMk id="441" creationId="{00000000-0000-0000-0000-000000000000}"/>
          </ac:spMkLst>
        </pc:spChg>
      </pc:sldChg>
      <pc:sldChg chg="modSp mod">
        <pc:chgData name="Chunping Xu" userId="a5962ba47313b1f5" providerId="LiveId" clId="{633CB450-8EB8-4A26-A0EE-8203D875579D}" dt="2021-04-09T18:27:21.820" v="222" actId="20577"/>
        <pc:sldMkLst>
          <pc:docMk/>
          <pc:sldMk cId="1136150031" sldId="955"/>
        </pc:sldMkLst>
        <pc:spChg chg="mod">
          <ac:chgData name="Chunping Xu" userId="a5962ba47313b1f5" providerId="LiveId" clId="{633CB450-8EB8-4A26-A0EE-8203D875579D}" dt="2021-04-09T18:27:21.820" v="222" actId="20577"/>
          <ac:spMkLst>
            <pc:docMk/>
            <pc:sldMk cId="1136150031" sldId="955"/>
            <ac:spMk id="441" creationId="{00000000-0000-0000-0000-000000000000}"/>
          </ac:spMkLst>
        </pc:spChg>
      </pc:sldChg>
      <pc:sldChg chg="modSp mod">
        <pc:chgData name="Chunping Xu" userId="a5962ba47313b1f5" providerId="LiveId" clId="{633CB450-8EB8-4A26-A0EE-8203D875579D}" dt="2021-04-09T18:27:38.202" v="225"/>
        <pc:sldMkLst>
          <pc:docMk/>
          <pc:sldMk cId="1460311642" sldId="956"/>
        </pc:sldMkLst>
        <pc:spChg chg="mod">
          <ac:chgData name="Chunping Xu" userId="a5962ba47313b1f5" providerId="LiveId" clId="{633CB450-8EB8-4A26-A0EE-8203D875579D}" dt="2021-04-09T18:27:38.202" v="225"/>
          <ac:spMkLst>
            <pc:docMk/>
            <pc:sldMk cId="1460311642" sldId="956"/>
            <ac:spMk id="441" creationId="{00000000-0000-0000-0000-000000000000}"/>
          </ac:spMkLst>
        </pc:spChg>
      </pc:sldChg>
      <pc:sldChg chg="modSp mod">
        <pc:chgData name="Chunping Xu" userId="a5962ba47313b1f5" providerId="LiveId" clId="{633CB450-8EB8-4A26-A0EE-8203D875579D}" dt="2021-04-09T18:28:00.180" v="228"/>
        <pc:sldMkLst>
          <pc:docMk/>
          <pc:sldMk cId="4206779045" sldId="957"/>
        </pc:sldMkLst>
        <pc:spChg chg="mod">
          <ac:chgData name="Chunping Xu" userId="a5962ba47313b1f5" providerId="LiveId" clId="{633CB450-8EB8-4A26-A0EE-8203D875579D}" dt="2021-04-09T18:28:00.180" v="228"/>
          <ac:spMkLst>
            <pc:docMk/>
            <pc:sldMk cId="4206779045" sldId="957"/>
            <ac:spMk id="441" creationId="{00000000-0000-0000-0000-000000000000}"/>
          </ac:spMkLst>
        </pc:spChg>
      </pc:sldChg>
      <pc:sldChg chg="del">
        <pc:chgData name="Chunping Xu" userId="a5962ba47313b1f5" providerId="LiveId" clId="{633CB450-8EB8-4A26-A0EE-8203D875579D}" dt="2021-04-09T18:26:59.116" v="204" actId="47"/>
        <pc:sldMkLst>
          <pc:docMk/>
          <pc:sldMk cId="2249131611" sldId="958"/>
        </pc:sldMkLst>
      </pc:sldChg>
      <pc:sldChg chg="del">
        <pc:chgData name="Chunping Xu" userId="a5962ba47313b1f5" providerId="LiveId" clId="{633CB450-8EB8-4A26-A0EE-8203D875579D}" dt="2021-04-09T18:29:11.827" v="238" actId="47"/>
        <pc:sldMkLst>
          <pc:docMk/>
          <pc:sldMk cId="2644246084" sldId="959"/>
        </pc:sldMkLst>
      </pc:sldChg>
      <pc:sldChg chg="add">
        <pc:chgData name="Chunping Xu" userId="a5962ba47313b1f5" providerId="LiveId" clId="{633CB450-8EB8-4A26-A0EE-8203D875579D}" dt="2021-04-09T18:09:45.431" v="58"/>
        <pc:sldMkLst>
          <pc:docMk/>
          <pc:sldMk cId="3049171570" sldId="960"/>
        </pc:sldMkLst>
      </pc:sldChg>
      <pc:sldChg chg="modSp add mod">
        <pc:chgData name="Chunping Xu" userId="a5962ba47313b1f5" providerId="LiveId" clId="{633CB450-8EB8-4A26-A0EE-8203D875579D}" dt="2021-04-09T18:12:15.973" v="82"/>
        <pc:sldMkLst>
          <pc:docMk/>
          <pc:sldMk cId="1630062831" sldId="961"/>
        </pc:sldMkLst>
        <pc:spChg chg="mod">
          <ac:chgData name="Chunping Xu" userId="a5962ba47313b1f5" providerId="LiveId" clId="{633CB450-8EB8-4A26-A0EE-8203D875579D}" dt="2021-04-09T18:12:15.973" v="82"/>
          <ac:spMkLst>
            <pc:docMk/>
            <pc:sldMk cId="1630062831" sldId="961"/>
            <ac:spMk id="441" creationId="{00000000-0000-0000-0000-000000000000}"/>
          </ac:spMkLst>
        </pc:spChg>
      </pc:sldChg>
      <pc:sldChg chg="modSp add mod">
        <pc:chgData name="Chunping Xu" userId="a5962ba47313b1f5" providerId="LiveId" clId="{633CB450-8EB8-4A26-A0EE-8203D875579D}" dt="2021-04-09T18:14:40.647" v="105"/>
        <pc:sldMkLst>
          <pc:docMk/>
          <pc:sldMk cId="46122635" sldId="962"/>
        </pc:sldMkLst>
        <pc:spChg chg="mod">
          <ac:chgData name="Chunping Xu" userId="a5962ba47313b1f5" providerId="LiveId" clId="{633CB450-8EB8-4A26-A0EE-8203D875579D}" dt="2021-04-09T18:14:40.647" v="105"/>
          <ac:spMkLst>
            <pc:docMk/>
            <pc:sldMk cId="46122635" sldId="962"/>
            <ac:spMk id="441" creationId="{00000000-0000-0000-0000-000000000000}"/>
          </ac:spMkLst>
        </pc:spChg>
      </pc:sldChg>
      <pc:sldChg chg="modSp add del mod">
        <pc:chgData name="Chunping Xu" userId="a5962ba47313b1f5" providerId="LiveId" clId="{633CB450-8EB8-4A26-A0EE-8203D875579D}" dt="2021-04-09T18:13:25.970" v="88" actId="47"/>
        <pc:sldMkLst>
          <pc:docMk/>
          <pc:sldMk cId="1095078712" sldId="962"/>
        </pc:sldMkLst>
        <pc:spChg chg="mod">
          <ac:chgData name="Chunping Xu" userId="a5962ba47313b1f5" providerId="LiveId" clId="{633CB450-8EB8-4A26-A0EE-8203D875579D}" dt="2021-04-09T18:13:09.512" v="87" actId="20577"/>
          <ac:spMkLst>
            <pc:docMk/>
            <pc:sldMk cId="1095078712" sldId="962"/>
            <ac:spMk id="441" creationId="{00000000-0000-0000-0000-000000000000}"/>
          </ac:spMkLst>
        </pc:spChg>
      </pc:sldChg>
      <pc:sldChg chg="modSp add mod">
        <pc:chgData name="Chunping Xu" userId="a5962ba47313b1f5" providerId="LiveId" clId="{633CB450-8EB8-4A26-A0EE-8203D875579D}" dt="2021-04-09T18:18:41.586" v="150" actId="20577"/>
        <pc:sldMkLst>
          <pc:docMk/>
          <pc:sldMk cId="1780976206" sldId="963"/>
        </pc:sldMkLst>
        <pc:spChg chg="mod">
          <ac:chgData name="Chunping Xu" userId="a5962ba47313b1f5" providerId="LiveId" clId="{633CB450-8EB8-4A26-A0EE-8203D875579D}" dt="2021-04-09T18:18:41.586" v="150" actId="20577"/>
          <ac:spMkLst>
            <pc:docMk/>
            <pc:sldMk cId="1780976206" sldId="963"/>
            <ac:spMk id="441" creationId="{00000000-0000-0000-0000-000000000000}"/>
          </ac:spMkLst>
        </pc:spChg>
      </pc:sldChg>
      <pc:sldChg chg="add">
        <pc:chgData name="Chunping Xu" userId="a5962ba47313b1f5" providerId="LiveId" clId="{633CB450-8EB8-4A26-A0EE-8203D875579D}" dt="2021-04-09T18:18:35.383" v="148"/>
        <pc:sldMkLst>
          <pc:docMk/>
          <pc:sldMk cId="1669701034" sldId="964"/>
        </pc:sldMkLst>
      </pc:sldChg>
      <pc:sldChg chg="new del">
        <pc:chgData name="Chunping Xu" userId="a5962ba47313b1f5" providerId="LiveId" clId="{633CB450-8EB8-4A26-A0EE-8203D875579D}" dt="2021-04-09T18:24:27.212" v="175" actId="47"/>
        <pc:sldMkLst>
          <pc:docMk/>
          <pc:sldMk cId="198417909" sldId="965"/>
        </pc:sldMkLst>
      </pc:sldChg>
      <pc:sldChg chg="modSp add mod">
        <pc:chgData name="Chunping Xu" userId="a5962ba47313b1f5" providerId="LiveId" clId="{633CB450-8EB8-4A26-A0EE-8203D875579D}" dt="2021-04-09T18:25:03.346" v="185" actId="20577"/>
        <pc:sldMkLst>
          <pc:docMk/>
          <pc:sldMk cId="3510231765" sldId="965"/>
        </pc:sldMkLst>
        <pc:spChg chg="mod">
          <ac:chgData name="Chunping Xu" userId="a5962ba47313b1f5" providerId="LiveId" clId="{633CB450-8EB8-4A26-A0EE-8203D875579D}" dt="2021-04-09T18:25:03.346" v="185" actId="20577"/>
          <ac:spMkLst>
            <pc:docMk/>
            <pc:sldMk cId="3510231765" sldId="965"/>
            <ac:spMk id="441" creationId="{00000000-0000-0000-0000-000000000000}"/>
          </ac:spMkLst>
        </pc:spChg>
      </pc:sldChg>
      <pc:sldChg chg="modSp add mod">
        <pc:chgData name="Chunping Xu" userId="a5962ba47313b1f5" providerId="LiveId" clId="{633CB450-8EB8-4A26-A0EE-8203D875579D}" dt="2021-04-09T18:26:23.861" v="200"/>
        <pc:sldMkLst>
          <pc:docMk/>
          <pc:sldMk cId="3134916311" sldId="966"/>
        </pc:sldMkLst>
        <pc:spChg chg="mod">
          <ac:chgData name="Chunping Xu" userId="a5962ba47313b1f5" providerId="LiveId" clId="{633CB450-8EB8-4A26-A0EE-8203D875579D}" dt="2021-04-09T18:26:23.861" v="200"/>
          <ac:spMkLst>
            <pc:docMk/>
            <pc:sldMk cId="3134916311" sldId="966"/>
            <ac:spMk id="441" creationId="{00000000-0000-0000-0000-000000000000}"/>
          </ac:spMkLst>
        </pc:spChg>
      </pc:sldChg>
      <pc:sldChg chg="modSp add mod">
        <pc:chgData name="Chunping Xu" userId="a5962ba47313b1f5" providerId="LiveId" clId="{633CB450-8EB8-4A26-A0EE-8203D875579D}" dt="2021-04-09T18:29:21.714" v="241" actId="20577"/>
        <pc:sldMkLst>
          <pc:docMk/>
          <pc:sldMk cId="3324497358" sldId="967"/>
        </pc:sldMkLst>
        <pc:spChg chg="mod">
          <ac:chgData name="Chunping Xu" userId="a5962ba47313b1f5" providerId="LiveId" clId="{633CB450-8EB8-4A26-A0EE-8203D875579D}" dt="2021-04-09T18:29:21.714" v="241" actId="20577"/>
          <ac:spMkLst>
            <pc:docMk/>
            <pc:sldMk cId="3324497358" sldId="967"/>
            <ac:spMk id="44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2794543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5583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6681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0693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97312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7587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3721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3064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3865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9252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05406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740802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08314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49169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1812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43678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59017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97130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3712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79047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1005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327155"/>
            <a:ext cx="7080026" cy="1371601"/>
          </a:xfrm>
        </p:spPr>
        <p:txBody>
          <a:bodyPr anchor="b">
            <a:normAutofit/>
          </a:bodyPr>
          <a:lstStyle>
            <a:lvl1pPr algn="ctr">
              <a:defRPr sz="4050"/>
            </a:lvl1pPr>
          </a:lstStyle>
          <a:p>
            <a:r>
              <a:rPr lang="en-US"/>
              <a:t>Click to edit Master title style</a:t>
            </a:r>
            <a:endParaRPr lang="en-US" dirty="0"/>
          </a:p>
        </p:txBody>
      </p:sp>
      <p:sp>
        <p:nvSpPr>
          <p:cNvPr id="3" name="Subtitle 2"/>
          <p:cNvSpPr>
            <a:spLocks noGrp="1"/>
          </p:cNvSpPr>
          <p:nvPr>
            <p:ph type="subTitle" idx="1"/>
          </p:nvPr>
        </p:nvSpPr>
        <p:spPr>
          <a:xfrm>
            <a:off x="1028020" y="2698755"/>
            <a:ext cx="7080026" cy="787400"/>
          </a:xfrm>
        </p:spPr>
        <p:txBody>
          <a:bodyPr anchor="t"/>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572749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22884652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320801"/>
            <a:ext cx="7192913" cy="1371610"/>
          </a:xfrm>
        </p:spPr>
        <p:txBody>
          <a:bodyPr anchor="b"/>
          <a:lstStyle>
            <a:lvl1pPr algn="ct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2692409"/>
            <a:ext cx="7192913" cy="1130291"/>
          </a:xfrm>
        </p:spPr>
        <p:txBody>
          <a:bodyPr anchor="t"/>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2154368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299337"/>
            <a:ext cx="3795373" cy="304406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299337"/>
            <a:ext cx="3798499" cy="304406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91942602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6" y="1300880"/>
            <a:ext cx="3816804" cy="3111577"/>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3864" y="1300880"/>
            <a:ext cx="3816804" cy="3111577"/>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376441"/>
            <a:ext cx="3657258" cy="408663"/>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754404" y="1785103"/>
            <a:ext cx="3657258" cy="2558297"/>
          </a:xfrm>
        </p:spPr>
        <p:txBody>
          <a:bodyPr anchor="t">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376441"/>
            <a:ext cx="3671498" cy="408662"/>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21225" y="1785103"/>
            <a:ext cx="3671498" cy="2558297"/>
          </a:xfrm>
        </p:spPr>
        <p:txBody>
          <a:bodyPr anchor="t">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730396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503369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9165887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457200"/>
            <a:ext cx="2780167" cy="1366439"/>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641725" y="457200"/>
            <a:ext cx="4808943" cy="38862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1823639"/>
            <a:ext cx="2780167" cy="2519761"/>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368686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0249" y="457200"/>
            <a:ext cx="2688125" cy="3903624"/>
          </a:xfrm>
          <a:prstGeom prst="rect">
            <a:avLst/>
          </a:prstGeom>
        </p:spPr>
      </p:pic>
      <p:sp>
        <p:nvSpPr>
          <p:cNvPr id="2" name="Title 1"/>
          <p:cNvSpPr>
            <a:spLocks noGrp="1"/>
          </p:cNvSpPr>
          <p:nvPr>
            <p:ph type="title"/>
          </p:nvPr>
        </p:nvSpPr>
        <p:spPr>
          <a:xfrm>
            <a:off x="685347" y="457442"/>
            <a:ext cx="4451212" cy="1372004"/>
          </a:xfrm>
        </p:spPr>
        <p:txBody>
          <a:bodyPr anchor="b">
            <a:no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81914" y="572776"/>
            <a:ext cx="2456813" cy="3684617"/>
          </a:xfr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685347" y="1829445"/>
            <a:ext cx="4451212" cy="2532101"/>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4114903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413" y="410855"/>
            <a:ext cx="7606349" cy="2862605"/>
          </a:xfrm>
          <a:prstGeom prst="rect">
            <a:avLst/>
          </a:prstGeom>
        </p:spPr>
      </p:pic>
      <p:sp>
        <p:nvSpPr>
          <p:cNvPr id="2" name="Title 1"/>
          <p:cNvSpPr>
            <a:spLocks noGrp="1"/>
          </p:cNvSpPr>
          <p:nvPr>
            <p:ph type="title"/>
          </p:nvPr>
        </p:nvSpPr>
        <p:spPr>
          <a:xfrm>
            <a:off x="685354" y="3423941"/>
            <a:ext cx="7766495" cy="407604"/>
          </a:xfrm>
        </p:spPr>
        <p:txBody>
          <a:bodyPr anchor="b">
            <a:normAutofit/>
          </a:bodyPr>
          <a:lstStyle>
            <a:lvl1pPr algn="ctr">
              <a:defRPr sz="2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77012" y="521257"/>
            <a:ext cx="7384010" cy="2644253"/>
          </a:xfrm>
          <a:effectLst>
            <a:outerShdw blurRad="38100" dist="25400" dir="4440000">
              <a:srgbClr val="000000">
                <a:alpha val="36000"/>
              </a:srgbClr>
            </a:outerShdw>
          </a:effectLst>
        </p:spPr>
        <p:txBody>
          <a:bodyPr anchor="t">
            <a:normAutofit/>
          </a:bodyPr>
          <a:lstStyle>
            <a:lvl1pPr marL="0" indent="0" algn="ctr">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3831546"/>
            <a:ext cx="7765322" cy="511854"/>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241816206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456328"/>
            <a:ext cx="7765322" cy="2650758"/>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46" y="3221385"/>
            <a:ext cx="7765322" cy="1126370"/>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98422167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457200"/>
            <a:ext cx="6977064" cy="2244678"/>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707524"/>
            <a:ext cx="6564224" cy="399562"/>
          </a:xfrm>
        </p:spPr>
        <p:txBody>
          <a:bodyPr anchor="t">
            <a:normAutofit/>
          </a:bodyPr>
          <a:lstStyle>
            <a:lvl1pPr marL="0" indent="0" algn="r">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85346" y="3228265"/>
            <a:ext cx="7765322" cy="1117122"/>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11" name="TextBox 10"/>
          <p:cNvSpPr txBox="1"/>
          <p:nvPr/>
        </p:nvSpPr>
        <p:spPr>
          <a:xfrm>
            <a:off x="742950" y="663597"/>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7878537" y="2196194"/>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0737326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1595207"/>
            <a:ext cx="7765322" cy="1883876"/>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9" y="3487917"/>
            <a:ext cx="7764149"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76749381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457200"/>
            <a:ext cx="7765322" cy="7278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414462"/>
            <a:ext cx="2475738" cy="432197"/>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685346" y="1928812"/>
            <a:ext cx="2475738" cy="241458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335033" y="1414462"/>
            <a:ext cx="2475738" cy="432197"/>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Text Placeholder 3"/>
          <p:cNvSpPr>
            <a:spLocks noGrp="1"/>
          </p:cNvSpPr>
          <p:nvPr>
            <p:ph type="body" sz="half" idx="16"/>
          </p:nvPr>
        </p:nvSpPr>
        <p:spPr>
          <a:xfrm>
            <a:off x="3331076" y="1928812"/>
            <a:ext cx="2475738" cy="241458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974929" y="1414462"/>
            <a:ext cx="2475738" cy="432197"/>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Text Placeholder 3"/>
          <p:cNvSpPr>
            <a:spLocks noGrp="1"/>
          </p:cNvSpPr>
          <p:nvPr>
            <p:ph type="body" sz="half" idx="17"/>
          </p:nvPr>
        </p:nvSpPr>
        <p:spPr>
          <a:xfrm>
            <a:off x="5974929" y="1928812"/>
            <a:ext cx="2475738" cy="241458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34710551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472" y="1363661"/>
            <a:ext cx="2504979" cy="1385888"/>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850" y="1363661"/>
            <a:ext cx="2504979" cy="1385888"/>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2038" y="1363661"/>
            <a:ext cx="2504979" cy="1385888"/>
          </a:xfrm>
          <a:prstGeom prst="rect">
            <a:avLst/>
          </a:prstGeom>
        </p:spPr>
      </p:pic>
      <p:sp>
        <p:nvSpPr>
          <p:cNvPr id="30" name="Title 1"/>
          <p:cNvSpPr>
            <a:spLocks noGrp="1"/>
          </p:cNvSpPr>
          <p:nvPr>
            <p:ph type="title"/>
          </p:nvPr>
        </p:nvSpPr>
        <p:spPr>
          <a:xfrm>
            <a:off x="685346" y="457200"/>
            <a:ext cx="7765322" cy="7278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2928079"/>
            <a:ext cx="2475738" cy="432197"/>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763577" y="1454188"/>
            <a:ext cx="2319276" cy="1202216"/>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46" y="3360276"/>
            <a:ext cx="2475738" cy="983125"/>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332091" y="2928079"/>
            <a:ext cx="2475738" cy="432197"/>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09307" y="1454321"/>
            <a:ext cx="2319276" cy="1206123"/>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76" y="3360276"/>
            <a:ext cx="2475738" cy="983125"/>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975023" y="2928079"/>
            <a:ext cx="2475738" cy="432197"/>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6056774" y="1450824"/>
            <a:ext cx="2319276" cy="1205471"/>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4929" y="3360274"/>
            <a:ext cx="2475738" cy="98312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75632761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400798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457200"/>
            <a:ext cx="1713365" cy="38862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457200"/>
            <a:ext cx="5937654" cy="38862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241998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548640"/>
            <a:ext cx="6400800" cy="2606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6542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457200"/>
            <a:ext cx="7765322" cy="727838"/>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299337"/>
            <a:ext cx="7765322" cy="3044063"/>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4412457"/>
            <a:ext cx="2057400" cy="273844"/>
          </a:xfrm>
          <a:prstGeom prst="rect">
            <a:avLst/>
          </a:prstGeom>
        </p:spPr>
        <p:txBody>
          <a:bodyPr vert="horz" lIns="91440" tIns="45720" rIns="91440" bIns="45720" rtlCol="0" anchor="ctr"/>
          <a:lstStyle>
            <a:lvl1pPr algn="r">
              <a:defRPr sz="750">
                <a:solidFill>
                  <a:schemeClr val="tx1">
                    <a:lumMod val="95000"/>
                  </a:schemeClr>
                </a:solidFill>
                <a:effectLst>
                  <a:outerShdw blurRad="50800" dist="38100" dir="2700000" algn="tl" rotWithShape="0">
                    <a:schemeClr val="bg1">
                      <a:alpha val="43000"/>
                    </a:schemeClr>
                  </a:outerShdw>
                </a:effectLst>
              </a:defRPr>
            </a:lvl1pPr>
          </a:lstStyle>
          <a:p>
            <a:endParaRPr lang="en-CA"/>
          </a:p>
        </p:txBody>
      </p:sp>
      <p:sp>
        <p:nvSpPr>
          <p:cNvPr id="5" name="Footer Placeholder 4"/>
          <p:cNvSpPr>
            <a:spLocks noGrp="1"/>
          </p:cNvSpPr>
          <p:nvPr>
            <p:ph type="ftr" sz="quarter" idx="3"/>
          </p:nvPr>
        </p:nvSpPr>
        <p:spPr>
          <a:xfrm>
            <a:off x="685347" y="4412457"/>
            <a:ext cx="5004649" cy="273844"/>
          </a:xfrm>
          <a:prstGeom prst="rect">
            <a:avLst/>
          </a:prstGeom>
        </p:spPr>
        <p:txBody>
          <a:bodyPr vert="horz" lIns="91440" tIns="45720" rIns="91440" bIns="45720" rtlCol="0" anchor="ctr"/>
          <a:lstStyle>
            <a:lvl1pPr algn="l">
              <a:defRPr sz="750">
                <a:solidFill>
                  <a:schemeClr val="tx1">
                    <a:lumMod val="95000"/>
                  </a:schemeClr>
                </a:solidFill>
                <a:effectLst>
                  <a:outerShdw blurRad="50800" dist="38100" dir="2700000" algn="tl" rotWithShape="0">
                    <a:schemeClr val="bg1">
                      <a:alpha val="43000"/>
                    </a:schemeClr>
                  </a:outerShdw>
                </a:effectLst>
              </a:defRPr>
            </a:lvl1pPr>
          </a:lstStyle>
          <a:p>
            <a:endParaRPr lang="en-CA"/>
          </a:p>
        </p:txBody>
      </p:sp>
      <p:sp>
        <p:nvSpPr>
          <p:cNvPr id="6" name="Slide Number Placeholder 5"/>
          <p:cNvSpPr>
            <a:spLocks noGrp="1"/>
          </p:cNvSpPr>
          <p:nvPr>
            <p:ph type="sldNum" sz="quarter" idx="4"/>
          </p:nvPr>
        </p:nvSpPr>
        <p:spPr>
          <a:xfrm>
            <a:off x="7885509" y="4412457"/>
            <a:ext cx="565159" cy="273844"/>
          </a:xfrm>
          <a:prstGeom prst="rect">
            <a:avLst/>
          </a:prstGeom>
        </p:spPr>
        <p:txBody>
          <a:bodyPr vert="horz" lIns="91440" tIns="45720" rIns="91440" bIns="45720" rtlCol="0" anchor="ctr"/>
          <a:lstStyle>
            <a:lvl1pPr algn="r">
              <a:defRPr sz="750">
                <a:solidFill>
                  <a:schemeClr val="tx1">
                    <a:lumMod val="95000"/>
                  </a:schemeClr>
                </a:solidFill>
                <a:effectLst>
                  <a:outerShdw blurRad="50800" dist="38100" dir="2700000" algn="tl" rotWithShape="0">
                    <a:schemeClr val="bg1">
                      <a:alpha val="43000"/>
                    </a:schemeClr>
                  </a:outerShdw>
                </a:effectLst>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916900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Lst>
  <p:hf sldNum="0" hdr="0" ftr="0" dt="0"/>
  <p:txStyles>
    <p:titleStyle>
      <a:lvl1pPr algn="ctr" defTabSz="342900" rtl="0" eaLnBrk="1" latinLnBrk="0" hangingPunct="1">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29500" algn="l" defTabSz="342900" rtl="0" eaLnBrk="1" latinLnBrk="0" hangingPunct="1">
        <a:spcBef>
          <a:spcPct val="20000"/>
        </a:spcBef>
        <a:spcAft>
          <a:spcPts val="45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40000" indent="-202500" algn="l" defTabSz="342900" rtl="0" eaLnBrk="1" latinLnBrk="0" hangingPunct="1">
        <a:spcBef>
          <a:spcPct val="20000"/>
        </a:spcBef>
        <a:spcAft>
          <a:spcPts val="450"/>
        </a:spcAft>
        <a:buClr>
          <a:schemeClr val="tx2"/>
        </a:buClr>
        <a:buSzPct val="70000"/>
        <a:buFont typeface="Wingdings 2" charset="2"/>
        <a:buChar char=""/>
        <a:defRPr sz="13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500" indent="-162000" algn="l" defTabSz="342900" rtl="0" eaLnBrk="1" latinLnBrk="0" hangingPunct="1">
        <a:spcBef>
          <a:spcPct val="20000"/>
        </a:spcBef>
        <a:spcAft>
          <a:spcPts val="450"/>
        </a:spcAft>
        <a:buClr>
          <a:schemeClr val="tx2"/>
        </a:buClr>
        <a:buSzPct val="70000"/>
        <a:buFont typeface="Wingdings 2" charset="2"/>
        <a:buChar char=""/>
        <a:defRPr sz="1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500" indent="-16200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500" indent="-16200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7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6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662472"/>
            <a:ext cx="9144000" cy="32097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Tahoma"/>
              <a:buNone/>
            </a:pPr>
            <a:r>
              <a:rPr lang="zh-CN" altLang="en-US" sz="6600" b="1" dirty="0">
                <a:solidFill>
                  <a:schemeClr val="tx1"/>
                </a:solidFill>
                <a:latin typeface="PMingLiU" panose="02020500000000000000" pitchFamily="18" charset="-120"/>
                <a:ea typeface="PMingLiU" panose="02020500000000000000" pitchFamily="18" charset="-120"/>
              </a:rPr>
              <a:t>读  经</a:t>
            </a:r>
            <a:endParaRPr lang="en-US" sz="6600" b="1" dirty="0">
              <a:solidFill>
                <a:schemeClr val="tx1"/>
              </a:solidFill>
              <a:latin typeface="PMingLiU" panose="02020500000000000000" pitchFamily="18" charset="-120"/>
              <a:ea typeface="PMingLiU" panose="02020500000000000000" pitchFamily="18" charset="-120"/>
            </a:endParaRPr>
          </a:p>
          <a:p>
            <a:pPr marL="0" marR="0" lvl="0" indent="0" algn="ctr" rtl="0">
              <a:lnSpc>
                <a:spcPct val="100000"/>
              </a:lnSpc>
              <a:spcBef>
                <a:spcPts val="0"/>
              </a:spcBef>
              <a:spcAft>
                <a:spcPts val="0"/>
              </a:spcAft>
              <a:buClr>
                <a:schemeClr val="lt1"/>
              </a:buClr>
              <a:buSzPts val="2400"/>
              <a:buFont typeface="Tahoma"/>
              <a:buNone/>
            </a:pPr>
            <a:endParaRPr lang="en-US"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TW" altLang="en-US" sz="4400" b="1" dirty="0">
                <a:solidFill>
                  <a:schemeClr val="tx1"/>
                </a:solidFill>
                <a:latin typeface="PMingLiU" panose="02020500000000000000" pitchFamily="18" charset="-120"/>
                <a:ea typeface="PMingLiU" panose="02020500000000000000" pitchFamily="18" charset="-120"/>
              </a:rPr>
              <a:t>创世记  </a:t>
            </a:r>
            <a:r>
              <a:rPr lang="en-US" altLang="zh-TW" sz="4400" b="1" dirty="0">
                <a:latin typeface="PMingLiU" panose="02020500000000000000" pitchFamily="18" charset="-120"/>
                <a:ea typeface="PMingLiU" panose="02020500000000000000" pitchFamily="18" charset="-120"/>
              </a:rPr>
              <a:t>9:1-19</a:t>
            </a:r>
            <a:r>
              <a:rPr lang="en-US" altLang="zh-TW" sz="4400" b="1" dirty="0">
                <a:solidFill>
                  <a:schemeClr val="tx1"/>
                </a:solidFill>
                <a:latin typeface="PMingLiU" panose="02020500000000000000" pitchFamily="18" charset="-120"/>
                <a:ea typeface="PMingLiU" panose="02020500000000000000" pitchFamily="18" charset="-120"/>
              </a:rPr>
              <a:t> </a:t>
            </a:r>
            <a:endParaRPr lang="zh-TW" altLang="en-US" sz="44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7425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9:1 </a:t>
            </a:r>
            <a:r>
              <a:rPr lang="zh-CN" altLang="en-US" sz="4000" b="1" dirty="0">
                <a:solidFill>
                  <a:schemeClr val="tx1"/>
                </a:solidFill>
                <a:latin typeface="PMingLiU" panose="02020500000000000000" pitchFamily="18" charset="-120"/>
                <a:ea typeface="PMingLiU" panose="02020500000000000000" pitchFamily="18" charset="-120"/>
              </a:rPr>
              <a:t>上帝赐福给挪亚和他的儿子，对他们说：「你们要生养众多，遍满了地。</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9:2 </a:t>
            </a:r>
            <a:r>
              <a:rPr lang="zh-CN" altLang="en-US" sz="4000" b="1" dirty="0">
                <a:solidFill>
                  <a:schemeClr val="tx1"/>
                </a:solidFill>
                <a:latin typeface="PMingLiU" panose="02020500000000000000" pitchFamily="18" charset="-120"/>
                <a:ea typeface="PMingLiU" panose="02020500000000000000" pitchFamily="18" charset="-120"/>
              </a:rPr>
              <a:t>凡地上的走兽和空中的飞鸟都必惊恐，惧怕你们，连地上一切的昆虫并海里一切的鱼都交付你们的手。</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9:3 </a:t>
            </a:r>
            <a:r>
              <a:rPr lang="zh-CN" altLang="en-US" sz="4000" b="1" dirty="0">
                <a:solidFill>
                  <a:schemeClr val="tx1"/>
                </a:solidFill>
                <a:latin typeface="PMingLiU" panose="02020500000000000000" pitchFamily="18" charset="-120"/>
                <a:ea typeface="PMingLiU" panose="02020500000000000000" pitchFamily="18" charset="-120"/>
              </a:rPr>
              <a:t>凡活着的动物都可以作你们的食物。这一切我都赐给你们，如同菜蔬一样。</a:t>
            </a:r>
          </a:p>
        </p:txBody>
      </p:sp>
    </p:spTree>
    <p:extLst>
      <p:ext uri="{BB962C8B-B14F-4D97-AF65-F5344CB8AC3E}">
        <p14:creationId xmlns:p14="http://schemas.microsoft.com/office/powerpoint/2010/main" val="281417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5113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9:4 </a:t>
            </a:r>
            <a:r>
              <a:rPr lang="zh-CN" altLang="en-US" sz="4000" b="1" dirty="0">
                <a:solidFill>
                  <a:schemeClr val="tx1"/>
                </a:solidFill>
                <a:latin typeface="PMingLiU" panose="02020500000000000000" pitchFamily="18" charset="-120"/>
                <a:ea typeface="PMingLiU" panose="02020500000000000000" pitchFamily="18" charset="-120"/>
              </a:rPr>
              <a:t>惟独肉带着血，那就是它的生命，你们不可吃。</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9:5 </a:t>
            </a:r>
            <a:r>
              <a:rPr lang="zh-CN" altLang="en-US" sz="4000" b="1" dirty="0">
                <a:solidFill>
                  <a:schemeClr val="tx1"/>
                </a:solidFill>
                <a:latin typeface="PMingLiU" panose="02020500000000000000" pitchFamily="18" charset="-120"/>
                <a:ea typeface="PMingLiU" panose="02020500000000000000" pitchFamily="18" charset="-120"/>
              </a:rPr>
              <a:t>流你们血、害你们命的，无论是兽是人，我必讨他的罪，就是向各人的弟兄也是如此。</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9:6 </a:t>
            </a:r>
            <a:r>
              <a:rPr lang="zh-CN" altLang="en-US" sz="4000" b="1" dirty="0">
                <a:solidFill>
                  <a:schemeClr val="tx1"/>
                </a:solidFill>
                <a:latin typeface="PMingLiU" panose="02020500000000000000" pitchFamily="18" charset="-120"/>
                <a:ea typeface="PMingLiU" panose="02020500000000000000" pitchFamily="18" charset="-120"/>
              </a:rPr>
              <a:t>凡流人血的，他的血也必被人所流，因为上帝造人是照自己的形像造的。</a:t>
            </a:r>
          </a:p>
        </p:txBody>
      </p:sp>
    </p:spTree>
    <p:extLst>
      <p:ext uri="{BB962C8B-B14F-4D97-AF65-F5344CB8AC3E}">
        <p14:creationId xmlns:p14="http://schemas.microsoft.com/office/powerpoint/2010/main" val="231326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5113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9:7 </a:t>
            </a:r>
            <a:r>
              <a:rPr lang="zh-CN" altLang="en-US" sz="4000" b="1" dirty="0">
                <a:solidFill>
                  <a:schemeClr val="tx1"/>
                </a:solidFill>
                <a:latin typeface="PMingLiU" panose="02020500000000000000" pitchFamily="18" charset="-120"/>
                <a:ea typeface="PMingLiU" panose="02020500000000000000" pitchFamily="18" charset="-120"/>
              </a:rPr>
              <a:t>你们要生养众多，在地上昌盛繁茂。」</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9:8 </a:t>
            </a:r>
            <a:r>
              <a:rPr lang="zh-CN" altLang="en-US" sz="4000" b="1" dirty="0">
                <a:solidFill>
                  <a:schemeClr val="tx1"/>
                </a:solidFill>
                <a:latin typeface="PMingLiU" panose="02020500000000000000" pitchFamily="18" charset="-120"/>
                <a:ea typeface="PMingLiU" panose="02020500000000000000" pitchFamily="18" charset="-120"/>
              </a:rPr>
              <a:t>上帝晓谕挪亚和他的儿子说：</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9:9 </a:t>
            </a:r>
            <a:r>
              <a:rPr lang="zh-CN" altLang="en-US" sz="4000" b="1" dirty="0">
                <a:solidFill>
                  <a:schemeClr val="tx1"/>
                </a:solidFill>
                <a:latin typeface="PMingLiU" panose="02020500000000000000" pitchFamily="18" charset="-120"/>
                <a:ea typeface="PMingLiU" panose="02020500000000000000" pitchFamily="18" charset="-120"/>
              </a:rPr>
              <a:t>「我与你们和你们的后裔立约，</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9:10 </a:t>
            </a:r>
            <a:r>
              <a:rPr lang="zh-CN" altLang="en-US" sz="4000" b="1" dirty="0">
                <a:solidFill>
                  <a:schemeClr val="tx1"/>
                </a:solidFill>
                <a:latin typeface="PMingLiU" panose="02020500000000000000" pitchFamily="18" charset="-120"/>
                <a:ea typeface="PMingLiU" panose="02020500000000000000" pitchFamily="18" charset="-120"/>
              </a:rPr>
              <a:t>并与你们这里的一切活物</a:t>
            </a:r>
            <a:r>
              <a:rPr lang="en-US" altLang="zh-CN" sz="4000" b="1" dirty="0">
                <a:solidFill>
                  <a:schemeClr val="tx1"/>
                </a:solidFill>
                <a:latin typeface="PMingLiU" panose="02020500000000000000" pitchFamily="18" charset="-120"/>
                <a:ea typeface="PMingLiU" panose="02020500000000000000" pitchFamily="18" charset="-120"/>
              </a:rPr>
              <a:t>―</a:t>
            </a:r>
            <a:r>
              <a:rPr lang="zh-CN" altLang="en-US" sz="4000" b="1" dirty="0">
                <a:solidFill>
                  <a:schemeClr val="tx1"/>
                </a:solidFill>
                <a:latin typeface="PMingLiU" panose="02020500000000000000" pitchFamily="18" charset="-120"/>
                <a:ea typeface="PMingLiU" panose="02020500000000000000" pitchFamily="18" charset="-120"/>
              </a:rPr>
              <a:t>就是飞鸟、牲畜、走兽，凡从方舟里出来的活物</a:t>
            </a:r>
            <a:r>
              <a:rPr lang="en-US" altLang="zh-CN" sz="4000" b="1" dirty="0">
                <a:solidFill>
                  <a:schemeClr val="tx1"/>
                </a:solidFill>
                <a:latin typeface="PMingLiU" panose="02020500000000000000" pitchFamily="18" charset="-120"/>
                <a:ea typeface="PMingLiU" panose="02020500000000000000" pitchFamily="18" charset="-120"/>
              </a:rPr>
              <a:t>―</a:t>
            </a:r>
            <a:r>
              <a:rPr lang="zh-CN" altLang="en-US" sz="4000" b="1" dirty="0">
                <a:solidFill>
                  <a:schemeClr val="tx1"/>
                </a:solidFill>
                <a:latin typeface="PMingLiU" panose="02020500000000000000" pitchFamily="18" charset="-120"/>
                <a:ea typeface="PMingLiU" panose="02020500000000000000" pitchFamily="18" charset="-120"/>
              </a:rPr>
              <a:t>立约。</a:t>
            </a:r>
          </a:p>
        </p:txBody>
      </p:sp>
    </p:spTree>
    <p:extLst>
      <p:ext uri="{BB962C8B-B14F-4D97-AF65-F5344CB8AC3E}">
        <p14:creationId xmlns:p14="http://schemas.microsoft.com/office/powerpoint/2010/main" val="4238450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3987"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9:11 </a:t>
            </a:r>
            <a:r>
              <a:rPr lang="zh-CN" altLang="en-US" sz="4000" b="1" dirty="0">
                <a:solidFill>
                  <a:schemeClr val="tx1"/>
                </a:solidFill>
                <a:latin typeface="PMingLiU" panose="02020500000000000000" pitchFamily="18" charset="-120"/>
                <a:ea typeface="PMingLiU" panose="02020500000000000000" pitchFamily="18" charset="-120"/>
              </a:rPr>
              <a:t>我与你们立约，凡有血肉的，不再被洪水灭绝，也不再有洪水毁坏地了。」</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9:12 </a:t>
            </a:r>
            <a:r>
              <a:rPr lang="zh-CN" altLang="en-US" sz="4000" b="1" dirty="0">
                <a:solidFill>
                  <a:schemeClr val="tx1"/>
                </a:solidFill>
                <a:latin typeface="PMingLiU" panose="02020500000000000000" pitchFamily="18" charset="-120"/>
                <a:ea typeface="PMingLiU" panose="02020500000000000000" pitchFamily="18" charset="-120"/>
              </a:rPr>
              <a:t>上帝说：「我与你们并你们这里的各样活物所立的永约是有记号的。</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9:13 </a:t>
            </a:r>
            <a:r>
              <a:rPr lang="zh-CN" altLang="en-US" sz="4000" b="1" dirty="0">
                <a:solidFill>
                  <a:schemeClr val="tx1"/>
                </a:solidFill>
                <a:latin typeface="PMingLiU" panose="02020500000000000000" pitchFamily="18" charset="-120"/>
                <a:ea typeface="PMingLiU" panose="02020500000000000000" pitchFamily="18" charset="-120"/>
              </a:rPr>
              <a:t>我把虹放在云彩中，这就可作我与地立约的记号了。</a:t>
            </a:r>
          </a:p>
        </p:txBody>
      </p:sp>
    </p:spTree>
    <p:extLst>
      <p:ext uri="{BB962C8B-B14F-4D97-AF65-F5344CB8AC3E}">
        <p14:creationId xmlns:p14="http://schemas.microsoft.com/office/powerpoint/2010/main" val="1721187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3987"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9:14 </a:t>
            </a:r>
            <a:r>
              <a:rPr lang="zh-CN" altLang="en-US" sz="3600" b="1" dirty="0">
                <a:solidFill>
                  <a:schemeClr val="tx1"/>
                </a:solidFill>
                <a:latin typeface="PMingLiU" panose="02020500000000000000" pitchFamily="18" charset="-120"/>
                <a:ea typeface="PMingLiU" panose="02020500000000000000" pitchFamily="18" charset="-120"/>
              </a:rPr>
              <a:t>我使云彩盖地的时候，必有虹现在云彩中，</a:t>
            </a: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9:15 </a:t>
            </a:r>
            <a:r>
              <a:rPr lang="zh-CN" altLang="en-US" sz="3600" b="1" dirty="0">
                <a:solidFill>
                  <a:schemeClr val="tx1"/>
                </a:solidFill>
                <a:latin typeface="PMingLiU" panose="02020500000000000000" pitchFamily="18" charset="-120"/>
                <a:ea typeface="PMingLiU" panose="02020500000000000000" pitchFamily="18" charset="-120"/>
              </a:rPr>
              <a:t>我便记念我与你们和各样有血肉的活物所立的约，水就再不泛滥、毁坏一切有血肉的物了。</a:t>
            </a: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9:16 </a:t>
            </a:r>
            <a:r>
              <a:rPr lang="zh-CN" altLang="en-US" sz="3600" b="1" dirty="0">
                <a:solidFill>
                  <a:schemeClr val="tx1"/>
                </a:solidFill>
                <a:latin typeface="PMingLiU" panose="02020500000000000000" pitchFamily="18" charset="-120"/>
                <a:ea typeface="PMingLiU" panose="02020500000000000000" pitchFamily="18" charset="-120"/>
              </a:rPr>
              <a:t>虹必现在云彩中，我看见，就要记念我与地上各样有血肉的活物所立的永约。」</a:t>
            </a:r>
          </a:p>
        </p:txBody>
      </p:sp>
    </p:spTree>
    <p:extLst>
      <p:ext uri="{BB962C8B-B14F-4D97-AF65-F5344CB8AC3E}">
        <p14:creationId xmlns:p14="http://schemas.microsoft.com/office/powerpoint/2010/main" val="1327228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3987"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9:17 </a:t>
            </a:r>
            <a:r>
              <a:rPr lang="zh-CN" altLang="en-US" sz="4000" b="1" dirty="0">
                <a:solidFill>
                  <a:schemeClr val="tx1"/>
                </a:solidFill>
                <a:latin typeface="PMingLiU" panose="02020500000000000000" pitchFamily="18" charset="-120"/>
                <a:ea typeface="PMingLiU" panose="02020500000000000000" pitchFamily="18" charset="-120"/>
              </a:rPr>
              <a:t>上帝对挪亚说：「这就是我与地上一切有血肉之物立约的记号了。」</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9:18 </a:t>
            </a:r>
            <a:r>
              <a:rPr lang="zh-CN" altLang="en-US" sz="4000" b="1" dirty="0">
                <a:solidFill>
                  <a:schemeClr val="tx1"/>
                </a:solidFill>
                <a:latin typeface="PMingLiU" panose="02020500000000000000" pitchFamily="18" charset="-120"/>
                <a:ea typeface="PMingLiU" panose="02020500000000000000" pitchFamily="18" charset="-120"/>
              </a:rPr>
              <a:t>出方舟挪亚的儿子就是闪、含、雅弗。含是迦南的父亲。</a:t>
            </a:r>
          </a:p>
          <a:p>
            <a:pPr>
              <a:spcBef>
                <a:spcPts val="600"/>
              </a:spcBef>
              <a:spcAft>
                <a:spcPts val="600"/>
              </a:spcAft>
              <a:buClr>
                <a:schemeClr val="lt1"/>
              </a:buClr>
              <a:buSzPts val="2400"/>
            </a:pPr>
            <a:r>
              <a:rPr lang="en-US" altLang="zh-CN" sz="4000" b="1" dirty="0">
                <a:solidFill>
                  <a:schemeClr val="tx1"/>
                </a:solidFill>
                <a:latin typeface="PMingLiU" panose="02020500000000000000" pitchFamily="18" charset="-120"/>
                <a:ea typeface="PMingLiU" panose="02020500000000000000" pitchFamily="18" charset="-120"/>
              </a:rPr>
              <a:t>9:19 </a:t>
            </a:r>
            <a:r>
              <a:rPr lang="zh-CN" altLang="en-US" sz="4000" b="1" dirty="0">
                <a:solidFill>
                  <a:schemeClr val="tx1"/>
                </a:solidFill>
                <a:latin typeface="PMingLiU" panose="02020500000000000000" pitchFamily="18" charset="-120"/>
                <a:ea typeface="PMingLiU" panose="02020500000000000000" pitchFamily="18" charset="-120"/>
              </a:rPr>
              <a:t>这是挪亚的三个儿子，他们的后裔分散在全地。</a:t>
            </a:r>
          </a:p>
        </p:txBody>
      </p:sp>
    </p:spTree>
    <p:extLst>
      <p:ext uri="{BB962C8B-B14F-4D97-AF65-F5344CB8AC3E}">
        <p14:creationId xmlns:p14="http://schemas.microsoft.com/office/powerpoint/2010/main" val="1312154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59488"/>
            <a:ext cx="9144000" cy="498401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400"/>
              <a:buFont typeface="Tahoma"/>
              <a:buNone/>
            </a:pPr>
            <a:r>
              <a:rPr lang="zh-CN" altLang="en-US" sz="4400" b="1" dirty="0">
                <a:solidFill>
                  <a:schemeClr val="tx1"/>
                </a:solidFill>
                <a:latin typeface="PMingLiU" panose="02020500000000000000" pitchFamily="18" charset="-120"/>
                <a:ea typeface="PMingLiU" panose="02020500000000000000" pitchFamily="18" charset="-120"/>
              </a:rPr>
              <a:t>证  道</a:t>
            </a:r>
            <a:endParaRPr lang="en-US" altLang="zh-CN" sz="4400" b="1" dirty="0">
              <a:solidFill>
                <a:schemeClr val="tx1"/>
              </a:solidFill>
              <a:latin typeface="PMingLiU" panose="02020500000000000000" pitchFamily="18" charset="-120"/>
              <a:ea typeface="PMingLiU" panose="02020500000000000000" pitchFamily="18" charset="-120"/>
            </a:endParaRPr>
          </a:p>
          <a:p>
            <a:pPr marL="0" marR="0" lvl="0" indent="0" algn="ctr" rtl="0">
              <a:lnSpc>
                <a:spcPct val="100000"/>
              </a:lnSpc>
              <a:spcBef>
                <a:spcPts val="0"/>
              </a:spcBef>
              <a:spcAft>
                <a:spcPts val="0"/>
              </a:spcAft>
              <a:buClr>
                <a:schemeClr val="lt1"/>
              </a:buClr>
              <a:buSzPts val="2400"/>
              <a:buFont typeface="Tahoma"/>
              <a:buNone/>
            </a:pPr>
            <a:endParaRPr lang="en-US" altLang="zh-CN"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CN" altLang="en-US" sz="5400" b="1" dirty="0">
                <a:solidFill>
                  <a:schemeClr val="tx1"/>
                </a:solidFill>
                <a:latin typeface="PMingLiU" panose="02020500000000000000" pitchFamily="18" charset="-120"/>
                <a:ea typeface="PMingLiU" panose="02020500000000000000" pitchFamily="18" charset="-120"/>
              </a:rPr>
              <a:t>彩虹</a:t>
            </a:r>
            <a:r>
              <a:rPr lang="en-US" altLang="zh-CN" sz="5400" b="1" dirty="0">
                <a:solidFill>
                  <a:schemeClr val="tx1"/>
                </a:solidFill>
                <a:latin typeface="PMingLiU" panose="02020500000000000000" pitchFamily="18" charset="-120"/>
                <a:ea typeface="PMingLiU" panose="02020500000000000000" pitchFamily="18" charset="-120"/>
              </a:rPr>
              <a:t>-</a:t>
            </a:r>
            <a:r>
              <a:rPr lang="zh-CN" altLang="en-US" sz="5400" b="1" dirty="0">
                <a:solidFill>
                  <a:schemeClr val="tx1"/>
                </a:solidFill>
                <a:latin typeface="PMingLiU" panose="02020500000000000000" pitchFamily="18" charset="-120"/>
                <a:ea typeface="PMingLiU" panose="02020500000000000000" pitchFamily="18" charset="-120"/>
              </a:rPr>
              <a:t>立约的记号</a:t>
            </a:r>
            <a:endParaRPr lang="en-US" altLang="zh-TW" sz="5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endParaRPr lang="en-US" altLang="zh-TW" sz="4400" b="1" dirty="0">
              <a:solidFill>
                <a:schemeClr val="tx1"/>
              </a:solidFill>
              <a:latin typeface="PMingLiU" panose="02020500000000000000" pitchFamily="18" charset="-120"/>
              <a:ea typeface="PMingLiU" panose="02020500000000000000" pitchFamily="18" charset="-120"/>
            </a:endParaRPr>
          </a:p>
          <a:p>
            <a:pPr lvl="0" algn="ctr">
              <a:buClr>
                <a:schemeClr val="lt1"/>
              </a:buClr>
              <a:buSzPts val="2400"/>
            </a:pPr>
            <a:r>
              <a:rPr lang="zh-TW" altLang="en-US" sz="3600" b="1" dirty="0">
                <a:solidFill>
                  <a:schemeClr val="tx1"/>
                </a:solidFill>
                <a:latin typeface="PMingLiU" panose="02020500000000000000" pitchFamily="18" charset="-120"/>
                <a:ea typeface="PMingLiU" panose="02020500000000000000" pitchFamily="18" charset="-120"/>
              </a:rPr>
              <a:t>创世记 </a:t>
            </a:r>
            <a:r>
              <a:rPr lang="en-US" altLang="zh-TW" sz="3600" b="1" dirty="0">
                <a:solidFill>
                  <a:schemeClr val="tx1"/>
                </a:solidFill>
                <a:latin typeface="PMingLiU" panose="02020500000000000000" pitchFamily="18" charset="-120"/>
                <a:ea typeface="PMingLiU" panose="02020500000000000000" pitchFamily="18" charset="-120"/>
              </a:rPr>
              <a:t>9:1-19</a:t>
            </a:r>
            <a:endParaRPr lang="zh-TW"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96890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1200"/>
              </a:spcBef>
              <a:spcAft>
                <a:spcPts val="12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前言</a:t>
            </a:r>
            <a:r>
              <a:rPr lang="zh-CN" altLang="en-US" sz="3600" b="1" dirty="0">
                <a:latin typeface="PMingLiU" panose="02020500000000000000" pitchFamily="18" charset="-120"/>
                <a:ea typeface="PMingLiU" panose="02020500000000000000" pitchFamily="18" charset="-120"/>
              </a:rPr>
              <a:t>：</a:t>
            </a:r>
            <a:endParaRPr lang="en-US" altLang="zh-CN" sz="3600" b="1" dirty="0">
              <a:latin typeface="PMingLiU" panose="02020500000000000000" pitchFamily="18" charset="-120"/>
              <a:ea typeface="PMingLiU" panose="02020500000000000000" pitchFamily="18" charset="-120"/>
            </a:endParaRPr>
          </a:p>
          <a:p>
            <a:pPr marL="571500" lvl="0" indent="-571500">
              <a:spcBef>
                <a:spcPts val="1200"/>
              </a:spcBef>
              <a:spcAft>
                <a:spcPts val="1200"/>
              </a:spcAft>
              <a:buClr>
                <a:schemeClr val="lt1"/>
              </a:buClr>
              <a:buSzPts val="2400"/>
              <a:buFont typeface="Arial" panose="020B0604020202020204" pitchFamily="34" charset="0"/>
              <a:buChar char="•"/>
            </a:pPr>
            <a:r>
              <a:rPr lang="zh-CN" altLang="en-US" sz="3600" b="1" dirty="0">
                <a:solidFill>
                  <a:schemeClr val="tx1"/>
                </a:solidFill>
                <a:latin typeface="PMingLiU" panose="02020500000000000000" pitchFamily="18" charset="-120"/>
                <a:ea typeface="PMingLiU" panose="02020500000000000000" pitchFamily="18" charset="-120"/>
              </a:rPr>
              <a:t>世人一提到彩虹，首先想到的是什么？</a:t>
            </a:r>
            <a:endParaRPr lang="en-US" altLang="zh-CN" sz="3600" b="1" dirty="0">
              <a:solidFill>
                <a:schemeClr val="tx1"/>
              </a:solidFill>
              <a:latin typeface="PMingLiU" panose="02020500000000000000" pitchFamily="18" charset="-120"/>
              <a:ea typeface="PMingLiU" panose="02020500000000000000" pitchFamily="18" charset="-120"/>
            </a:endParaRPr>
          </a:p>
          <a:p>
            <a:pPr marL="571500" lvl="0" indent="-571500">
              <a:spcBef>
                <a:spcPts val="1200"/>
              </a:spcBef>
              <a:spcAft>
                <a:spcPts val="1200"/>
              </a:spcAft>
              <a:buClr>
                <a:schemeClr val="lt1"/>
              </a:buClr>
              <a:buSzPts val="2400"/>
              <a:buFont typeface="Arial" panose="020B0604020202020204" pitchFamily="34" charset="0"/>
              <a:buChar char="•"/>
            </a:pPr>
            <a:r>
              <a:rPr lang="zh-CN" altLang="en-US" sz="3600" b="1" dirty="0">
                <a:solidFill>
                  <a:schemeClr val="tx1"/>
                </a:solidFill>
                <a:latin typeface="PMingLiU" panose="02020500000000000000" pitchFamily="18" charset="-120"/>
                <a:ea typeface="PMingLiU" panose="02020500000000000000" pitchFamily="18" charset="-120"/>
              </a:rPr>
              <a:t>以铜为镜，可以正衣冠；以人为镜，可以知荣辱；以史为镜，可以知兴衰。</a:t>
            </a:r>
          </a:p>
          <a:p>
            <a:pPr marL="571500" lvl="0" indent="-571500">
              <a:spcBef>
                <a:spcPts val="1200"/>
              </a:spcBef>
              <a:spcAft>
                <a:spcPts val="1200"/>
              </a:spcAft>
              <a:buClr>
                <a:schemeClr val="lt1"/>
              </a:buClr>
              <a:buSzPts val="2400"/>
              <a:buFont typeface="Arial" panose="020B0604020202020204" pitchFamily="34" charset="0"/>
              <a:buChar char="•"/>
            </a:pPr>
            <a:endParaRPr lang="zh-CN" altLang="en-US"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400775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539" y="0"/>
            <a:ext cx="6857999"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1546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一、彩虹</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上帝恩典的记号。</a:t>
            </a:r>
          </a:p>
        </p:txBody>
      </p:sp>
    </p:spTree>
    <p:extLst>
      <p:ext uri="{BB962C8B-B14F-4D97-AF65-F5344CB8AC3E}">
        <p14:creationId xmlns:p14="http://schemas.microsoft.com/office/powerpoint/2010/main" val="3489066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22555"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200" b="1" dirty="0">
                <a:solidFill>
                  <a:schemeClr val="tx1"/>
                </a:solidFill>
                <a:latin typeface="PMingLiU" panose="02020500000000000000" pitchFamily="18" charset="-120"/>
                <a:ea typeface="PMingLiU" panose="02020500000000000000" pitchFamily="18" charset="-120"/>
              </a:rPr>
              <a:t>1</a:t>
            </a:r>
            <a:r>
              <a:rPr lang="zh-CN" altLang="en-US" sz="3200" b="1" dirty="0">
                <a:solidFill>
                  <a:schemeClr val="tx1"/>
                </a:solidFill>
                <a:latin typeface="PMingLiU" panose="02020500000000000000" pitchFamily="18" charset="-120"/>
                <a:ea typeface="PMingLiU" panose="02020500000000000000" pitchFamily="18" charset="-120"/>
              </a:rPr>
              <a:t>、带着安慰，消除人的惧怕。</a:t>
            </a:r>
          </a:p>
          <a:p>
            <a:pPr lvl="0">
              <a:spcBef>
                <a:spcPts val="600"/>
              </a:spcBef>
              <a:spcAft>
                <a:spcPts val="600"/>
              </a:spcAft>
              <a:buClr>
                <a:schemeClr val="lt1"/>
              </a:buClr>
              <a:buSzPts val="2400"/>
            </a:pPr>
            <a:endParaRPr lang="zh-CN" altLang="en-US" sz="32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200" b="1" dirty="0">
                <a:solidFill>
                  <a:schemeClr val="tx1"/>
                </a:solidFill>
                <a:latin typeface="PMingLiU" panose="02020500000000000000" pitchFamily="18" charset="-120"/>
                <a:ea typeface="PMingLiU" panose="02020500000000000000" pitchFamily="18" charset="-120"/>
              </a:rPr>
              <a:t>9:14 </a:t>
            </a:r>
            <a:r>
              <a:rPr lang="zh-CN" altLang="en-US" sz="3200" b="1" dirty="0">
                <a:solidFill>
                  <a:schemeClr val="tx1"/>
                </a:solidFill>
                <a:latin typeface="PMingLiU" panose="02020500000000000000" pitchFamily="18" charset="-120"/>
                <a:ea typeface="PMingLiU" panose="02020500000000000000" pitchFamily="18" charset="-120"/>
              </a:rPr>
              <a:t>我使云彩盖地的时候，必有虹现在云彩中，</a:t>
            </a:r>
          </a:p>
          <a:p>
            <a:pPr lvl="0">
              <a:spcBef>
                <a:spcPts val="600"/>
              </a:spcBef>
              <a:spcAft>
                <a:spcPts val="600"/>
              </a:spcAft>
              <a:buClr>
                <a:schemeClr val="lt1"/>
              </a:buClr>
              <a:buSzPts val="2400"/>
            </a:pPr>
            <a:r>
              <a:rPr lang="en-US" altLang="zh-CN" sz="3200" b="1" dirty="0">
                <a:solidFill>
                  <a:schemeClr val="tx1"/>
                </a:solidFill>
                <a:latin typeface="PMingLiU" panose="02020500000000000000" pitchFamily="18" charset="-120"/>
                <a:ea typeface="PMingLiU" panose="02020500000000000000" pitchFamily="18" charset="-120"/>
              </a:rPr>
              <a:t>9:15 </a:t>
            </a:r>
            <a:r>
              <a:rPr lang="zh-CN" altLang="en-US" sz="3200" b="1" dirty="0">
                <a:solidFill>
                  <a:schemeClr val="tx1"/>
                </a:solidFill>
                <a:latin typeface="PMingLiU" panose="02020500000000000000" pitchFamily="18" charset="-120"/>
                <a:ea typeface="PMingLiU" panose="02020500000000000000" pitchFamily="18" charset="-120"/>
              </a:rPr>
              <a:t>我便记念我与你们和各样有血肉的活物所立的约，水就再不泛滥、毁坏一切有血肉的物了。</a:t>
            </a:r>
          </a:p>
        </p:txBody>
      </p:sp>
    </p:spTree>
    <p:extLst>
      <p:ext uri="{BB962C8B-B14F-4D97-AF65-F5344CB8AC3E}">
        <p14:creationId xmlns:p14="http://schemas.microsoft.com/office/powerpoint/2010/main" val="401940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、带着恩典，供应人的需要。</a:t>
            </a:r>
          </a:p>
          <a:p>
            <a:pPr>
              <a:spcBef>
                <a:spcPts val="600"/>
              </a:spcBef>
              <a:spcAft>
                <a:spcPts val="600"/>
              </a:spcAft>
              <a:buClr>
                <a:schemeClr val="lt1"/>
              </a:buClr>
              <a:buSzPts val="2400"/>
            </a:pPr>
            <a:endParaRPr lang="zh-CN" altLang="en-US"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9:3 </a:t>
            </a:r>
            <a:r>
              <a:rPr lang="zh-CN" altLang="en-US" sz="3600" b="1" dirty="0">
                <a:solidFill>
                  <a:schemeClr val="tx1"/>
                </a:solidFill>
                <a:latin typeface="PMingLiU" panose="02020500000000000000" pitchFamily="18" charset="-120"/>
                <a:ea typeface="PMingLiU" panose="02020500000000000000" pitchFamily="18" charset="-120"/>
              </a:rPr>
              <a:t>凡活着的动物都可以作你们的食物。这一切我都赐给你们，如同菜蔬一样。</a:t>
            </a:r>
          </a:p>
        </p:txBody>
      </p:sp>
    </p:spTree>
    <p:extLst>
      <p:ext uri="{BB962C8B-B14F-4D97-AF65-F5344CB8AC3E}">
        <p14:creationId xmlns:p14="http://schemas.microsoft.com/office/powerpoint/2010/main" val="325436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1:29 </a:t>
            </a:r>
            <a:r>
              <a:rPr lang="zh-CN" altLang="en-US" sz="3600" b="1" dirty="0">
                <a:solidFill>
                  <a:schemeClr val="tx1"/>
                </a:solidFill>
                <a:latin typeface="PMingLiU" panose="02020500000000000000" pitchFamily="18" charset="-120"/>
                <a:ea typeface="PMingLiU" panose="02020500000000000000" pitchFamily="18" charset="-120"/>
              </a:rPr>
              <a:t>上帝说：「看哪，我将遍地上一切结种子的菜蔬和一切树上所结有核的果子全赐给你们作食物。</a:t>
            </a: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1:30 </a:t>
            </a:r>
            <a:r>
              <a:rPr lang="zh-CN" altLang="en-US" sz="3600" b="1" dirty="0">
                <a:solidFill>
                  <a:schemeClr val="tx1"/>
                </a:solidFill>
                <a:latin typeface="PMingLiU" panose="02020500000000000000" pitchFamily="18" charset="-120"/>
                <a:ea typeface="PMingLiU" panose="02020500000000000000" pitchFamily="18" charset="-120"/>
              </a:rPr>
              <a:t>至于地上的走兽和空中的飞鸟，并各样爬在地上有生命的物，我将青草赐给它们作食物。」事就这样成了。</a:t>
            </a:r>
          </a:p>
        </p:txBody>
      </p:sp>
    </p:spTree>
    <p:extLst>
      <p:ext uri="{BB962C8B-B14F-4D97-AF65-F5344CB8AC3E}">
        <p14:creationId xmlns:p14="http://schemas.microsoft.com/office/powerpoint/2010/main" val="4221458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一、彩虹</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上帝恩典的记号。</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二、彩虹</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上帝公义的记号。</a:t>
            </a:r>
          </a:p>
        </p:txBody>
      </p:sp>
    </p:spTree>
    <p:extLst>
      <p:ext uri="{BB962C8B-B14F-4D97-AF65-F5344CB8AC3E}">
        <p14:creationId xmlns:p14="http://schemas.microsoft.com/office/powerpoint/2010/main" val="1929266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9:8 </a:t>
            </a:r>
            <a:r>
              <a:rPr lang="zh-CN" altLang="en-US" sz="3600" b="1" dirty="0">
                <a:solidFill>
                  <a:schemeClr val="tx1"/>
                </a:solidFill>
                <a:latin typeface="PMingLiU" panose="02020500000000000000" pitchFamily="18" charset="-120"/>
                <a:ea typeface="PMingLiU" panose="02020500000000000000" pitchFamily="18" charset="-120"/>
              </a:rPr>
              <a:t>上帝晓谕挪亚和他的儿子说：</a:t>
            </a: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9:9 </a:t>
            </a:r>
            <a:r>
              <a:rPr lang="zh-CN" altLang="en-US" sz="3600" b="1" dirty="0">
                <a:solidFill>
                  <a:schemeClr val="tx1"/>
                </a:solidFill>
                <a:latin typeface="PMingLiU" panose="02020500000000000000" pitchFamily="18" charset="-120"/>
                <a:ea typeface="PMingLiU" panose="02020500000000000000" pitchFamily="18" charset="-120"/>
              </a:rPr>
              <a:t>「我与你们和你们的后裔立约，</a:t>
            </a: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9:10 </a:t>
            </a:r>
            <a:r>
              <a:rPr lang="zh-CN" altLang="en-US" sz="3600" b="1" dirty="0">
                <a:solidFill>
                  <a:schemeClr val="tx1"/>
                </a:solidFill>
                <a:latin typeface="PMingLiU" panose="02020500000000000000" pitchFamily="18" charset="-120"/>
                <a:ea typeface="PMingLiU" panose="02020500000000000000" pitchFamily="18" charset="-120"/>
              </a:rPr>
              <a:t>并与你们这里的一切活物</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就是飞鸟、牲畜、走兽，凡从方舟里出来的活物</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立约。</a:t>
            </a: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9:11 </a:t>
            </a:r>
            <a:r>
              <a:rPr lang="zh-CN" altLang="en-US" sz="3600" b="1" dirty="0">
                <a:solidFill>
                  <a:schemeClr val="tx1"/>
                </a:solidFill>
                <a:latin typeface="PMingLiU" panose="02020500000000000000" pitchFamily="18" charset="-120"/>
                <a:ea typeface="PMingLiU" panose="02020500000000000000" pitchFamily="18" charset="-120"/>
              </a:rPr>
              <a:t>我与你们立约，凡有血肉的，不再被洪水灭绝，也不再有洪水毁坏地了。」</a:t>
            </a:r>
          </a:p>
        </p:txBody>
      </p:sp>
    </p:spTree>
    <p:extLst>
      <p:ext uri="{BB962C8B-B14F-4D97-AF65-F5344CB8AC3E}">
        <p14:creationId xmlns:p14="http://schemas.microsoft.com/office/powerpoint/2010/main" val="3856334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、“不再”意味着以前发生过。</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、“忘记”意味着会重蹈覆辙。</a:t>
            </a:r>
          </a:p>
        </p:txBody>
      </p:sp>
    </p:spTree>
    <p:extLst>
      <p:ext uri="{BB962C8B-B14F-4D97-AF65-F5344CB8AC3E}">
        <p14:creationId xmlns:p14="http://schemas.microsoft.com/office/powerpoint/2010/main" val="144254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彼得后书</a:t>
            </a:r>
            <a:r>
              <a:rPr lang="en-US" altLang="zh-CN" sz="3600" b="1" dirty="0">
                <a:solidFill>
                  <a:schemeClr val="tx1"/>
                </a:solidFill>
                <a:latin typeface="PMingLiU" panose="02020500000000000000" pitchFamily="18" charset="-120"/>
                <a:ea typeface="PMingLiU" panose="02020500000000000000" pitchFamily="18" charset="-120"/>
              </a:rPr>
              <a:t>3</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8 </a:t>
            </a:r>
            <a:r>
              <a:rPr lang="zh-CN" altLang="en-US" sz="3600" b="1" dirty="0">
                <a:solidFill>
                  <a:schemeClr val="tx1"/>
                </a:solidFill>
                <a:latin typeface="PMingLiU" panose="02020500000000000000" pitchFamily="18" charset="-120"/>
                <a:ea typeface="PMingLiU" panose="02020500000000000000" pitchFamily="18" charset="-120"/>
              </a:rPr>
              <a:t>亲爱的弟兄啊，有一件事你们不可忘记，就是主看一日如千年，千年如一日。</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 </a:t>
            </a:r>
            <a:r>
              <a:rPr lang="zh-CN" altLang="en-US" sz="3600" b="1" dirty="0">
                <a:solidFill>
                  <a:schemeClr val="tx1"/>
                </a:solidFill>
                <a:latin typeface="PMingLiU" panose="02020500000000000000" pitchFamily="18" charset="-120"/>
                <a:ea typeface="PMingLiU" panose="02020500000000000000" pitchFamily="18" charset="-120"/>
              </a:rPr>
              <a:t>主所应许的尚未成就，有人以为他是耽延，其实不是耽延，乃是宽容你们，不愿有一人沉沦，乃愿人人都悔改。 </a:t>
            </a:r>
          </a:p>
        </p:txBody>
      </p:sp>
    </p:spTree>
    <p:extLst>
      <p:ext uri="{BB962C8B-B14F-4D97-AF65-F5344CB8AC3E}">
        <p14:creationId xmlns:p14="http://schemas.microsoft.com/office/powerpoint/2010/main" val="1142770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一、彩虹</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上帝恩典的记号。</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二、彩虹</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上帝公义的记号。</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三、彩虹</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上帝使命的记号。</a:t>
            </a:r>
          </a:p>
        </p:txBody>
      </p:sp>
    </p:spTree>
    <p:extLst>
      <p:ext uri="{BB962C8B-B14F-4D97-AF65-F5344CB8AC3E}">
        <p14:creationId xmlns:p14="http://schemas.microsoft.com/office/powerpoint/2010/main" val="3674741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、就人类：生养众多、和睦相处。</a:t>
            </a:r>
          </a:p>
        </p:txBody>
      </p:sp>
    </p:spTree>
    <p:extLst>
      <p:ext uri="{BB962C8B-B14F-4D97-AF65-F5344CB8AC3E}">
        <p14:creationId xmlns:p14="http://schemas.microsoft.com/office/powerpoint/2010/main" val="2773052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22555"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9:1 </a:t>
            </a:r>
            <a:r>
              <a:rPr lang="zh-CN" altLang="en-US" sz="3600" b="1" dirty="0">
                <a:solidFill>
                  <a:schemeClr val="tx1"/>
                </a:solidFill>
                <a:latin typeface="PMingLiU" panose="02020500000000000000" pitchFamily="18" charset="-120"/>
                <a:ea typeface="PMingLiU" panose="02020500000000000000" pitchFamily="18" charset="-120"/>
              </a:rPr>
              <a:t>上帝赐福给挪亚和他的儿子，对他们说：「你们要生养众多，遍满了地。</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9:5 </a:t>
            </a:r>
            <a:r>
              <a:rPr lang="zh-CN" altLang="en-US" sz="3600" b="1" dirty="0">
                <a:solidFill>
                  <a:schemeClr val="tx1"/>
                </a:solidFill>
                <a:latin typeface="PMingLiU" panose="02020500000000000000" pitchFamily="18" charset="-120"/>
                <a:ea typeface="PMingLiU" panose="02020500000000000000" pitchFamily="18" charset="-120"/>
              </a:rPr>
              <a:t>流你们血、害你们命的，无论是兽是人，我必讨他的罪，就是向各人的弟兄也是如此。</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9:6 </a:t>
            </a:r>
            <a:r>
              <a:rPr lang="zh-CN" altLang="en-US" sz="3600" b="1" dirty="0">
                <a:solidFill>
                  <a:schemeClr val="tx1"/>
                </a:solidFill>
                <a:latin typeface="PMingLiU" panose="02020500000000000000" pitchFamily="18" charset="-120"/>
                <a:ea typeface="PMingLiU" panose="02020500000000000000" pitchFamily="18" charset="-120"/>
              </a:rPr>
              <a:t>凡流人血的，他的血也必被人所流，因为上帝造人是照自己的形像造的。</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9:7 </a:t>
            </a:r>
            <a:r>
              <a:rPr lang="zh-CN" altLang="en-US" sz="3600" b="1" dirty="0">
                <a:solidFill>
                  <a:schemeClr val="tx1"/>
                </a:solidFill>
                <a:latin typeface="PMingLiU" panose="02020500000000000000" pitchFamily="18" charset="-120"/>
                <a:ea typeface="PMingLiU" panose="02020500000000000000" pitchFamily="18" charset="-120"/>
              </a:rPr>
              <a:t>你们要生养众多，在地上昌盛繁茂。」</a:t>
            </a:r>
          </a:p>
        </p:txBody>
      </p:sp>
    </p:spTree>
    <p:extLst>
      <p:ext uri="{BB962C8B-B14F-4D97-AF65-F5344CB8AC3E}">
        <p14:creationId xmlns:p14="http://schemas.microsoft.com/office/powerpoint/2010/main" val="1630062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、就人类：生养众多、和睦相处。</a:t>
            </a:r>
            <a:endParaRPr lang="en-US" altLang="zh-CN" sz="3600" b="1" dirty="0">
              <a:solidFill>
                <a:schemeClr val="tx1"/>
              </a:solidFill>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endParaRPr lang="en-US" altLang="zh-CN" sz="3600" b="1" dirty="0">
              <a:latin typeface="PMingLiU" panose="02020500000000000000" pitchFamily="18" charset="-120"/>
              <a:ea typeface="PMingLiU" panose="02020500000000000000" pitchFamily="18" charset="-120"/>
            </a:endParaRPr>
          </a:p>
          <a:p>
            <a:pPr>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、就万物：作好管理、和谐共荣。</a:t>
            </a:r>
          </a:p>
        </p:txBody>
      </p:sp>
    </p:spTree>
    <p:extLst>
      <p:ext uri="{BB962C8B-B14F-4D97-AF65-F5344CB8AC3E}">
        <p14:creationId xmlns:p14="http://schemas.microsoft.com/office/powerpoint/2010/main" val="2362234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22555"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9:2 </a:t>
            </a:r>
            <a:r>
              <a:rPr lang="zh-CN" altLang="en-US" sz="3600" b="1" dirty="0">
                <a:solidFill>
                  <a:schemeClr val="tx1"/>
                </a:solidFill>
                <a:latin typeface="PMingLiU" panose="02020500000000000000" pitchFamily="18" charset="-120"/>
                <a:ea typeface="PMingLiU" panose="02020500000000000000" pitchFamily="18" charset="-120"/>
              </a:rPr>
              <a:t>凡地上的走兽和空中的飞鸟都必惊恐，惧怕你们，连地上一切的昆虫并海里一切的鱼都交付你们的手。</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9:3 </a:t>
            </a:r>
            <a:r>
              <a:rPr lang="zh-CN" altLang="en-US" sz="3600" b="1" dirty="0">
                <a:solidFill>
                  <a:schemeClr val="tx1"/>
                </a:solidFill>
                <a:latin typeface="PMingLiU" panose="02020500000000000000" pitchFamily="18" charset="-120"/>
                <a:ea typeface="PMingLiU" panose="02020500000000000000" pitchFamily="18" charset="-120"/>
              </a:rPr>
              <a:t>凡活着的动物都可以作你们的食物。这一切我都赐给你们，如同菜蔬一样。</a:t>
            </a:r>
          </a:p>
          <a:p>
            <a:pPr lvl="0">
              <a:spcBef>
                <a:spcPts val="600"/>
              </a:spcBef>
              <a:spcAft>
                <a:spcPts val="6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9:4 </a:t>
            </a:r>
            <a:r>
              <a:rPr lang="zh-CN" altLang="en-US" sz="3600" b="1" dirty="0">
                <a:solidFill>
                  <a:schemeClr val="tx1"/>
                </a:solidFill>
                <a:latin typeface="PMingLiU" panose="02020500000000000000" pitchFamily="18" charset="-120"/>
                <a:ea typeface="PMingLiU" panose="02020500000000000000" pitchFamily="18" charset="-120"/>
              </a:rPr>
              <a:t>惟独肉带着血，那就是它的生命，你们不可吃。</a:t>
            </a:r>
          </a:p>
        </p:txBody>
      </p:sp>
    </p:spTree>
    <p:extLst>
      <p:ext uri="{BB962C8B-B14F-4D97-AF65-F5344CB8AC3E}">
        <p14:creationId xmlns:p14="http://schemas.microsoft.com/office/powerpoint/2010/main" val="363015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7F9A-0206-4850-974B-2BE183E4AD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45FB7C-140B-4E91-A9C7-C769A7D3BEB4}"/>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2CA6F11A-F022-441A-BBBB-61E03FC6892C}"/>
              </a:ext>
            </a:extLst>
          </p:cNvPr>
          <p:cNvPicPr>
            <a:picLocks noChangeAspect="1"/>
          </p:cNvPicPr>
          <p:nvPr/>
        </p:nvPicPr>
        <p:blipFill>
          <a:blip r:embed="rId2"/>
          <a:stretch>
            <a:fillRect/>
          </a:stretch>
        </p:blipFill>
        <p:spPr>
          <a:xfrm>
            <a:off x="1143000" y="0"/>
            <a:ext cx="6858000" cy="5143500"/>
          </a:xfrm>
          <a:prstGeom prst="rect">
            <a:avLst/>
          </a:prstGeom>
        </p:spPr>
      </p:pic>
    </p:spTree>
    <p:extLst>
      <p:ext uri="{BB962C8B-B14F-4D97-AF65-F5344CB8AC3E}">
        <p14:creationId xmlns:p14="http://schemas.microsoft.com/office/powerpoint/2010/main" val="4245338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563A-436F-4921-AC6F-5F2121FC837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643A25-81F6-4F24-9686-EADECC4DD089}"/>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C3964FA0-7A59-47DE-891F-8A3604260A33}"/>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539633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en-US" altLang="ja-JP" sz="3600" b="1" dirty="0">
                <a:solidFill>
                  <a:schemeClr val="tx1"/>
                </a:solidFill>
                <a:latin typeface="PMingLiU" panose="02020500000000000000" pitchFamily="18" charset="-120"/>
                <a:ea typeface="PMingLiU" panose="02020500000000000000" pitchFamily="18" charset="-120"/>
              </a:rPr>
              <a:t>4:19 </a:t>
            </a:r>
            <a:r>
              <a:rPr lang="ja-JP" altLang="en-US" sz="3600" b="1" dirty="0">
                <a:solidFill>
                  <a:schemeClr val="tx1"/>
                </a:solidFill>
                <a:latin typeface="PMingLiU" panose="02020500000000000000" pitchFamily="18" charset="-120"/>
                <a:ea typeface="PMingLiU" panose="02020500000000000000" pitchFamily="18" charset="-120"/>
              </a:rPr>
              <a:t>拉麦娶了两个妻：一个名叫亚大，一个名叫洗拉。</a:t>
            </a:r>
          </a:p>
          <a:p>
            <a:pPr lvl="0">
              <a:spcBef>
                <a:spcPts val="600"/>
              </a:spcBef>
              <a:spcAft>
                <a:spcPts val="600"/>
              </a:spcAft>
              <a:buClr>
                <a:schemeClr val="lt1"/>
              </a:buClr>
              <a:buSzPts val="2400"/>
            </a:pPr>
            <a:r>
              <a:rPr lang="en-US" altLang="ja-JP" sz="3600" b="1" dirty="0">
                <a:solidFill>
                  <a:schemeClr val="tx1"/>
                </a:solidFill>
                <a:latin typeface="PMingLiU" panose="02020500000000000000" pitchFamily="18" charset="-120"/>
                <a:ea typeface="PMingLiU" panose="02020500000000000000" pitchFamily="18" charset="-120"/>
              </a:rPr>
              <a:t>4:20 </a:t>
            </a:r>
            <a:r>
              <a:rPr lang="ja-JP" altLang="en-US" sz="3600" b="1" dirty="0">
                <a:solidFill>
                  <a:schemeClr val="tx1"/>
                </a:solidFill>
                <a:latin typeface="PMingLiU" panose="02020500000000000000" pitchFamily="18" charset="-120"/>
                <a:ea typeface="PMingLiU" panose="02020500000000000000" pitchFamily="18" charset="-120"/>
              </a:rPr>
              <a:t>亚大生雅八；雅八就是住帐棚、牧养牲畜之人的祖师。</a:t>
            </a:r>
          </a:p>
          <a:p>
            <a:pPr lvl="0">
              <a:spcBef>
                <a:spcPts val="600"/>
              </a:spcBef>
              <a:spcAft>
                <a:spcPts val="600"/>
              </a:spcAft>
              <a:buClr>
                <a:schemeClr val="lt1"/>
              </a:buClr>
              <a:buSzPts val="2400"/>
            </a:pPr>
            <a:r>
              <a:rPr lang="en-US" altLang="ja-JP" sz="3600" b="1" dirty="0">
                <a:solidFill>
                  <a:schemeClr val="tx1"/>
                </a:solidFill>
                <a:latin typeface="PMingLiU" panose="02020500000000000000" pitchFamily="18" charset="-120"/>
                <a:ea typeface="PMingLiU" panose="02020500000000000000" pitchFamily="18" charset="-120"/>
              </a:rPr>
              <a:t>4:21 </a:t>
            </a:r>
            <a:r>
              <a:rPr lang="ja-JP" altLang="en-US" sz="3600" b="1" dirty="0">
                <a:solidFill>
                  <a:schemeClr val="tx1"/>
                </a:solidFill>
                <a:latin typeface="PMingLiU" panose="02020500000000000000" pitchFamily="18" charset="-120"/>
                <a:ea typeface="PMingLiU" panose="02020500000000000000" pitchFamily="18" charset="-120"/>
              </a:rPr>
              <a:t>雅八的兄弟名叫犹八；他是一切弹琴吹箫之人的祖师。</a:t>
            </a:r>
          </a:p>
          <a:p>
            <a:pPr lvl="0">
              <a:spcBef>
                <a:spcPts val="600"/>
              </a:spcBef>
              <a:spcAft>
                <a:spcPts val="600"/>
              </a:spcAft>
              <a:buClr>
                <a:schemeClr val="lt1"/>
              </a:buClr>
              <a:buSzPts val="2400"/>
            </a:pPr>
            <a:r>
              <a:rPr lang="en-US" altLang="ja-JP" sz="3600" b="1" dirty="0">
                <a:solidFill>
                  <a:schemeClr val="tx1"/>
                </a:solidFill>
                <a:latin typeface="PMingLiU" panose="02020500000000000000" pitchFamily="18" charset="-120"/>
                <a:ea typeface="PMingLiU" panose="02020500000000000000" pitchFamily="18" charset="-120"/>
              </a:rPr>
              <a:t>4:22 </a:t>
            </a:r>
            <a:r>
              <a:rPr lang="ja-JP" altLang="en-US" sz="3600" b="1" dirty="0">
                <a:solidFill>
                  <a:schemeClr val="tx1"/>
                </a:solidFill>
                <a:latin typeface="PMingLiU" panose="02020500000000000000" pitchFamily="18" charset="-120"/>
                <a:ea typeface="PMingLiU" panose="02020500000000000000" pitchFamily="18" charset="-120"/>
              </a:rPr>
              <a:t>洗拉又生了土八・该隐；他是打造各样铜铁利器的（或译：是铜匠铁匠的祖师）。</a:t>
            </a:r>
          </a:p>
          <a:p>
            <a:pPr>
              <a:spcBef>
                <a:spcPts val="600"/>
              </a:spcBef>
              <a:spcAft>
                <a:spcPts val="600"/>
              </a:spcAft>
              <a:buClr>
                <a:schemeClr val="lt1"/>
              </a:buClr>
              <a:buSzPts val="2400"/>
            </a:pPr>
            <a:endParaRPr lang="en-US" altLang="zh-CN"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543919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600"/>
              </a:spcBef>
              <a:spcAft>
                <a:spcPts val="6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结语：</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600"/>
              </a:spcBef>
              <a:spcAft>
                <a:spcPts val="600"/>
              </a:spcAft>
              <a:buClr>
                <a:schemeClr val="lt1"/>
              </a:buClr>
              <a:buSzPts val="2400"/>
            </a:pPr>
            <a:r>
              <a:rPr lang="en-US" altLang="zh-CN" sz="3200" b="1" dirty="0">
                <a:solidFill>
                  <a:schemeClr val="tx1"/>
                </a:solidFill>
                <a:latin typeface="PMingLiU" panose="02020500000000000000" pitchFamily="18" charset="-120"/>
                <a:ea typeface="PMingLiU" panose="02020500000000000000" pitchFamily="18" charset="-120"/>
              </a:rPr>
              <a:t>8:20 </a:t>
            </a:r>
            <a:r>
              <a:rPr lang="zh-CN" altLang="en-US" sz="3200" b="1" dirty="0">
                <a:solidFill>
                  <a:schemeClr val="tx1"/>
                </a:solidFill>
                <a:latin typeface="PMingLiU" panose="02020500000000000000" pitchFamily="18" charset="-120"/>
                <a:ea typeface="PMingLiU" panose="02020500000000000000" pitchFamily="18" charset="-120"/>
              </a:rPr>
              <a:t>挪亚为耶和华筑了一座坛，拿各类洁净的牲畜、飞鸟献在坛上为燔祭。</a:t>
            </a:r>
          </a:p>
          <a:p>
            <a:pPr lvl="0">
              <a:spcBef>
                <a:spcPts val="600"/>
              </a:spcBef>
              <a:spcAft>
                <a:spcPts val="600"/>
              </a:spcAft>
              <a:buClr>
                <a:schemeClr val="lt1"/>
              </a:buClr>
              <a:buSzPts val="2400"/>
            </a:pPr>
            <a:r>
              <a:rPr lang="en-US" altLang="zh-CN" sz="3200" b="1" dirty="0">
                <a:solidFill>
                  <a:schemeClr val="tx1"/>
                </a:solidFill>
                <a:latin typeface="PMingLiU" panose="02020500000000000000" pitchFamily="18" charset="-120"/>
                <a:ea typeface="PMingLiU" panose="02020500000000000000" pitchFamily="18" charset="-120"/>
              </a:rPr>
              <a:t>8:21 </a:t>
            </a:r>
            <a:r>
              <a:rPr lang="zh-CN" altLang="en-US" sz="3200" b="1" dirty="0">
                <a:solidFill>
                  <a:schemeClr val="tx1"/>
                </a:solidFill>
                <a:latin typeface="PMingLiU" panose="02020500000000000000" pitchFamily="18" charset="-120"/>
                <a:ea typeface="PMingLiU" panose="02020500000000000000" pitchFamily="18" charset="-120"/>
              </a:rPr>
              <a:t>耶和华闻那馨香之气，就心里说：「我不再因人的缘故咒诅地（人从小时心里怀着恶念），也不再按着我才行的灭各种的活物了。</a:t>
            </a:r>
          </a:p>
          <a:p>
            <a:pPr lvl="0">
              <a:spcBef>
                <a:spcPts val="600"/>
              </a:spcBef>
              <a:spcAft>
                <a:spcPts val="600"/>
              </a:spcAft>
              <a:buClr>
                <a:schemeClr val="lt1"/>
              </a:buClr>
              <a:buSzPts val="2400"/>
            </a:pPr>
            <a:r>
              <a:rPr lang="en-US" altLang="zh-CN" sz="3200" b="1" dirty="0">
                <a:solidFill>
                  <a:schemeClr val="tx1"/>
                </a:solidFill>
                <a:latin typeface="PMingLiU" panose="02020500000000000000" pitchFamily="18" charset="-120"/>
                <a:ea typeface="PMingLiU" panose="02020500000000000000" pitchFamily="18" charset="-120"/>
              </a:rPr>
              <a:t>8:22 </a:t>
            </a:r>
            <a:r>
              <a:rPr lang="zh-CN" altLang="en-US" sz="3200" b="1" dirty="0">
                <a:solidFill>
                  <a:schemeClr val="tx1"/>
                </a:solidFill>
                <a:latin typeface="PMingLiU" panose="02020500000000000000" pitchFamily="18" charset="-120"/>
                <a:ea typeface="PMingLiU" panose="02020500000000000000" pitchFamily="18" charset="-120"/>
              </a:rPr>
              <a:t>地还存留的时候，稼穑、寒暑、冬夏、昼夜就永不停息了。」</a:t>
            </a:r>
          </a:p>
        </p:txBody>
      </p:sp>
    </p:spTree>
    <p:extLst>
      <p:ext uri="{BB962C8B-B14F-4D97-AF65-F5344CB8AC3E}">
        <p14:creationId xmlns:p14="http://schemas.microsoft.com/office/powerpoint/2010/main" val="4206779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5143500"/>
          </a:xfrm>
          <a:prstGeom prst="rect">
            <a:avLst/>
          </a:prstGeom>
          <a:noFill/>
          <a:ln>
            <a:noFill/>
          </a:ln>
        </p:spPr>
        <p:txBody>
          <a:bodyPr spcFirstLastPara="1" wrap="square" lIns="91425" tIns="45700" rIns="91425" bIns="45700" anchor="t" anchorCtr="0">
            <a:noAutofit/>
          </a:bodyPr>
          <a:lstStyle/>
          <a:p>
            <a:pPr lvl="0">
              <a:spcBef>
                <a:spcPts val="1200"/>
              </a:spcBef>
              <a:spcAft>
                <a:spcPts val="1200"/>
              </a:spcAft>
              <a:buClr>
                <a:schemeClr val="lt1"/>
              </a:buClr>
              <a:buSzPts val="2400"/>
            </a:pPr>
            <a:r>
              <a:rPr lang="zh-CN" altLang="en-US" sz="3600" b="1" dirty="0">
                <a:solidFill>
                  <a:schemeClr val="tx1"/>
                </a:solidFill>
                <a:latin typeface="PMingLiU" panose="02020500000000000000" pitchFamily="18" charset="-120"/>
                <a:ea typeface="PMingLiU" panose="02020500000000000000" pitchFamily="18" charset="-120"/>
              </a:rPr>
              <a:t>两个现今的机会：</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1200"/>
              </a:spcBef>
              <a:spcAft>
                <a:spcPts val="12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1</a:t>
            </a:r>
            <a:r>
              <a:rPr lang="zh-CN" altLang="en-US" sz="3600" b="1" dirty="0">
                <a:solidFill>
                  <a:schemeClr val="tx1"/>
                </a:solidFill>
                <a:latin typeface="PMingLiU" panose="02020500000000000000" pitchFamily="18" charset="-120"/>
                <a:ea typeface="PMingLiU" panose="02020500000000000000" pitchFamily="18" charset="-120"/>
              </a:rPr>
              <a:t>：参加福音小组的培训，储备同工。</a:t>
            </a:r>
            <a:endParaRPr lang="en-US" altLang="zh-CN" sz="3600" b="1" dirty="0">
              <a:solidFill>
                <a:schemeClr val="tx1"/>
              </a:solidFill>
              <a:latin typeface="PMingLiU" panose="02020500000000000000" pitchFamily="18" charset="-120"/>
              <a:ea typeface="PMingLiU" panose="02020500000000000000" pitchFamily="18" charset="-120"/>
            </a:endParaRPr>
          </a:p>
          <a:p>
            <a:pPr lvl="0">
              <a:spcBef>
                <a:spcPts val="1200"/>
              </a:spcBef>
              <a:spcAft>
                <a:spcPts val="1200"/>
              </a:spcAft>
              <a:buClr>
                <a:schemeClr val="lt1"/>
              </a:buClr>
              <a:buSzPts val="2400"/>
            </a:pPr>
            <a:r>
              <a:rPr lang="en-US" altLang="zh-CN" sz="3600" b="1" dirty="0">
                <a:solidFill>
                  <a:schemeClr val="tx1"/>
                </a:solidFill>
                <a:latin typeface="PMingLiU" panose="02020500000000000000" pitchFamily="18" charset="-120"/>
                <a:ea typeface="PMingLiU" panose="02020500000000000000" pitchFamily="18" charset="-120"/>
              </a:rPr>
              <a:t>2</a:t>
            </a:r>
            <a:r>
              <a:rPr lang="zh-CN" altLang="en-US" sz="3600" b="1" dirty="0">
                <a:solidFill>
                  <a:schemeClr val="tx1"/>
                </a:solidFill>
                <a:latin typeface="PMingLiU" panose="02020500000000000000" pitchFamily="18" charset="-120"/>
                <a:ea typeface="PMingLiU" panose="02020500000000000000" pitchFamily="18" charset="-120"/>
              </a:rPr>
              <a:t>：参与华传在乌干达的非洲宣教中心</a:t>
            </a:r>
            <a:r>
              <a:rPr lang="en-US" altLang="zh-CN" sz="3600" b="1" dirty="0">
                <a:solidFill>
                  <a:schemeClr val="tx1"/>
                </a:solidFill>
                <a:latin typeface="PMingLiU" panose="02020500000000000000" pitchFamily="18" charset="-120"/>
                <a:ea typeface="PMingLiU" panose="02020500000000000000" pitchFamily="18" charset="-120"/>
              </a:rPr>
              <a:t>-</a:t>
            </a:r>
            <a:r>
              <a:rPr lang="zh-CN" altLang="en-US" sz="3600" b="1" dirty="0">
                <a:solidFill>
                  <a:schemeClr val="tx1"/>
                </a:solidFill>
                <a:latin typeface="PMingLiU" panose="02020500000000000000" pitchFamily="18" charset="-120"/>
                <a:ea typeface="PMingLiU" panose="02020500000000000000" pitchFamily="18" charset="-120"/>
              </a:rPr>
              <a:t>多媒体教育中心，基本电脑培训事工。</a:t>
            </a:r>
            <a:endParaRPr lang="en-US" altLang="zh-CN" sz="3600" b="1" dirty="0">
              <a:solidFill>
                <a:schemeClr val="tx1"/>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47114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Slate</Template>
  <TotalTime>13786</TotalTime>
  <Words>1521</Words>
  <Application>Microsoft Office PowerPoint</Application>
  <PresentationFormat>On-screen Show (16:9)</PresentationFormat>
  <Paragraphs>80</Paragraphs>
  <Slides>28</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Tahoma</vt:lpstr>
      <vt:lpstr>Wingdings 2</vt:lpstr>
      <vt:lpstr>Calisto MT</vt:lpstr>
      <vt:lpstr>Arial</vt:lpstr>
      <vt:lpstr>PMingLiU</vt:lpstr>
      <vt:lpstr>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SundaySchool</dc:creator>
  <cp:lastModifiedBy>Chunping Xu</cp:lastModifiedBy>
  <cp:revision>63</cp:revision>
  <dcterms:modified xsi:type="dcterms:W3CDTF">2021-05-22T04:38:21Z</dcterms:modified>
</cp:coreProperties>
</file>