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8" r:id="rId1"/>
  </p:sldMasterIdLst>
  <p:notesMasterIdLst>
    <p:notesMasterId r:id="rId41"/>
  </p:notesMasterIdLst>
  <p:sldIdLst>
    <p:sldId id="835" r:id="rId2"/>
    <p:sldId id="852" r:id="rId3"/>
    <p:sldId id="926" r:id="rId4"/>
    <p:sldId id="968" r:id="rId5"/>
    <p:sldId id="927" r:id="rId6"/>
    <p:sldId id="845" r:id="rId7"/>
    <p:sldId id="884" r:id="rId8"/>
    <p:sldId id="977" r:id="rId9"/>
    <p:sldId id="978" r:id="rId10"/>
    <p:sldId id="400" r:id="rId11"/>
    <p:sldId id="847" r:id="rId12"/>
    <p:sldId id="910" r:id="rId13"/>
    <p:sldId id="911" r:id="rId14"/>
    <p:sldId id="980" r:id="rId15"/>
    <p:sldId id="981" r:id="rId16"/>
    <p:sldId id="979" r:id="rId17"/>
    <p:sldId id="982" r:id="rId18"/>
    <p:sldId id="947" r:id="rId19"/>
    <p:sldId id="961" r:id="rId20"/>
    <p:sldId id="984" r:id="rId21"/>
    <p:sldId id="418" r:id="rId22"/>
    <p:sldId id="983" r:id="rId23"/>
    <p:sldId id="912" r:id="rId24"/>
    <p:sldId id="948" r:id="rId25"/>
    <p:sldId id="972" r:id="rId26"/>
    <p:sldId id="416" r:id="rId27"/>
    <p:sldId id="973" r:id="rId28"/>
    <p:sldId id="963" r:id="rId29"/>
    <p:sldId id="950" r:id="rId30"/>
    <p:sldId id="985" r:id="rId31"/>
    <p:sldId id="986" r:id="rId32"/>
    <p:sldId id="990" r:id="rId33"/>
    <p:sldId id="987" r:id="rId34"/>
    <p:sldId id="975" r:id="rId35"/>
    <p:sldId id="988" r:id="rId36"/>
    <p:sldId id="965" r:id="rId37"/>
    <p:sldId id="989" r:id="rId38"/>
    <p:sldId id="951" r:id="rId39"/>
    <p:sldId id="957" r:id="rId40"/>
  </p:sldIdLst>
  <p:sldSz cx="9144000" cy="5143500" type="screen16x9"/>
  <p:notesSz cx="6858000" cy="9144000"/>
  <p:embeddedFontLst>
    <p:embeddedFont>
      <p:font typeface="Calisto MT" panose="02040603050505030304" pitchFamily="18" charset="0"/>
      <p:regular r:id="rId42"/>
      <p:bold r:id="rId43"/>
      <p:italic r:id="rId44"/>
      <p:boldItalic r:id="rId45"/>
    </p:embeddedFont>
    <p:embeddedFont>
      <p:font typeface="PMingLiU" panose="02020500000000000000" pitchFamily="18" charset="-120"/>
      <p:regular r:id="rId46"/>
    </p:embeddedFont>
    <p:embeddedFont>
      <p:font typeface="Tahoma" panose="020B0604030504040204" pitchFamily="34" charset="0"/>
      <p:regular r:id="rId47"/>
      <p:bold r:id="rId48"/>
    </p:embeddedFont>
    <p:embeddedFont>
      <p:font typeface="Wingdings 2" panose="05020102010507070707" pitchFamily="18" charset="2"/>
      <p:regular r:id="rId4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1B5518-7A50-4FB9-A963-50B23E797347}" v="60" dt="2021-05-07T16:05:08.4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90" autoAdjust="0"/>
    <p:restoredTop sz="94694"/>
  </p:normalViewPr>
  <p:slideViewPr>
    <p:cSldViewPr snapToGrid="0">
      <p:cViewPr varScale="1">
        <p:scale>
          <a:sx n="107" d="100"/>
          <a:sy n="107" d="100"/>
        </p:scale>
        <p:origin x="360" y="-6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54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8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B1F8526E-4EE1-40C4-8CF1-BCEE086BE7D4}"/>
    <pc:docChg chg="undo redo custSel addSld delSld modSld sldOrd">
      <pc:chgData name="Chunping Xu" userId="a5962ba47313b1f5" providerId="LiveId" clId="{B1F8526E-4EE1-40C4-8CF1-BCEE086BE7D4}" dt="2021-01-16T16:18:13.636" v="404"/>
      <pc:docMkLst>
        <pc:docMk/>
      </pc:docMkLst>
      <pc:sldChg chg="del">
        <pc:chgData name="Chunping Xu" userId="a5962ba47313b1f5" providerId="LiveId" clId="{B1F8526E-4EE1-40C4-8CF1-BCEE086BE7D4}" dt="2021-01-15T19:46:12.636" v="221" actId="47"/>
        <pc:sldMkLst>
          <pc:docMk/>
          <pc:sldMk cId="3597730613" sldId="408"/>
        </pc:sldMkLst>
      </pc:sldChg>
      <pc:sldChg chg="modSp mod">
        <pc:chgData name="Chunping Xu" userId="a5962ba47313b1f5" providerId="LiveId" clId="{B1F8526E-4EE1-40C4-8CF1-BCEE086BE7D4}" dt="2021-01-15T19:24:27.963" v="27"/>
        <pc:sldMkLst>
          <pc:docMk/>
          <pc:sldMk cId="2574250617" sldId="835"/>
        </pc:sldMkLst>
        <pc:spChg chg="mod">
          <ac:chgData name="Chunping Xu" userId="a5962ba47313b1f5" providerId="LiveId" clId="{B1F8526E-4EE1-40C4-8CF1-BCEE086BE7D4}" dt="2021-01-15T19:24:27.963" v="27"/>
          <ac:spMkLst>
            <pc:docMk/>
            <pc:sldMk cId="2574250617" sldId="835"/>
            <ac:spMk id="441" creationId="{00000000-0000-0000-0000-000000000000}"/>
          </ac:spMkLst>
        </pc:spChg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528803733" sldId="843"/>
        </pc:sldMkLst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3125448393" sldId="844"/>
        </pc:sldMkLst>
      </pc:sldChg>
      <pc:sldChg chg="modSp mod">
        <pc:chgData name="Chunping Xu" userId="a5962ba47313b1f5" providerId="LiveId" clId="{B1F8526E-4EE1-40C4-8CF1-BCEE086BE7D4}" dt="2021-01-15T19:26:44.907" v="60"/>
        <pc:sldMkLst>
          <pc:docMk/>
          <pc:sldMk cId="96890483" sldId="845"/>
        </pc:sldMkLst>
        <pc:spChg chg="mod">
          <ac:chgData name="Chunping Xu" userId="a5962ba47313b1f5" providerId="LiveId" clId="{B1F8526E-4EE1-40C4-8CF1-BCEE086BE7D4}" dt="2021-01-15T19:26:44.907" v="60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34:54.781" v="122"/>
        <pc:sldMkLst>
          <pc:docMk/>
          <pc:sldMk cId="3489066414" sldId="847"/>
        </pc:sldMkLst>
        <pc:spChg chg="mod">
          <ac:chgData name="Chunping Xu" userId="a5962ba47313b1f5" providerId="LiveId" clId="{B1F8526E-4EE1-40C4-8CF1-BCEE086BE7D4}" dt="2021-01-15T19:34:54.781" v="122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1F8526E-4EE1-40C4-8CF1-BCEE086BE7D4}" dt="2021-01-15T20:02:08.625" v="388"/>
        <pc:sldMkLst>
          <pc:docMk/>
          <pc:sldMk cId="4007757009" sldId="884"/>
        </pc:sldMkLst>
        <pc:spChg chg="mod">
          <ac:chgData name="Chunping Xu" userId="a5962ba47313b1f5" providerId="LiveId" clId="{B1F8526E-4EE1-40C4-8CF1-BCEE086BE7D4}" dt="2021-01-15T19:29:16.258" v="11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376608489" sldId="902"/>
        </pc:sldMkLst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299039240" sldId="903"/>
        </pc:sldMkLst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036139645" sldId="904"/>
        </pc:sldMkLst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191580823" sldId="905"/>
        </pc:sldMkLst>
      </pc:sldChg>
      <pc:sldChg chg="modSp mod modAnim">
        <pc:chgData name="Chunping Xu" userId="a5962ba47313b1f5" providerId="LiveId" clId="{B1F8526E-4EE1-40C4-8CF1-BCEE086BE7D4}" dt="2021-01-15T20:02:16.584" v="389"/>
        <pc:sldMkLst>
          <pc:docMk/>
          <pc:sldMk cId="176347072" sldId="906"/>
        </pc:sldMkLst>
        <pc:spChg chg="mod">
          <ac:chgData name="Chunping Xu" userId="a5962ba47313b1f5" providerId="LiveId" clId="{B1F8526E-4EE1-40C4-8CF1-BCEE086BE7D4}" dt="2021-01-15T19:36:01.693" v="134"/>
          <ac:spMkLst>
            <pc:docMk/>
            <pc:sldMk cId="176347072" sldId="906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36:27.062" v="138" actId="20577"/>
        <pc:sldMkLst>
          <pc:docMk/>
          <pc:sldMk cId="2727964911" sldId="907"/>
        </pc:sldMkLst>
        <pc:spChg chg="mod">
          <ac:chgData name="Chunping Xu" userId="a5962ba47313b1f5" providerId="LiveId" clId="{B1F8526E-4EE1-40C4-8CF1-BCEE086BE7D4}" dt="2021-01-15T19:36:27.062" v="138" actId="20577"/>
          <ac:spMkLst>
            <pc:docMk/>
            <pc:sldMk cId="2727964911" sldId="907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20:02:26.313" v="390" actId="20577"/>
        <pc:sldMkLst>
          <pc:docMk/>
          <pc:sldMk cId="1128984360" sldId="908"/>
        </pc:sldMkLst>
        <pc:spChg chg="mod">
          <ac:chgData name="Chunping Xu" userId="a5962ba47313b1f5" providerId="LiveId" clId="{B1F8526E-4EE1-40C4-8CF1-BCEE086BE7D4}" dt="2021-01-15T20:02:26.313" v="390" actId="20577"/>
          <ac:spMkLst>
            <pc:docMk/>
            <pc:sldMk cId="1128984360" sldId="908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38:09.049" v="148" actId="255"/>
        <pc:sldMkLst>
          <pc:docMk/>
          <pc:sldMk cId="4019409665" sldId="910"/>
        </pc:sldMkLst>
        <pc:spChg chg="mod">
          <ac:chgData name="Chunping Xu" userId="a5962ba47313b1f5" providerId="LiveId" clId="{B1F8526E-4EE1-40C4-8CF1-BCEE086BE7D4}" dt="2021-01-15T19:38:09.049" v="148" actId="255"/>
          <ac:spMkLst>
            <pc:docMk/>
            <pc:sldMk cId="4019409665" sldId="910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38:44.725" v="151"/>
        <pc:sldMkLst>
          <pc:docMk/>
          <pc:sldMk cId="7925270" sldId="911"/>
        </pc:sldMkLst>
        <pc:spChg chg="mod">
          <ac:chgData name="Chunping Xu" userId="a5962ba47313b1f5" providerId="LiveId" clId="{B1F8526E-4EE1-40C4-8CF1-BCEE086BE7D4}" dt="2021-01-15T19:38:44.725" v="151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41:24.345" v="166" actId="20577"/>
        <pc:sldMkLst>
          <pc:docMk/>
          <pc:sldMk cId="1543919868" sldId="912"/>
        </pc:sldMkLst>
        <pc:spChg chg="mod">
          <ac:chgData name="Chunping Xu" userId="a5962ba47313b1f5" providerId="LiveId" clId="{B1F8526E-4EE1-40C4-8CF1-BCEE086BE7D4}" dt="2021-01-15T19:41:24.345" v="166" actId="20577"/>
          <ac:spMkLst>
            <pc:docMk/>
            <pc:sldMk cId="1543919868" sldId="912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41:53.824" v="170"/>
        <pc:sldMkLst>
          <pc:docMk/>
          <pc:sldMk cId="736122814" sldId="913"/>
        </pc:sldMkLst>
        <pc:spChg chg="mod">
          <ac:chgData name="Chunping Xu" userId="a5962ba47313b1f5" providerId="LiveId" clId="{B1F8526E-4EE1-40C4-8CF1-BCEE086BE7D4}" dt="2021-01-15T19:41:53.824" v="170"/>
          <ac:spMkLst>
            <pc:docMk/>
            <pc:sldMk cId="736122814" sldId="913"/>
            <ac:spMk id="441" creationId="{00000000-0000-0000-0000-000000000000}"/>
          </ac:spMkLst>
        </pc:spChg>
      </pc:sldChg>
      <pc:sldChg chg="del">
        <pc:chgData name="Chunping Xu" userId="a5962ba47313b1f5" providerId="LiveId" clId="{B1F8526E-4EE1-40C4-8CF1-BCEE086BE7D4}" dt="2021-01-15T19:44:03.017" v="182" actId="47"/>
        <pc:sldMkLst>
          <pc:docMk/>
          <pc:sldMk cId="3082226783" sldId="914"/>
        </pc:sldMkLst>
      </pc:sldChg>
      <pc:sldChg chg="modSp mod">
        <pc:chgData name="Chunping Xu" userId="a5962ba47313b1f5" providerId="LiveId" clId="{B1F8526E-4EE1-40C4-8CF1-BCEE086BE7D4}" dt="2021-01-15T19:47:38.158" v="229"/>
        <pc:sldMkLst>
          <pc:docMk/>
          <pc:sldMk cId="3565729517" sldId="915"/>
        </pc:sldMkLst>
        <pc:spChg chg="mod">
          <ac:chgData name="Chunping Xu" userId="a5962ba47313b1f5" providerId="LiveId" clId="{B1F8526E-4EE1-40C4-8CF1-BCEE086BE7D4}" dt="2021-01-15T19:47:38.158" v="229"/>
          <ac:spMkLst>
            <pc:docMk/>
            <pc:sldMk cId="3565729517" sldId="915"/>
            <ac:spMk id="441" creationId="{00000000-0000-0000-0000-000000000000}"/>
          </ac:spMkLst>
        </pc:spChg>
      </pc:sldChg>
      <pc:sldChg chg="addSp modSp mod">
        <pc:chgData name="Chunping Xu" userId="a5962ba47313b1f5" providerId="LiveId" clId="{B1F8526E-4EE1-40C4-8CF1-BCEE086BE7D4}" dt="2021-01-15T19:42:41.039" v="174" actId="14100"/>
        <pc:sldMkLst>
          <pc:docMk/>
          <pc:sldMk cId="1161140011" sldId="916"/>
        </pc:sldMkLst>
        <pc:spChg chg="mod">
          <ac:chgData name="Chunping Xu" userId="a5962ba47313b1f5" providerId="LiveId" clId="{B1F8526E-4EE1-40C4-8CF1-BCEE086BE7D4}" dt="2021-01-15T19:42:31.010" v="172" actId="20577"/>
          <ac:spMkLst>
            <pc:docMk/>
            <pc:sldMk cId="1161140011" sldId="916"/>
            <ac:spMk id="441" creationId="{00000000-0000-0000-0000-000000000000}"/>
          </ac:spMkLst>
        </pc:spChg>
        <pc:picChg chg="add mod">
          <ac:chgData name="Chunping Xu" userId="a5962ba47313b1f5" providerId="LiveId" clId="{B1F8526E-4EE1-40C4-8CF1-BCEE086BE7D4}" dt="2021-01-15T19:42:41.039" v="174" actId="14100"/>
          <ac:picMkLst>
            <pc:docMk/>
            <pc:sldMk cId="1161140011" sldId="916"/>
            <ac:picMk id="2" creationId="{F1D4249E-0EC2-47BF-B918-7540E529AC49}"/>
          </ac:picMkLst>
        </pc:picChg>
      </pc:sldChg>
      <pc:sldChg chg="modSp mod modAnim">
        <pc:chgData name="Chunping Xu" userId="a5962ba47313b1f5" providerId="LiveId" clId="{B1F8526E-4EE1-40C4-8CF1-BCEE086BE7D4}" dt="2021-01-15T20:04:00.032" v="395"/>
        <pc:sldMkLst>
          <pc:docMk/>
          <pc:sldMk cId="593414309" sldId="917"/>
        </pc:sldMkLst>
        <pc:spChg chg="mod">
          <ac:chgData name="Chunping Xu" userId="a5962ba47313b1f5" providerId="LiveId" clId="{B1F8526E-4EE1-40C4-8CF1-BCEE086BE7D4}" dt="2021-01-15T19:51:48.632" v="293" actId="20577"/>
          <ac:spMkLst>
            <pc:docMk/>
            <pc:sldMk cId="593414309" sldId="91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1F8526E-4EE1-40C4-8CF1-BCEE086BE7D4}" dt="2021-01-15T20:04:35.233" v="397"/>
        <pc:sldMkLst>
          <pc:docMk/>
          <pc:sldMk cId="3702871186" sldId="918"/>
        </pc:sldMkLst>
        <pc:spChg chg="mod">
          <ac:chgData name="Chunping Xu" userId="a5962ba47313b1f5" providerId="LiveId" clId="{B1F8526E-4EE1-40C4-8CF1-BCEE086BE7D4}" dt="2021-01-15T19:54:48.282" v="323" actId="20577"/>
          <ac:spMkLst>
            <pc:docMk/>
            <pc:sldMk cId="3702871186" sldId="91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1F8526E-4EE1-40C4-8CF1-BCEE086BE7D4}" dt="2021-01-15T20:04:55.118" v="399"/>
        <pc:sldMkLst>
          <pc:docMk/>
          <pc:sldMk cId="3860091092" sldId="919"/>
        </pc:sldMkLst>
        <pc:spChg chg="mod">
          <ac:chgData name="Chunping Xu" userId="a5962ba47313b1f5" providerId="LiveId" clId="{B1F8526E-4EE1-40C4-8CF1-BCEE086BE7D4}" dt="2021-01-15T19:57:55.674" v="359" actId="12"/>
          <ac:spMkLst>
            <pc:docMk/>
            <pc:sldMk cId="3860091092" sldId="91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1F8526E-4EE1-40C4-8CF1-BCEE086BE7D4}" dt="2021-01-16T16:18:13.636" v="404"/>
        <pc:sldMkLst>
          <pc:docMk/>
          <pc:sldMk cId="3255214020" sldId="920"/>
        </pc:sldMkLst>
        <pc:spChg chg="mod">
          <ac:chgData name="Chunping Xu" userId="a5962ba47313b1f5" providerId="LiveId" clId="{B1F8526E-4EE1-40C4-8CF1-BCEE086BE7D4}" dt="2021-01-16T16:18:13.636" v="404"/>
          <ac:spMkLst>
            <pc:docMk/>
            <pc:sldMk cId="3255214020" sldId="920"/>
            <ac:spMk id="441" creationId="{00000000-0000-0000-0000-000000000000}"/>
          </ac:spMkLst>
        </pc:spChg>
      </pc:sldChg>
      <pc:sldChg chg="del">
        <pc:chgData name="Chunping Xu" userId="a5962ba47313b1f5" providerId="LiveId" clId="{B1F8526E-4EE1-40C4-8CF1-BCEE086BE7D4}" dt="2021-01-15T19:53:01.240" v="301" actId="47"/>
        <pc:sldMkLst>
          <pc:docMk/>
          <pc:sldMk cId="2400903659" sldId="921"/>
        </pc:sldMkLst>
      </pc:sldChg>
      <pc:sldChg chg="del">
        <pc:chgData name="Chunping Xu" userId="a5962ba47313b1f5" providerId="LiveId" clId="{B1F8526E-4EE1-40C4-8CF1-BCEE086BE7D4}" dt="2021-01-15T20:00:04.154" v="386" actId="47"/>
        <pc:sldMkLst>
          <pc:docMk/>
          <pc:sldMk cId="1364164951" sldId="923"/>
        </pc:sldMkLst>
      </pc:sldChg>
      <pc:sldChg chg="modSp mod modAnim">
        <pc:chgData name="Chunping Xu" userId="a5962ba47313b1f5" providerId="LiveId" clId="{B1F8526E-4EE1-40C4-8CF1-BCEE086BE7D4}" dt="2021-01-15T20:02:59.559" v="392"/>
        <pc:sldMkLst>
          <pc:docMk/>
          <pc:sldMk cId="3813381490" sldId="924"/>
        </pc:sldMkLst>
        <pc:spChg chg="mod">
          <ac:chgData name="Chunping Xu" userId="a5962ba47313b1f5" providerId="LiveId" clId="{B1F8526E-4EE1-40C4-8CF1-BCEE086BE7D4}" dt="2021-01-15T19:45:18.608" v="214"/>
          <ac:spMkLst>
            <pc:docMk/>
            <pc:sldMk cId="3813381490" sldId="924"/>
            <ac:spMk id="441" creationId="{00000000-0000-0000-0000-000000000000}"/>
          </ac:spMkLst>
        </pc:spChg>
      </pc:sldChg>
      <pc:sldChg chg="addSp delSp modSp new del mod">
        <pc:chgData name="Chunping Xu" userId="a5962ba47313b1f5" providerId="LiveId" clId="{B1F8526E-4EE1-40C4-8CF1-BCEE086BE7D4}" dt="2021-01-15T19:27:28.298" v="62" actId="47"/>
        <pc:sldMkLst>
          <pc:docMk/>
          <pc:sldMk cId="2882090426" sldId="925"/>
        </pc:sldMkLst>
        <pc:spChg chg="del">
          <ac:chgData name="Chunping Xu" userId="a5962ba47313b1f5" providerId="LiveId" clId="{B1F8526E-4EE1-40C4-8CF1-BCEE086BE7D4}" dt="2021-01-15T00:44:32.990" v="5" actId="21"/>
          <ac:spMkLst>
            <pc:docMk/>
            <pc:sldMk cId="2882090426" sldId="925"/>
            <ac:spMk id="2" creationId="{F537CEC3-5828-4E03-B22E-17F590FBDFF7}"/>
          </ac:spMkLst>
        </pc:spChg>
        <pc:spChg chg="mod">
          <ac:chgData name="Chunping Xu" userId="a5962ba47313b1f5" providerId="LiveId" clId="{B1F8526E-4EE1-40C4-8CF1-BCEE086BE7D4}" dt="2021-01-15T00:46:21.267" v="24"/>
          <ac:spMkLst>
            <pc:docMk/>
            <pc:sldMk cId="2882090426" sldId="925"/>
            <ac:spMk id="3" creationId="{52B1A53C-CAC8-49EB-8B1D-75E6645EDA6F}"/>
          </ac:spMkLst>
        </pc:spChg>
        <pc:picChg chg="add mod">
          <ac:chgData name="Chunping Xu" userId="a5962ba47313b1f5" providerId="LiveId" clId="{B1F8526E-4EE1-40C4-8CF1-BCEE086BE7D4}" dt="2021-01-15T00:44:38.129" v="6" actId="1076"/>
          <ac:picMkLst>
            <pc:docMk/>
            <pc:sldMk cId="2882090426" sldId="925"/>
            <ac:picMk id="4" creationId="{52F2DB46-6841-4E65-910F-AE5D7D0D6E8F}"/>
          </ac:picMkLst>
        </pc:picChg>
      </pc:sldChg>
      <pc:sldChg chg="modSp add mod">
        <pc:chgData name="Chunping Xu" userId="a5962ba47313b1f5" providerId="LiveId" clId="{B1F8526E-4EE1-40C4-8CF1-BCEE086BE7D4}" dt="2021-01-15T19:25:37.441" v="35" actId="20577"/>
        <pc:sldMkLst>
          <pc:docMk/>
          <pc:sldMk cId="2313262846" sldId="926"/>
        </pc:sldMkLst>
        <pc:spChg chg="mod">
          <ac:chgData name="Chunping Xu" userId="a5962ba47313b1f5" providerId="LiveId" clId="{B1F8526E-4EE1-40C4-8CF1-BCEE086BE7D4}" dt="2021-01-15T19:25:37.441" v="35" actId="20577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25:58.156" v="38"/>
        <pc:sldMkLst>
          <pc:docMk/>
          <pc:sldMk cId="1721187573" sldId="927"/>
        </pc:sldMkLst>
        <pc:spChg chg="mod">
          <ac:chgData name="Chunping Xu" userId="a5962ba47313b1f5" providerId="LiveId" clId="{B1F8526E-4EE1-40C4-8CF1-BCEE086BE7D4}" dt="2021-01-15T19:25:58.156" v="38"/>
          <ac:spMkLst>
            <pc:docMk/>
            <pc:sldMk cId="1721187573" sldId="9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26:11.967" v="43"/>
        <pc:sldMkLst>
          <pc:docMk/>
          <pc:sldMk cId="3410243051" sldId="928"/>
        </pc:sldMkLst>
        <pc:spChg chg="mod">
          <ac:chgData name="Chunping Xu" userId="a5962ba47313b1f5" providerId="LiveId" clId="{B1F8526E-4EE1-40C4-8CF1-BCEE086BE7D4}" dt="2021-01-15T19:26:11.967" v="43"/>
          <ac:spMkLst>
            <pc:docMk/>
            <pc:sldMk cId="3410243051" sldId="928"/>
            <ac:spMk id="441" creationId="{00000000-0000-0000-0000-000000000000}"/>
          </ac:spMkLst>
        </pc:spChg>
      </pc:sldChg>
      <pc:sldChg chg="add ord">
        <pc:chgData name="Chunping Xu" userId="a5962ba47313b1f5" providerId="LiveId" clId="{B1F8526E-4EE1-40C4-8CF1-BCEE086BE7D4}" dt="2021-01-15T19:55:22.637" v="331"/>
        <pc:sldMkLst>
          <pc:docMk/>
          <pc:sldMk cId="3723240772" sldId="929"/>
        </pc:sldMkLst>
      </pc:sldChg>
      <pc:sldChg chg="modSp add mod modAnim">
        <pc:chgData name="Chunping Xu" userId="a5962ba47313b1f5" providerId="LiveId" clId="{B1F8526E-4EE1-40C4-8CF1-BCEE086BE7D4}" dt="2021-01-15T20:02:40.378" v="391"/>
        <pc:sldMkLst>
          <pc:docMk/>
          <pc:sldMk cId="622414443" sldId="930"/>
        </pc:sldMkLst>
        <pc:spChg chg="mod">
          <ac:chgData name="Chunping Xu" userId="a5962ba47313b1f5" providerId="LiveId" clId="{B1F8526E-4EE1-40C4-8CF1-BCEE086BE7D4}" dt="2021-01-15T19:39:42.198" v="156"/>
          <ac:spMkLst>
            <pc:docMk/>
            <pc:sldMk cId="622414443" sldId="9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40:21.007" v="161"/>
        <pc:sldMkLst>
          <pc:docMk/>
          <pc:sldMk cId="2614606435" sldId="931"/>
        </pc:sldMkLst>
        <pc:spChg chg="mod">
          <ac:chgData name="Chunping Xu" userId="a5962ba47313b1f5" providerId="LiveId" clId="{B1F8526E-4EE1-40C4-8CF1-BCEE086BE7D4}" dt="2021-01-15T19:40:21.007" v="161"/>
          <ac:spMkLst>
            <pc:docMk/>
            <pc:sldMk cId="2614606435" sldId="9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41:29.886" v="167" actId="20577"/>
        <pc:sldMkLst>
          <pc:docMk/>
          <pc:sldMk cId="1647251514" sldId="932"/>
        </pc:sldMkLst>
        <pc:spChg chg="mod">
          <ac:chgData name="Chunping Xu" userId="a5962ba47313b1f5" providerId="LiveId" clId="{B1F8526E-4EE1-40C4-8CF1-BCEE086BE7D4}" dt="2021-01-15T19:41:29.886" v="167" actId="20577"/>
          <ac:spMkLst>
            <pc:docMk/>
            <pc:sldMk cId="1647251514" sldId="932"/>
            <ac:spMk id="441" creationId="{00000000-0000-0000-0000-000000000000}"/>
          </ac:spMkLst>
        </pc:spChg>
      </pc:sldChg>
      <pc:sldChg chg="modSp add mod modAnim">
        <pc:chgData name="Chunping Xu" userId="a5962ba47313b1f5" providerId="LiveId" clId="{B1F8526E-4EE1-40C4-8CF1-BCEE086BE7D4}" dt="2021-01-15T20:03:37.793" v="394"/>
        <pc:sldMkLst>
          <pc:docMk/>
          <pc:sldMk cId="2289486019" sldId="933"/>
        </pc:sldMkLst>
        <pc:spChg chg="mod">
          <ac:chgData name="Chunping Xu" userId="a5962ba47313b1f5" providerId="LiveId" clId="{B1F8526E-4EE1-40C4-8CF1-BCEE086BE7D4}" dt="2021-01-15T19:47:10.007" v="226"/>
          <ac:spMkLst>
            <pc:docMk/>
            <pc:sldMk cId="2289486019" sldId="93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47:57.699" v="235"/>
        <pc:sldMkLst>
          <pc:docMk/>
          <pc:sldMk cId="1063652286" sldId="934"/>
        </pc:sldMkLst>
        <pc:spChg chg="mod">
          <ac:chgData name="Chunping Xu" userId="a5962ba47313b1f5" providerId="LiveId" clId="{B1F8526E-4EE1-40C4-8CF1-BCEE086BE7D4}" dt="2021-01-15T19:47:57.699" v="235"/>
          <ac:spMkLst>
            <pc:docMk/>
            <pc:sldMk cId="1063652286" sldId="93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51:37.205" v="290" actId="20577"/>
        <pc:sldMkLst>
          <pc:docMk/>
          <pc:sldMk cId="1184044065" sldId="935"/>
        </pc:sldMkLst>
        <pc:spChg chg="mod">
          <ac:chgData name="Chunping Xu" userId="a5962ba47313b1f5" providerId="LiveId" clId="{B1F8526E-4EE1-40C4-8CF1-BCEE086BE7D4}" dt="2021-01-15T19:51:37.205" v="290" actId="20577"/>
          <ac:spMkLst>
            <pc:docMk/>
            <pc:sldMk cId="1184044065" sldId="93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52:50.872" v="300"/>
        <pc:sldMkLst>
          <pc:docMk/>
          <pc:sldMk cId="3566751660" sldId="936"/>
        </pc:sldMkLst>
        <pc:spChg chg="mod">
          <ac:chgData name="Chunping Xu" userId="a5962ba47313b1f5" providerId="LiveId" clId="{B1F8526E-4EE1-40C4-8CF1-BCEE086BE7D4}" dt="2021-01-15T19:52:50.872" v="300"/>
          <ac:spMkLst>
            <pc:docMk/>
            <pc:sldMk cId="3566751660" sldId="936"/>
            <ac:spMk id="441" creationId="{00000000-0000-0000-0000-000000000000}"/>
          </ac:spMkLst>
        </pc:spChg>
      </pc:sldChg>
      <pc:sldMasterChg chg="delSldLayout">
        <pc:chgData name="Chunping Xu" userId="a5962ba47313b1f5" providerId="LiveId" clId="{B1F8526E-4EE1-40C4-8CF1-BCEE086BE7D4}" dt="2021-01-15T19:46:12.636" v="221" actId="47"/>
        <pc:sldMasterMkLst>
          <pc:docMk/>
          <pc:sldMasterMk cId="0" sldId="2147483696"/>
        </pc:sldMasterMkLst>
        <pc:sldLayoutChg chg="del">
          <pc:chgData name="Chunping Xu" userId="a5962ba47313b1f5" providerId="LiveId" clId="{B1F8526E-4EE1-40C4-8CF1-BCEE086BE7D4}" dt="2021-01-15T19:46:12.636" v="221" actId="47"/>
          <pc:sldLayoutMkLst>
            <pc:docMk/>
            <pc:sldMasterMk cId="0" sldId="2147483696"/>
            <pc:sldLayoutMk cId="810395862" sldId="2147483708"/>
          </pc:sldLayoutMkLst>
        </pc:sldLayoutChg>
      </pc:sldMasterChg>
    </pc:docChg>
  </pc:docChgLst>
  <pc:docChgLst>
    <pc:chgData name="Chunping Xu" userId="a5962ba47313b1f5" providerId="LiveId" clId="{6B802990-152F-4E52-86AF-4FBA9D3D1446}"/>
    <pc:docChg chg="undo redo custSel addSld delSld modSld sldOrd">
      <pc:chgData name="Chunping Xu" userId="a5962ba47313b1f5" providerId="LiveId" clId="{6B802990-152F-4E52-86AF-4FBA9D3D1446}" dt="2020-12-04T19:00:46.259" v="185" actId="13926"/>
      <pc:docMkLst>
        <pc:docMk/>
      </pc:docMkLst>
      <pc:sldChg chg="modSp add mod ord">
        <pc:chgData name="Chunping Xu" userId="a5962ba47313b1f5" providerId="LiveId" clId="{6B802990-152F-4E52-86AF-4FBA9D3D1446}" dt="2020-12-04T06:09:29.722" v="122"/>
        <pc:sldMkLst>
          <pc:docMk/>
          <pc:sldMk cId="3597730613" sldId="408"/>
        </pc:sldMkLst>
        <pc:spChg chg="mod">
          <ac:chgData name="Chunping Xu" userId="a5962ba47313b1f5" providerId="LiveId" clId="{6B802990-152F-4E52-86AF-4FBA9D3D1446}" dt="2020-12-04T04:26:30.977" v="3" actId="1076"/>
          <ac:spMkLst>
            <pc:docMk/>
            <pc:sldMk cId="3597730613" sldId="408"/>
            <ac:spMk id="6" creationId="{00000000-0000-0000-0000-000000000000}"/>
          </ac:spMkLst>
        </pc:spChg>
        <pc:spChg chg="mod">
          <ac:chgData name="Chunping Xu" userId="a5962ba47313b1f5" providerId="LiveId" clId="{6B802990-152F-4E52-86AF-4FBA9D3D1446}" dt="2020-12-04T04:26:30.227" v="2" actId="1076"/>
          <ac:spMkLst>
            <pc:docMk/>
            <pc:sldMk cId="3597730613" sldId="408"/>
            <ac:spMk id="12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4:18.014" v="6"/>
        <pc:sldMkLst>
          <pc:docMk/>
          <pc:sldMk cId="2574250617" sldId="835"/>
        </pc:sldMkLst>
        <pc:spChg chg="mod">
          <ac:chgData name="Chunping Xu" userId="a5962ba47313b1f5" providerId="LiveId" clId="{6B802990-152F-4E52-86AF-4FBA9D3D1446}" dt="2020-12-04T05:54:18.014" v="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5:30.860" v="13" actId="255"/>
        <pc:sldMkLst>
          <pc:docMk/>
          <pc:sldMk cId="2528803733" sldId="843"/>
        </pc:sldMkLst>
        <pc:spChg chg="mod">
          <ac:chgData name="Chunping Xu" userId="a5962ba47313b1f5" providerId="LiveId" clId="{6B802990-152F-4E52-86AF-4FBA9D3D1446}" dt="2020-12-04T05:55:30.860" v="13" actId="255"/>
          <ac:spMkLst>
            <pc:docMk/>
            <pc:sldMk cId="2528803733" sldId="843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18:53:21.955" v="162" actId="20577"/>
        <pc:sldMkLst>
          <pc:docMk/>
          <pc:sldMk cId="3125448393" sldId="844"/>
        </pc:sldMkLst>
        <pc:spChg chg="mod">
          <ac:chgData name="Chunping Xu" userId="a5962ba47313b1f5" providerId="LiveId" clId="{6B802990-152F-4E52-86AF-4FBA9D3D1446}" dt="2020-12-04T18:53:21.955" v="162" actId="20577"/>
          <ac:spMkLst>
            <pc:docMk/>
            <pc:sldMk cId="3125448393" sldId="844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9:48.788" v="40"/>
        <pc:sldMkLst>
          <pc:docMk/>
          <pc:sldMk cId="96890483" sldId="845"/>
        </pc:sldMkLst>
        <pc:spChg chg="mod">
          <ac:chgData name="Chunping Xu" userId="a5962ba47313b1f5" providerId="LiveId" clId="{6B802990-152F-4E52-86AF-4FBA9D3D1446}" dt="2020-12-04T05:59:48.788" v="40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18:56:21.190" v="173" actId="948"/>
        <pc:sldMkLst>
          <pc:docMk/>
          <pc:sldMk cId="3489066414" sldId="847"/>
        </pc:sldMkLst>
        <pc:spChg chg="mod">
          <ac:chgData name="Chunping Xu" userId="a5962ba47313b1f5" providerId="LiveId" clId="{6B802990-152F-4E52-86AF-4FBA9D3D1446}" dt="2020-12-04T18:56:21.190" v="173" actId="948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8:13.689" v="33"/>
        <pc:sldMkLst>
          <pc:docMk/>
          <pc:sldMk cId="2814175321" sldId="852"/>
        </pc:sldMkLst>
        <pc:spChg chg="mod">
          <ac:chgData name="Chunping Xu" userId="a5962ba47313b1f5" providerId="LiveId" clId="{6B802990-152F-4E52-86AF-4FBA9D3D1446}" dt="2020-12-04T05:58:13.689" v="33"/>
          <ac:spMkLst>
            <pc:docMk/>
            <pc:sldMk cId="2814175321" sldId="852"/>
            <ac:spMk id="441" creationId="{00000000-0000-0000-0000-000000000000}"/>
          </ac:spMkLst>
        </pc:spChg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771223605" sldId="865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050489150" sldId="866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4022564738" sldId="867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27779817" sldId="868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131454187" sldId="869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413157655" sldId="870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444316163" sldId="871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692466551" sldId="872"/>
        </pc:sldMkLst>
      </pc:sldChg>
      <pc:sldChg chg="modSp mod">
        <pc:chgData name="Chunping Xu" userId="a5962ba47313b1f5" providerId="LiveId" clId="{6B802990-152F-4E52-86AF-4FBA9D3D1446}" dt="2020-12-04T18:55:56.567" v="172"/>
        <pc:sldMkLst>
          <pc:docMk/>
          <pc:sldMk cId="4007757009" sldId="884"/>
        </pc:sldMkLst>
        <pc:spChg chg="mod">
          <ac:chgData name="Chunping Xu" userId="a5962ba47313b1f5" providerId="LiveId" clId="{6B802990-152F-4E52-86AF-4FBA9D3D1446}" dt="2020-12-04T18:55:56.567" v="172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554349762" sldId="888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825219379" sldId="889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970630034" sldId="892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356141396" sldId="893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928823395" sldId="894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020413872" sldId="896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418322402" sldId="897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640415659" sldId="898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033146085" sldId="899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693627612" sldId="900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646628098" sldId="901"/>
        </pc:sldMkLst>
      </pc:sldChg>
      <pc:sldChg chg="modSp add mod">
        <pc:chgData name="Chunping Xu" userId="a5962ba47313b1f5" providerId="LiveId" clId="{6B802990-152F-4E52-86AF-4FBA9D3D1446}" dt="2020-12-04T05:56:40.337" v="21" actId="20577"/>
        <pc:sldMkLst>
          <pc:docMk/>
          <pc:sldMk cId="2376608489" sldId="902"/>
        </pc:sldMkLst>
        <pc:spChg chg="mod">
          <ac:chgData name="Chunping Xu" userId="a5962ba47313b1f5" providerId="LiveId" clId="{6B802990-152F-4E52-86AF-4FBA9D3D1446}" dt="2020-12-04T05:56:40.337" v="21" actId="20577"/>
          <ac:spMkLst>
            <pc:docMk/>
            <pc:sldMk cId="2376608489" sldId="90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5:57:02.302" v="24"/>
        <pc:sldMkLst>
          <pc:docMk/>
          <pc:sldMk cId="2299039240" sldId="903"/>
        </pc:sldMkLst>
        <pc:spChg chg="mod">
          <ac:chgData name="Chunping Xu" userId="a5962ba47313b1f5" providerId="LiveId" clId="{6B802990-152F-4E52-86AF-4FBA9D3D1446}" dt="2020-12-04T05:57:02.302" v="24"/>
          <ac:spMkLst>
            <pc:docMk/>
            <pc:sldMk cId="2299039240" sldId="90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5:57:30.315" v="27"/>
        <pc:sldMkLst>
          <pc:docMk/>
          <pc:sldMk cId="2036139645" sldId="904"/>
        </pc:sldMkLst>
        <pc:spChg chg="mod">
          <ac:chgData name="Chunping Xu" userId="a5962ba47313b1f5" providerId="LiveId" clId="{6B802990-152F-4E52-86AF-4FBA9D3D1446}" dt="2020-12-04T05:57:30.315" v="27"/>
          <ac:spMkLst>
            <pc:docMk/>
            <pc:sldMk cId="2036139645" sldId="90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5:57:47.519" v="30"/>
        <pc:sldMkLst>
          <pc:docMk/>
          <pc:sldMk cId="2191580823" sldId="905"/>
        </pc:sldMkLst>
        <pc:spChg chg="mod">
          <ac:chgData name="Chunping Xu" userId="a5962ba47313b1f5" providerId="LiveId" clId="{6B802990-152F-4E52-86AF-4FBA9D3D1446}" dt="2020-12-04T05:57:47.519" v="30"/>
          <ac:spMkLst>
            <pc:docMk/>
            <pc:sldMk cId="2191580823" sldId="90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3:20.799" v="63" actId="948"/>
        <pc:sldMkLst>
          <pc:docMk/>
          <pc:sldMk cId="176347072" sldId="906"/>
        </pc:sldMkLst>
        <pc:spChg chg="mod">
          <ac:chgData name="Chunping Xu" userId="a5962ba47313b1f5" providerId="LiveId" clId="{6B802990-152F-4E52-86AF-4FBA9D3D1446}" dt="2020-12-04T06:03:20.799" v="63" actId="948"/>
          <ac:spMkLst>
            <pc:docMk/>
            <pc:sldMk cId="176347072" sldId="906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449075551" sldId="907"/>
        </pc:sldMkLst>
      </pc:sldChg>
      <pc:sldChg chg="modSp add mod">
        <pc:chgData name="Chunping Xu" userId="a5962ba47313b1f5" providerId="LiveId" clId="{6B802990-152F-4E52-86AF-4FBA9D3D1446}" dt="2020-12-04T06:04:03.288" v="72"/>
        <pc:sldMkLst>
          <pc:docMk/>
          <pc:sldMk cId="2727964911" sldId="907"/>
        </pc:sldMkLst>
        <pc:spChg chg="mod">
          <ac:chgData name="Chunping Xu" userId="a5962ba47313b1f5" providerId="LiveId" clId="{6B802990-152F-4E52-86AF-4FBA9D3D1446}" dt="2020-12-04T06:04:03.288" v="72"/>
          <ac:spMkLst>
            <pc:docMk/>
            <pc:sldMk cId="2727964911" sldId="90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4:29.878" v="76" actId="20577"/>
        <pc:sldMkLst>
          <pc:docMk/>
          <pc:sldMk cId="1128984360" sldId="908"/>
        </pc:sldMkLst>
        <pc:spChg chg="mod">
          <ac:chgData name="Chunping Xu" userId="a5962ba47313b1f5" providerId="LiveId" clId="{6B802990-152F-4E52-86AF-4FBA9D3D1446}" dt="2020-12-04T06:04:29.878" v="76" actId="20577"/>
          <ac:spMkLst>
            <pc:docMk/>
            <pc:sldMk cId="1128984360" sldId="908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3226573190" sldId="908"/>
        </pc:sldMkLst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1574503200" sldId="909"/>
        </pc:sldMkLst>
      </pc:sldChg>
      <pc:sldChg chg="add del">
        <pc:chgData name="Chunping Xu" userId="a5962ba47313b1f5" providerId="LiveId" clId="{6B802990-152F-4E52-86AF-4FBA9D3D1446}" dt="2020-12-04T18:57:09.800" v="174" actId="47"/>
        <pc:sldMkLst>
          <pc:docMk/>
          <pc:sldMk cId="4162604037" sldId="909"/>
        </pc:sldMkLst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607537515" sldId="910"/>
        </pc:sldMkLst>
      </pc:sldChg>
      <pc:sldChg chg="modSp add mod">
        <pc:chgData name="Chunping Xu" userId="a5962ba47313b1f5" providerId="LiveId" clId="{6B802990-152F-4E52-86AF-4FBA9D3D1446}" dt="2020-12-04T06:05:26.303" v="84" actId="255"/>
        <pc:sldMkLst>
          <pc:docMk/>
          <pc:sldMk cId="4019409665" sldId="910"/>
        </pc:sldMkLst>
        <pc:spChg chg="mod">
          <ac:chgData name="Chunping Xu" userId="a5962ba47313b1f5" providerId="LiveId" clId="{6B802990-152F-4E52-86AF-4FBA9D3D1446}" dt="2020-12-04T06:05:26.303" v="84" actId="255"/>
          <ac:spMkLst>
            <pc:docMk/>
            <pc:sldMk cId="4019409665" sldId="91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5:56.301" v="89" actId="20577"/>
        <pc:sldMkLst>
          <pc:docMk/>
          <pc:sldMk cId="7925270" sldId="911"/>
        </pc:sldMkLst>
        <pc:spChg chg="mod">
          <ac:chgData name="Chunping Xu" userId="a5962ba47313b1f5" providerId="LiveId" clId="{6B802990-152F-4E52-86AF-4FBA9D3D1446}" dt="2020-12-04T06:05:56.301" v="89" actId="20577"/>
          <ac:spMkLst>
            <pc:docMk/>
            <pc:sldMk cId="7925270" sldId="911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1051627735" sldId="911"/>
        </pc:sldMkLst>
      </pc:sldChg>
      <pc:sldChg chg="modSp add mod">
        <pc:chgData name="Chunping Xu" userId="a5962ba47313b1f5" providerId="LiveId" clId="{6B802990-152F-4E52-86AF-4FBA9D3D1446}" dt="2020-12-04T06:07:22.830" v="96" actId="13926"/>
        <pc:sldMkLst>
          <pc:docMk/>
          <pc:sldMk cId="1543919868" sldId="912"/>
        </pc:sldMkLst>
        <pc:spChg chg="mod">
          <ac:chgData name="Chunping Xu" userId="a5962ba47313b1f5" providerId="LiveId" clId="{6B802990-152F-4E52-86AF-4FBA9D3D1446}" dt="2020-12-04T06:07:22.830" v="96" actId="13926"/>
          <ac:spMkLst>
            <pc:docMk/>
            <pc:sldMk cId="1543919868" sldId="912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1643661779" sldId="912"/>
        </pc:sldMkLst>
      </pc:sldChg>
      <pc:sldChg chg="modSp add mod ord">
        <pc:chgData name="Chunping Xu" userId="a5962ba47313b1f5" providerId="LiveId" clId="{6B802990-152F-4E52-86AF-4FBA9D3D1446}" dt="2020-12-04T06:08:47.250" v="111"/>
        <pc:sldMkLst>
          <pc:docMk/>
          <pc:sldMk cId="736122814" sldId="913"/>
        </pc:sldMkLst>
        <pc:spChg chg="mod">
          <ac:chgData name="Chunping Xu" userId="a5962ba47313b1f5" providerId="LiveId" clId="{6B802990-152F-4E52-86AF-4FBA9D3D1446}" dt="2020-12-04T06:08:42.662" v="109"/>
          <ac:spMkLst>
            <pc:docMk/>
            <pc:sldMk cId="736122814" sldId="913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4072846661" sldId="913"/>
        </pc:sldMkLst>
      </pc:sldChg>
      <pc:sldChg chg="modSp add mod ord">
        <pc:chgData name="Chunping Xu" userId="a5962ba47313b1f5" providerId="LiveId" clId="{6B802990-152F-4E52-86AF-4FBA9D3D1446}" dt="2020-12-04T06:10:19.302" v="132"/>
        <pc:sldMkLst>
          <pc:docMk/>
          <pc:sldMk cId="3082226783" sldId="914"/>
        </pc:sldMkLst>
        <pc:spChg chg="mod">
          <ac:chgData name="Chunping Xu" userId="a5962ba47313b1f5" providerId="LiveId" clId="{6B802990-152F-4E52-86AF-4FBA9D3D1446}" dt="2020-12-04T06:10:13.426" v="130" actId="122"/>
          <ac:spMkLst>
            <pc:docMk/>
            <pc:sldMk cId="3082226783" sldId="91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0:53.891" v="135"/>
        <pc:sldMkLst>
          <pc:docMk/>
          <pc:sldMk cId="3565729517" sldId="915"/>
        </pc:sldMkLst>
        <pc:spChg chg="mod">
          <ac:chgData name="Chunping Xu" userId="a5962ba47313b1f5" providerId="LiveId" clId="{6B802990-152F-4E52-86AF-4FBA9D3D1446}" dt="2020-12-04T06:10:53.891" v="135"/>
          <ac:spMkLst>
            <pc:docMk/>
            <pc:sldMk cId="3565729517" sldId="91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9:05.916" v="118"/>
        <pc:sldMkLst>
          <pc:docMk/>
          <pc:sldMk cId="1161140011" sldId="916"/>
        </pc:sldMkLst>
        <pc:spChg chg="mod">
          <ac:chgData name="Chunping Xu" userId="a5962ba47313b1f5" providerId="LiveId" clId="{6B802990-152F-4E52-86AF-4FBA9D3D1446}" dt="2020-12-04T06:09:05.916" v="118"/>
          <ac:spMkLst>
            <pc:docMk/>
            <pc:sldMk cId="1161140011" sldId="91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1:35.995" v="139" actId="255"/>
        <pc:sldMkLst>
          <pc:docMk/>
          <pc:sldMk cId="593414309" sldId="917"/>
        </pc:sldMkLst>
        <pc:spChg chg="mod">
          <ac:chgData name="Chunping Xu" userId="a5962ba47313b1f5" providerId="LiveId" clId="{6B802990-152F-4E52-86AF-4FBA9D3D1446}" dt="2020-12-04T06:11:35.995" v="139" actId="255"/>
          <ac:spMkLst>
            <pc:docMk/>
            <pc:sldMk cId="593414309" sldId="91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2:27.089" v="150"/>
        <pc:sldMkLst>
          <pc:docMk/>
          <pc:sldMk cId="3702871186" sldId="918"/>
        </pc:sldMkLst>
        <pc:spChg chg="mod">
          <ac:chgData name="Chunping Xu" userId="a5962ba47313b1f5" providerId="LiveId" clId="{6B802990-152F-4E52-86AF-4FBA9D3D1446}" dt="2020-12-04T06:12:27.089" v="150"/>
          <ac:spMkLst>
            <pc:docMk/>
            <pc:sldMk cId="3702871186" sldId="91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2:42.617" v="153"/>
        <pc:sldMkLst>
          <pc:docMk/>
          <pc:sldMk cId="3860091092" sldId="919"/>
        </pc:sldMkLst>
        <pc:spChg chg="mod">
          <ac:chgData name="Chunping Xu" userId="a5962ba47313b1f5" providerId="LiveId" clId="{6B802990-152F-4E52-86AF-4FBA9D3D1446}" dt="2020-12-04T06:12:42.617" v="153"/>
          <ac:spMkLst>
            <pc:docMk/>
            <pc:sldMk cId="3860091092" sldId="91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3:10.126" v="158" actId="20577"/>
        <pc:sldMkLst>
          <pc:docMk/>
          <pc:sldMk cId="3255214020" sldId="920"/>
        </pc:sldMkLst>
        <pc:spChg chg="mod">
          <ac:chgData name="Chunping Xu" userId="a5962ba47313b1f5" providerId="LiveId" clId="{6B802990-152F-4E52-86AF-4FBA9D3D1446}" dt="2020-12-04T06:13:10.126" v="158" actId="20577"/>
          <ac:spMkLst>
            <pc:docMk/>
            <pc:sldMk cId="3255214020" sldId="92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2:04.093" v="145"/>
        <pc:sldMkLst>
          <pc:docMk/>
          <pc:sldMk cId="2400903659" sldId="921"/>
        </pc:sldMkLst>
        <pc:spChg chg="mod">
          <ac:chgData name="Chunping Xu" userId="a5962ba47313b1f5" providerId="LiveId" clId="{6B802990-152F-4E52-86AF-4FBA9D3D1446}" dt="2020-12-04T06:12:04.093" v="145"/>
          <ac:spMkLst>
            <pc:docMk/>
            <pc:sldMk cId="2400903659" sldId="921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13:44.019" v="161" actId="47"/>
        <pc:sldMkLst>
          <pc:docMk/>
          <pc:sldMk cId="1695335148" sldId="922"/>
        </pc:sldMkLst>
      </pc:sldChg>
      <pc:sldChg chg="add">
        <pc:chgData name="Chunping Xu" userId="a5962ba47313b1f5" providerId="LiveId" clId="{6B802990-152F-4E52-86AF-4FBA9D3D1446}" dt="2020-12-04T06:13:40.806" v="160"/>
        <pc:sldMkLst>
          <pc:docMk/>
          <pc:sldMk cId="1364164951" sldId="923"/>
        </pc:sldMkLst>
      </pc:sldChg>
      <pc:sldChg chg="modSp add mod">
        <pc:chgData name="Chunping Xu" userId="a5962ba47313b1f5" providerId="LiveId" clId="{6B802990-152F-4E52-86AF-4FBA9D3D1446}" dt="2020-12-04T19:00:46.259" v="185" actId="13926"/>
        <pc:sldMkLst>
          <pc:docMk/>
          <pc:sldMk cId="3813381490" sldId="924"/>
        </pc:sldMkLst>
        <pc:spChg chg="mod">
          <ac:chgData name="Chunping Xu" userId="a5962ba47313b1f5" providerId="LiveId" clId="{6B802990-152F-4E52-86AF-4FBA9D3D1446}" dt="2020-12-04T19:00:46.259" v="185" actId="13926"/>
          <ac:spMkLst>
            <pc:docMk/>
            <pc:sldMk cId="3813381490" sldId="9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F3EA9B08-B9C6-4EED-939A-0034F4808D84}"/>
    <pc:docChg chg="undo redo custSel addSld delSld modSld sldOrd">
      <pc:chgData name="Chunping Xu" userId="a5962ba47313b1f5" providerId="LiveId" clId="{F3EA9B08-B9C6-4EED-939A-0034F4808D84}" dt="2021-05-02T05:06:10.236" v="285"/>
      <pc:docMkLst>
        <pc:docMk/>
      </pc:docMkLst>
      <pc:sldChg chg="del">
        <pc:chgData name="Chunping Xu" userId="a5962ba47313b1f5" providerId="LiveId" clId="{F3EA9B08-B9C6-4EED-939A-0034F4808D84}" dt="2021-04-30T17:00:15.278" v="231" actId="47"/>
        <pc:sldMkLst>
          <pc:docMk/>
          <pc:sldMk cId="0" sldId="548"/>
        </pc:sldMkLst>
      </pc:sldChg>
      <pc:sldChg chg="modSp mod">
        <pc:chgData name="Chunping Xu" userId="a5962ba47313b1f5" providerId="LiveId" clId="{F3EA9B08-B9C6-4EED-939A-0034F4808D84}" dt="2021-04-29T18:23:47.180" v="5" actId="20577"/>
        <pc:sldMkLst>
          <pc:docMk/>
          <pc:sldMk cId="2574250617" sldId="835"/>
        </pc:sldMkLst>
        <pc:spChg chg="mod">
          <ac:chgData name="Chunping Xu" userId="a5962ba47313b1f5" providerId="LiveId" clId="{F3EA9B08-B9C6-4EED-939A-0034F4808D84}" dt="2021-04-29T18:23:47.180" v="5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9:57.012" v="56" actId="255"/>
        <pc:sldMkLst>
          <pc:docMk/>
          <pc:sldMk cId="96890483" sldId="845"/>
        </pc:sldMkLst>
        <pc:spChg chg="mod">
          <ac:chgData name="Chunping Xu" userId="a5962ba47313b1f5" providerId="LiveId" clId="{F3EA9B08-B9C6-4EED-939A-0034F4808D84}" dt="2021-04-29T18:29:57.012" v="56" actId="255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47:42.631" v="99"/>
        <pc:sldMkLst>
          <pc:docMk/>
          <pc:sldMk cId="3489066414" sldId="847"/>
        </pc:sldMkLst>
        <pc:spChg chg="mod">
          <ac:chgData name="Chunping Xu" userId="a5962ba47313b1f5" providerId="LiveId" clId="{F3EA9B08-B9C6-4EED-939A-0034F4808D84}" dt="2021-04-30T16:47:42.631" v="9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7:01.512" v="24" actId="20577"/>
        <pc:sldMkLst>
          <pc:docMk/>
          <pc:sldMk cId="2814175321" sldId="852"/>
        </pc:sldMkLst>
        <pc:spChg chg="mod">
          <ac:chgData name="Chunping Xu" userId="a5962ba47313b1f5" providerId="LiveId" clId="{F3EA9B08-B9C6-4EED-939A-0034F4808D84}" dt="2021-04-29T18:27:01.512" v="24" actId="20577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47:07.519" v="93" actId="20577"/>
        <pc:sldMkLst>
          <pc:docMk/>
          <pc:sldMk cId="4007757009" sldId="884"/>
        </pc:sldMkLst>
        <pc:spChg chg="mod">
          <ac:chgData name="Chunping Xu" userId="a5962ba47313b1f5" providerId="LiveId" clId="{F3EA9B08-B9C6-4EED-939A-0034F4808D84}" dt="2021-04-30T16:47:07.519" v="93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48:09.912" v="105" actId="20577"/>
        <pc:sldMkLst>
          <pc:docMk/>
          <pc:sldMk cId="4019409665" sldId="910"/>
        </pc:sldMkLst>
        <pc:spChg chg="mod">
          <ac:chgData name="Chunping Xu" userId="a5962ba47313b1f5" providerId="LiveId" clId="{F3EA9B08-B9C6-4EED-939A-0034F4808D84}" dt="2021-04-30T16:48:09.912" v="105" actId="20577"/>
          <ac:spMkLst>
            <pc:docMk/>
            <pc:sldMk cId="4019409665" sldId="910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6:34.148" v="282" actId="255"/>
        <pc:sldMkLst>
          <pc:docMk/>
          <pc:sldMk cId="7925270" sldId="911"/>
        </pc:sldMkLst>
        <pc:spChg chg="mod">
          <ac:chgData name="Chunping Xu" userId="a5962ba47313b1f5" providerId="LiveId" clId="{F3EA9B08-B9C6-4EED-939A-0034F4808D84}" dt="2021-04-30T17:06:34.148" v="282" actId="255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49:34.652" v="121"/>
        <pc:sldMkLst>
          <pc:docMk/>
          <pc:sldMk cId="1543919868" sldId="912"/>
        </pc:sldMkLst>
        <pc:spChg chg="mod">
          <ac:chgData name="Chunping Xu" userId="a5962ba47313b1f5" providerId="LiveId" clId="{F3EA9B08-B9C6-4EED-939A-0034F4808D84}" dt="2021-04-30T16:49:34.652" v="121"/>
          <ac:spMkLst>
            <pc:docMk/>
            <pc:sldMk cId="1543919868" sldId="912"/>
            <ac:spMk id="441" creationId="{00000000-0000-0000-0000-000000000000}"/>
          </ac:spMkLst>
        </pc:spChg>
      </pc:sldChg>
      <pc:sldChg chg="del">
        <pc:chgData name="Chunping Xu" userId="a5962ba47313b1f5" providerId="LiveId" clId="{F3EA9B08-B9C6-4EED-939A-0034F4808D84}" dt="2021-04-30T17:03:30.371" v="266" actId="47"/>
        <pc:sldMkLst>
          <pc:docMk/>
          <pc:sldMk cId="3565729517" sldId="915"/>
        </pc:sldMkLst>
      </pc:sldChg>
      <pc:sldChg chg="modSp mod">
        <pc:chgData name="Chunping Xu" userId="a5962ba47313b1f5" providerId="LiveId" clId="{F3EA9B08-B9C6-4EED-939A-0034F4808D84}" dt="2021-04-29T18:26:44.119" v="21" actId="20577"/>
        <pc:sldMkLst>
          <pc:docMk/>
          <pc:sldMk cId="2313262846" sldId="926"/>
        </pc:sldMkLst>
        <pc:spChg chg="mod">
          <ac:chgData name="Chunping Xu" userId="a5962ba47313b1f5" providerId="LiveId" clId="{F3EA9B08-B9C6-4EED-939A-0034F4808D84}" dt="2021-04-29T18:26:44.119" v="21" actId="20577"/>
          <ac:spMkLst>
            <pc:docMk/>
            <pc:sldMk cId="2313262846" sldId="926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6:56.956" v="23" actId="20577"/>
        <pc:sldMkLst>
          <pc:docMk/>
          <pc:sldMk cId="1721187573" sldId="927"/>
        </pc:sldMkLst>
        <pc:spChg chg="mod">
          <ac:chgData name="Chunping Xu" userId="a5962ba47313b1f5" providerId="LiveId" clId="{F3EA9B08-B9C6-4EED-939A-0034F4808D84}" dt="2021-04-29T18:26:56.956" v="23" actId="20577"/>
          <ac:spMkLst>
            <pc:docMk/>
            <pc:sldMk cId="1721187573" sldId="927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6:11.428" v="18"/>
        <pc:sldMkLst>
          <pc:docMk/>
          <pc:sldMk cId="3410243051" sldId="928"/>
        </pc:sldMkLst>
        <pc:spChg chg="mod">
          <ac:chgData name="Chunping Xu" userId="a5962ba47313b1f5" providerId="LiveId" clId="{F3EA9B08-B9C6-4EED-939A-0034F4808D84}" dt="2021-04-29T18:26:11.428" v="18"/>
          <ac:spMkLst>
            <pc:docMk/>
            <pc:sldMk cId="3410243051" sldId="928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7:19.829" v="27"/>
        <pc:sldMkLst>
          <pc:docMk/>
          <pc:sldMk cId="4221993880" sldId="941"/>
        </pc:sldMkLst>
        <pc:spChg chg="mod">
          <ac:chgData name="Chunping Xu" userId="a5962ba47313b1f5" providerId="LiveId" clId="{F3EA9B08-B9C6-4EED-939A-0034F4808D84}" dt="2021-04-29T18:27:19.829" v="27"/>
          <ac:spMkLst>
            <pc:docMk/>
            <pc:sldMk cId="4221993880" sldId="941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7:34.434" v="32"/>
        <pc:sldMkLst>
          <pc:docMk/>
          <pc:sldMk cId="1638738310" sldId="942"/>
        </pc:sldMkLst>
        <pc:spChg chg="mod">
          <ac:chgData name="Chunping Xu" userId="a5962ba47313b1f5" providerId="LiveId" clId="{F3EA9B08-B9C6-4EED-939A-0034F4808D84}" dt="2021-04-29T18:27:34.434" v="32"/>
          <ac:spMkLst>
            <pc:docMk/>
            <pc:sldMk cId="1638738310" sldId="942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7:48.325" v="35"/>
        <pc:sldMkLst>
          <pc:docMk/>
          <pc:sldMk cId="2984823333" sldId="943"/>
        </pc:sldMkLst>
        <pc:spChg chg="mod">
          <ac:chgData name="Chunping Xu" userId="a5962ba47313b1f5" providerId="LiveId" clId="{F3EA9B08-B9C6-4EED-939A-0034F4808D84}" dt="2021-04-29T18:27:48.325" v="35"/>
          <ac:spMkLst>
            <pc:docMk/>
            <pc:sldMk cId="2984823333" sldId="943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8:02.289" v="38"/>
        <pc:sldMkLst>
          <pc:docMk/>
          <pc:sldMk cId="3832321435" sldId="944"/>
        </pc:sldMkLst>
        <pc:spChg chg="mod">
          <ac:chgData name="Chunping Xu" userId="a5962ba47313b1f5" providerId="LiveId" clId="{F3EA9B08-B9C6-4EED-939A-0034F4808D84}" dt="2021-04-29T18:28:02.289" v="38"/>
          <ac:spMkLst>
            <pc:docMk/>
            <pc:sldMk cId="3832321435" sldId="944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6:39.114" v="283" actId="255"/>
        <pc:sldMkLst>
          <pc:docMk/>
          <pc:sldMk cId="2773052931" sldId="947"/>
        </pc:sldMkLst>
        <pc:spChg chg="mod">
          <ac:chgData name="Chunping Xu" userId="a5962ba47313b1f5" providerId="LiveId" clId="{F3EA9B08-B9C6-4EED-939A-0034F4808D84}" dt="2021-04-30T17:06:39.114" v="283" actId="255"/>
          <ac:spMkLst>
            <pc:docMk/>
            <pc:sldMk cId="2773052931" sldId="947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50:08.812" v="125" actId="20577"/>
        <pc:sldMkLst>
          <pc:docMk/>
          <pc:sldMk cId="3246552041" sldId="948"/>
        </pc:sldMkLst>
        <pc:spChg chg="mod">
          <ac:chgData name="Chunping Xu" userId="a5962ba47313b1f5" providerId="LiveId" clId="{F3EA9B08-B9C6-4EED-939A-0034F4808D84}" dt="2021-04-30T16:50:08.812" v="125" actId="20577"/>
          <ac:spMkLst>
            <pc:docMk/>
            <pc:sldMk cId="3246552041" sldId="948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54:18.674" v="197" actId="207"/>
        <pc:sldMkLst>
          <pc:docMk/>
          <pc:sldMk cId="3304690809" sldId="949"/>
        </pc:sldMkLst>
        <pc:spChg chg="mod">
          <ac:chgData name="Chunping Xu" userId="a5962ba47313b1f5" providerId="LiveId" clId="{F3EA9B08-B9C6-4EED-939A-0034F4808D84}" dt="2021-04-30T16:54:18.674" v="197" actId="207"/>
          <ac:spMkLst>
            <pc:docMk/>
            <pc:sldMk cId="3304690809" sldId="949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58:27.240" v="217" actId="255"/>
        <pc:sldMkLst>
          <pc:docMk/>
          <pc:sldMk cId="1535006336" sldId="950"/>
        </pc:sldMkLst>
        <pc:spChg chg="mod">
          <ac:chgData name="Chunping Xu" userId="a5962ba47313b1f5" providerId="LiveId" clId="{F3EA9B08-B9C6-4EED-939A-0034F4808D84}" dt="2021-04-30T16:58:27.240" v="217" actId="255"/>
          <ac:spMkLst>
            <pc:docMk/>
            <pc:sldMk cId="1535006336" sldId="950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0:58.702" v="239"/>
        <pc:sldMkLst>
          <pc:docMk/>
          <pc:sldMk cId="780877328" sldId="951"/>
        </pc:sldMkLst>
        <pc:spChg chg="mod">
          <ac:chgData name="Chunping Xu" userId="a5962ba47313b1f5" providerId="LiveId" clId="{F3EA9B08-B9C6-4EED-939A-0034F4808D84}" dt="2021-04-30T17:00:58.702" v="239"/>
          <ac:spMkLst>
            <pc:docMk/>
            <pc:sldMk cId="780877328" sldId="951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1:17.931" v="242"/>
        <pc:sldMkLst>
          <pc:docMk/>
          <pc:sldMk cId="3930469402" sldId="952"/>
        </pc:sldMkLst>
        <pc:spChg chg="mod">
          <ac:chgData name="Chunping Xu" userId="a5962ba47313b1f5" providerId="LiveId" clId="{F3EA9B08-B9C6-4EED-939A-0034F4808D84}" dt="2021-04-30T17:01:17.931" v="242"/>
          <ac:spMkLst>
            <pc:docMk/>
            <pc:sldMk cId="3930469402" sldId="952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1:29.715" v="245"/>
        <pc:sldMkLst>
          <pc:docMk/>
          <pc:sldMk cId="3429638334" sldId="953"/>
        </pc:sldMkLst>
        <pc:spChg chg="mod">
          <ac:chgData name="Chunping Xu" userId="a5962ba47313b1f5" providerId="LiveId" clId="{F3EA9B08-B9C6-4EED-939A-0034F4808D84}" dt="2021-04-30T17:01:29.715" v="245"/>
          <ac:spMkLst>
            <pc:docMk/>
            <pc:sldMk cId="3429638334" sldId="953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2:41.814" v="257"/>
        <pc:sldMkLst>
          <pc:docMk/>
          <pc:sldMk cId="2300784458" sldId="954"/>
        </pc:sldMkLst>
        <pc:spChg chg="mod">
          <ac:chgData name="Chunping Xu" userId="a5962ba47313b1f5" providerId="LiveId" clId="{F3EA9B08-B9C6-4EED-939A-0034F4808D84}" dt="2021-04-30T17:02:41.814" v="257"/>
          <ac:spMkLst>
            <pc:docMk/>
            <pc:sldMk cId="2300784458" sldId="954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2:55.718" v="260"/>
        <pc:sldMkLst>
          <pc:docMk/>
          <pc:sldMk cId="1136150031" sldId="955"/>
        </pc:sldMkLst>
        <pc:spChg chg="mod">
          <ac:chgData name="Chunping Xu" userId="a5962ba47313b1f5" providerId="LiveId" clId="{F3EA9B08-B9C6-4EED-939A-0034F4808D84}" dt="2021-04-30T17:02:55.718" v="260"/>
          <ac:spMkLst>
            <pc:docMk/>
            <pc:sldMk cId="1136150031" sldId="955"/>
            <ac:spMk id="441" creationId="{00000000-0000-0000-0000-000000000000}"/>
          </ac:spMkLst>
        </pc:spChg>
      </pc:sldChg>
      <pc:sldChg chg="del">
        <pc:chgData name="Chunping Xu" userId="a5962ba47313b1f5" providerId="LiveId" clId="{F3EA9B08-B9C6-4EED-939A-0034F4808D84}" dt="2021-04-30T17:02:58.866" v="261" actId="47"/>
        <pc:sldMkLst>
          <pc:docMk/>
          <pc:sldMk cId="1460311642" sldId="956"/>
        </pc:sldMkLst>
      </pc:sldChg>
      <pc:sldChg chg="modSp mod">
        <pc:chgData name="Chunping Xu" userId="a5962ba47313b1f5" providerId="LiveId" clId="{F3EA9B08-B9C6-4EED-939A-0034F4808D84}" dt="2021-04-30T17:04:58.359" v="281" actId="255"/>
        <pc:sldMkLst>
          <pc:docMk/>
          <pc:sldMk cId="4206779045" sldId="957"/>
        </pc:sldMkLst>
        <pc:spChg chg="mod">
          <ac:chgData name="Chunping Xu" userId="a5962ba47313b1f5" providerId="LiveId" clId="{F3EA9B08-B9C6-4EED-939A-0034F4808D84}" dt="2021-04-30T17:04:58.359" v="281" actId="255"/>
          <ac:spMkLst>
            <pc:docMk/>
            <pc:sldMk cId="4206779045" sldId="957"/>
            <ac:spMk id="441" creationId="{00000000-0000-0000-0000-000000000000}"/>
          </ac:spMkLst>
        </pc:spChg>
      </pc:sldChg>
      <pc:sldChg chg="del">
        <pc:chgData name="Chunping Xu" userId="a5962ba47313b1f5" providerId="LiveId" clId="{F3EA9B08-B9C6-4EED-939A-0034F4808D84}" dt="2021-04-30T16:47:28.319" v="96" actId="47"/>
        <pc:sldMkLst>
          <pc:docMk/>
          <pc:sldMk cId="3049171570" sldId="960"/>
        </pc:sldMkLst>
      </pc:sldChg>
      <pc:sldChg chg="modSp mod">
        <pc:chgData name="Chunping Xu" userId="a5962ba47313b1f5" providerId="LiveId" clId="{F3EA9B08-B9C6-4EED-939A-0034F4808D84}" dt="2021-04-30T16:49:16.907" v="118"/>
        <pc:sldMkLst>
          <pc:docMk/>
          <pc:sldMk cId="1630062831" sldId="961"/>
        </pc:sldMkLst>
        <pc:spChg chg="mod">
          <ac:chgData name="Chunping Xu" userId="a5962ba47313b1f5" providerId="LiveId" clId="{F3EA9B08-B9C6-4EED-939A-0034F4808D84}" dt="2021-04-30T16:49:16.907" v="118"/>
          <ac:spMkLst>
            <pc:docMk/>
            <pc:sldMk cId="1630062831" sldId="961"/>
            <ac:spMk id="441" creationId="{00000000-0000-0000-0000-000000000000}"/>
          </ac:spMkLst>
        </pc:spChg>
      </pc:sldChg>
      <pc:sldChg chg="del">
        <pc:chgData name="Chunping Xu" userId="a5962ba47313b1f5" providerId="LiveId" clId="{F3EA9B08-B9C6-4EED-939A-0034F4808D84}" dt="2021-04-30T16:50:11.813" v="126" actId="47"/>
        <pc:sldMkLst>
          <pc:docMk/>
          <pc:sldMk cId="46122635" sldId="962"/>
        </pc:sldMkLst>
      </pc:sldChg>
      <pc:sldChg chg="modSp mod">
        <pc:chgData name="Chunping Xu" userId="a5962ba47313b1f5" providerId="LiveId" clId="{F3EA9B08-B9C6-4EED-939A-0034F4808D84}" dt="2021-04-30T16:58:06.713" v="213" actId="255"/>
        <pc:sldMkLst>
          <pc:docMk/>
          <pc:sldMk cId="1780976206" sldId="963"/>
        </pc:sldMkLst>
        <pc:spChg chg="mod">
          <ac:chgData name="Chunping Xu" userId="a5962ba47313b1f5" providerId="LiveId" clId="{F3EA9B08-B9C6-4EED-939A-0034F4808D84}" dt="2021-04-30T16:58:06.713" v="213" actId="255"/>
          <ac:spMkLst>
            <pc:docMk/>
            <pc:sldMk cId="1780976206" sldId="963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59:41.609" v="224" actId="255"/>
        <pc:sldMkLst>
          <pc:docMk/>
          <pc:sldMk cId="1669701034" sldId="964"/>
        </pc:sldMkLst>
        <pc:spChg chg="mod">
          <ac:chgData name="Chunping Xu" userId="a5962ba47313b1f5" providerId="LiveId" clId="{F3EA9B08-B9C6-4EED-939A-0034F4808D84}" dt="2021-04-30T16:59:41.609" v="224" actId="255"/>
          <ac:spMkLst>
            <pc:docMk/>
            <pc:sldMk cId="1669701034" sldId="964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0:31.704" v="234"/>
        <pc:sldMkLst>
          <pc:docMk/>
          <pc:sldMk cId="3510231765" sldId="965"/>
        </pc:sldMkLst>
        <pc:spChg chg="mod">
          <ac:chgData name="Chunping Xu" userId="a5962ba47313b1f5" providerId="LiveId" clId="{F3EA9B08-B9C6-4EED-939A-0034F4808D84}" dt="2021-04-30T17:00:31.704" v="234"/>
          <ac:spMkLst>
            <pc:docMk/>
            <pc:sldMk cId="3510231765" sldId="965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1:42.197" v="248"/>
        <pc:sldMkLst>
          <pc:docMk/>
          <pc:sldMk cId="3134916311" sldId="966"/>
        </pc:sldMkLst>
        <pc:spChg chg="mod">
          <ac:chgData name="Chunping Xu" userId="a5962ba47313b1f5" providerId="LiveId" clId="{F3EA9B08-B9C6-4EED-939A-0034F4808D84}" dt="2021-04-30T17:01:42.197" v="248"/>
          <ac:spMkLst>
            <pc:docMk/>
            <pc:sldMk cId="3134916311" sldId="966"/>
            <ac:spMk id="441" creationId="{00000000-0000-0000-0000-000000000000}"/>
          </ac:spMkLst>
        </pc:spChg>
      </pc:sldChg>
      <pc:sldChg chg="del">
        <pc:chgData name="Chunping Xu" userId="a5962ba47313b1f5" providerId="LiveId" clId="{F3EA9B08-B9C6-4EED-939A-0034F4808D84}" dt="2021-04-30T17:03:30.371" v="266" actId="47"/>
        <pc:sldMkLst>
          <pc:docMk/>
          <pc:sldMk cId="3324497358" sldId="967"/>
        </pc:sldMkLst>
      </pc:sldChg>
      <pc:sldChg chg="modSp add mod">
        <pc:chgData name="Chunping Xu" userId="a5962ba47313b1f5" providerId="LiveId" clId="{F3EA9B08-B9C6-4EED-939A-0034F4808D84}" dt="2021-04-29T18:26:48.835" v="22" actId="20577"/>
        <pc:sldMkLst>
          <pc:docMk/>
          <pc:sldMk cId="4238450721" sldId="968"/>
        </pc:sldMkLst>
        <pc:spChg chg="mod">
          <ac:chgData name="Chunping Xu" userId="a5962ba47313b1f5" providerId="LiveId" clId="{F3EA9B08-B9C6-4EED-939A-0034F4808D84}" dt="2021-04-29T18:26:48.835" v="22" actId="20577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3EA9B08-B9C6-4EED-939A-0034F4808D84}" dt="2021-04-29T18:28:53.299" v="44" actId="20577"/>
        <pc:sldMkLst>
          <pc:docMk/>
          <pc:sldMk cId="3135793589" sldId="969"/>
        </pc:sldMkLst>
        <pc:spChg chg="mod">
          <ac:chgData name="Chunping Xu" userId="a5962ba47313b1f5" providerId="LiveId" clId="{F3EA9B08-B9C6-4EED-939A-0034F4808D84}" dt="2021-04-29T18:28:53.299" v="44" actId="20577"/>
          <ac:spMkLst>
            <pc:docMk/>
            <pc:sldMk cId="3135793589" sldId="9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3EA9B08-B9C6-4EED-939A-0034F4808D84}" dt="2021-04-29T18:29:10.366" v="47"/>
        <pc:sldMkLst>
          <pc:docMk/>
          <pc:sldMk cId="3042440430" sldId="970"/>
        </pc:sldMkLst>
        <pc:spChg chg="mod">
          <ac:chgData name="Chunping Xu" userId="a5962ba47313b1f5" providerId="LiveId" clId="{F3EA9B08-B9C6-4EED-939A-0034F4808D84}" dt="2021-04-29T18:29:10.366" v="47"/>
          <ac:spMkLst>
            <pc:docMk/>
            <pc:sldMk cId="3042440430" sldId="97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3EA9B08-B9C6-4EED-939A-0034F4808D84}" dt="2021-04-30T16:47:11.763" v="95" actId="20577"/>
        <pc:sldMkLst>
          <pc:docMk/>
          <pc:sldMk cId="2863991435" sldId="971"/>
        </pc:sldMkLst>
        <pc:spChg chg="mod">
          <ac:chgData name="Chunping Xu" userId="a5962ba47313b1f5" providerId="LiveId" clId="{F3EA9B08-B9C6-4EED-939A-0034F4808D84}" dt="2021-04-30T16:47:11.763" v="95" actId="20577"/>
          <ac:spMkLst>
            <pc:docMk/>
            <pc:sldMk cId="2863991435" sldId="9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3EA9B08-B9C6-4EED-939A-0034F4808D84}" dt="2021-04-30T16:56:47.059" v="203"/>
        <pc:sldMkLst>
          <pc:docMk/>
          <pc:sldMk cId="2690793810" sldId="972"/>
        </pc:sldMkLst>
        <pc:spChg chg="mod">
          <ac:chgData name="Chunping Xu" userId="a5962ba47313b1f5" providerId="LiveId" clId="{F3EA9B08-B9C6-4EED-939A-0034F4808D84}" dt="2021-04-30T16:56:47.059" v="203"/>
          <ac:spMkLst>
            <pc:docMk/>
            <pc:sldMk cId="2690793810" sldId="9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3EA9B08-B9C6-4EED-939A-0034F4808D84}" dt="2021-04-30T16:57:25.173" v="209"/>
        <pc:sldMkLst>
          <pc:docMk/>
          <pc:sldMk cId="2452678206" sldId="973"/>
        </pc:sldMkLst>
        <pc:spChg chg="mod">
          <ac:chgData name="Chunping Xu" userId="a5962ba47313b1f5" providerId="LiveId" clId="{F3EA9B08-B9C6-4EED-939A-0034F4808D84}" dt="2021-04-30T16:57:25.173" v="209"/>
          <ac:spMkLst>
            <pc:docMk/>
            <pc:sldMk cId="2452678206" sldId="973"/>
            <ac:spMk id="441" creationId="{00000000-0000-0000-0000-000000000000}"/>
          </ac:spMkLst>
        </pc:spChg>
      </pc:sldChg>
      <pc:sldChg chg="add ord">
        <pc:chgData name="Chunping Xu" userId="a5962ba47313b1f5" providerId="LiveId" clId="{F3EA9B08-B9C6-4EED-939A-0034F4808D84}" dt="2021-05-02T05:06:10.236" v="285"/>
        <pc:sldMkLst>
          <pc:docMk/>
          <pc:sldMk cId="2566375676" sldId="974"/>
        </pc:sldMkLst>
      </pc:sldChg>
      <pc:sldChg chg="modSp add mod">
        <pc:chgData name="Chunping Xu" userId="a5962ba47313b1f5" providerId="LiveId" clId="{F3EA9B08-B9C6-4EED-939A-0034F4808D84}" dt="2021-04-30T17:00:10.693" v="230"/>
        <pc:sldMkLst>
          <pc:docMk/>
          <pc:sldMk cId="3786570020" sldId="975"/>
        </pc:sldMkLst>
        <pc:spChg chg="mod">
          <ac:chgData name="Chunping Xu" userId="a5962ba47313b1f5" providerId="LiveId" clId="{F3EA9B08-B9C6-4EED-939A-0034F4808D84}" dt="2021-04-30T17:00:10.693" v="230"/>
          <ac:spMkLst>
            <pc:docMk/>
            <pc:sldMk cId="3786570020" sldId="97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3EA9B08-B9C6-4EED-939A-0034F4808D84}" dt="2021-04-30T17:02:14.381" v="254"/>
        <pc:sldMkLst>
          <pc:docMk/>
          <pc:sldMk cId="3859328378" sldId="976"/>
        </pc:sldMkLst>
        <pc:spChg chg="mod">
          <ac:chgData name="Chunping Xu" userId="a5962ba47313b1f5" providerId="LiveId" clId="{F3EA9B08-B9C6-4EED-939A-0034F4808D84}" dt="2021-04-30T17:02:14.381" v="254"/>
          <ac:spMkLst>
            <pc:docMk/>
            <pc:sldMk cId="3859328378" sldId="976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DB1B5518-7A50-4FB9-A963-50B23E797347}"/>
    <pc:docChg chg="undo redo custSel addSld delSld modSld sldOrd">
      <pc:chgData name="Chunping Xu" userId="a5962ba47313b1f5" providerId="LiveId" clId="{DB1B5518-7A50-4FB9-A963-50B23E797347}" dt="2021-05-07T16:05:32.857" v="383" actId="20577"/>
      <pc:docMkLst>
        <pc:docMk/>
      </pc:docMkLst>
      <pc:sldChg chg="modSp add mod">
        <pc:chgData name="Chunping Xu" userId="a5962ba47313b1f5" providerId="LiveId" clId="{DB1B5518-7A50-4FB9-A963-50B23E797347}" dt="2021-05-07T03:30:03.102" v="78" actId="1076"/>
        <pc:sldMkLst>
          <pc:docMk/>
          <pc:sldMk cId="1234540451" sldId="400"/>
        </pc:sldMkLst>
        <pc:spChg chg="mod">
          <ac:chgData name="Chunping Xu" userId="a5962ba47313b1f5" providerId="LiveId" clId="{DB1B5518-7A50-4FB9-A963-50B23E797347}" dt="2021-05-07T03:29:56.385" v="77" actId="1076"/>
          <ac:spMkLst>
            <pc:docMk/>
            <pc:sldMk cId="1234540451" sldId="400"/>
            <ac:spMk id="2" creationId="{00000000-0000-0000-0000-000000000000}"/>
          </ac:spMkLst>
        </pc:spChg>
        <pc:picChg chg="mod">
          <ac:chgData name="Chunping Xu" userId="a5962ba47313b1f5" providerId="LiveId" clId="{DB1B5518-7A50-4FB9-A963-50B23E797347}" dt="2021-05-07T03:30:03.102" v="78" actId="1076"/>
          <ac:picMkLst>
            <pc:docMk/>
            <pc:sldMk cId="1234540451" sldId="400"/>
            <ac:picMk id="3074" creationId="{00000000-0000-0000-0000-000000000000}"/>
          </ac:picMkLst>
        </pc:picChg>
      </pc:sldChg>
      <pc:sldChg chg="modSp add">
        <pc:chgData name="Chunping Xu" userId="a5962ba47313b1f5" providerId="LiveId" clId="{DB1B5518-7A50-4FB9-A963-50B23E797347}" dt="2021-05-07T04:40:45.528" v="265" actId="14100"/>
        <pc:sldMkLst>
          <pc:docMk/>
          <pc:sldMk cId="1689624443" sldId="416"/>
        </pc:sldMkLst>
        <pc:picChg chg="mod">
          <ac:chgData name="Chunping Xu" userId="a5962ba47313b1f5" providerId="LiveId" clId="{DB1B5518-7A50-4FB9-A963-50B23E797347}" dt="2021-05-07T04:40:45.528" v="265" actId="14100"/>
          <ac:picMkLst>
            <pc:docMk/>
            <pc:sldMk cId="1689624443" sldId="416"/>
            <ac:picMk id="19458" creationId="{00000000-0000-0000-0000-000000000000}"/>
          </ac:picMkLst>
        </pc:picChg>
      </pc:sldChg>
      <pc:sldChg chg="modSp add ord">
        <pc:chgData name="Chunping Xu" userId="a5962ba47313b1f5" providerId="LiveId" clId="{DB1B5518-7A50-4FB9-A963-50B23E797347}" dt="2021-05-07T04:41:35.228" v="271"/>
        <pc:sldMkLst>
          <pc:docMk/>
          <pc:sldMk cId="1480836367" sldId="418"/>
        </pc:sldMkLst>
        <pc:picChg chg="mod">
          <ac:chgData name="Chunping Xu" userId="a5962ba47313b1f5" providerId="LiveId" clId="{DB1B5518-7A50-4FB9-A963-50B23E797347}" dt="2021-05-07T04:41:32.761" v="269" actId="1076"/>
          <ac:picMkLst>
            <pc:docMk/>
            <pc:sldMk cId="1480836367" sldId="418"/>
            <ac:picMk id="13314" creationId="{00000000-0000-0000-0000-000000000000}"/>
          </ac:picMkLst>
        </pc:picChg>
      </pc:sldChg>
      <pc:sldChg chg="modSp mod">
        <pc:chgData name="Chunping Xu" userId="a5962ba47313b1f5" providerId="LiveId" clId="{DB1B5518-7A50-4FB9-A963-50B23E797347}" dt="2021-05-07T03:19:15.624" v="3" actId="20577"/>
        <pc:sldMkLst>
          <pc:docMk/>
          <pc:sldMk cId="2574250617" sldId="835"/>
        </pc:sldMkLst>
        <pc:spChg chg="mod">
          <ac:chgData name="Chunping Xu" userId="a5962ba47313b1f5" providerId="LiveId" clId="{DB1B5518-7A50-4FB9-A963-50B23E797347}" dt="2021-05-07T03:19:15.624" v="3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3:25:59.909" v="28" actId="20577"/>
        <pc:sldMkLst>
          <pc:docMk/>
          <pc:sldMk cId="96890483" sldId="845"/>
        </pc:sldMkLst>
        <pc:spChg chg="mod">
          <ac:chgData name="Chunping Xu" userId="a5962ba47313b1f5" providerId="LiveId" clId="{DB1B5518-7A50-4FB9-A963-50B23E797347}" dt="2021-05-07T03:25:59.909" v="28" actId="20577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4:11:59.797" v="89"/>
        <pc:sldMkLst>
          <pc:docMk/>
          <pc:sldMk cId="3489066414" sldId="847"/>
        </pc:sldMkLst>
        <pc:spChg chg="mod">
          <ac:chgData name="Chunping Xu" userId="a5962ba47313b1f5" providerId="LiveId" clId="{DB1B5518-7A50-4FB9-A963-50B23E797347}" dt="2021-05-07T04:11:59.797" v="8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3:20:07.935" v="6"/>
        <pc:sldMkLst>
          <pc:docMk/>
          <pc:sldMk cId="2814175321" sldId="852"/>
        </pc:sldMkLst>
        <pc:spChg chg="mod">
          <ac:chgData name="Chunping Xu" userId="a5962ba47313b1f5" providerId="LiveId" clId="{DB1B5518-7A50-4FB9-A963-50B23E797347}" dt="2021-05-07T03:20:07.935" v="6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3:31:15.773" v="83" actId="12"/>
        <pc:sldMkLst>
          <pc:docMk/>
          <pc:sldMk cId="4007757009" sldId="884"/>
        </pc:sldMkLst>
        <pc:spChg chg="mod">
          <ac:chgData name="Chunping Xu" userId="a5962ba47313b1f5" providerId="LiveId" clId="{DB1B5518-7A50-4FB9-A963-50B23E797347}" dt="2021-05-07T03:31:15.773" v="83" actId="1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4:12:30.435" v="93" actId="255"/>
        <pc:sldMkLst>
          <pc:docMk/>
          <pc:sldMk cId="4019409665" sldId="910"/>
        </pc:sldMkLst>
        <pc:spChg chg="mod">
          <ac:chgData name="Chunping Xu" userId="a5962ba47313b1f5" providerId="LiveId" clId="{DB1B5518-7A50-4FB9-A963-50B23E797347}" dt="2021-05-07T04:12:30.435" v="93" actId="255"/>
          <ac:spMkLst>
            <pc:docMk/>
            <pc:sldMk cId="4019409665" sldId="9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DB1B5518-7A50-4FB9-A963-50B23E797347}" dt="2021-05-07T15:59:03.906" v="343"/>
        <pc:sldMkLst>
          <pc:docMk/>
          <pc:sldMk cId="7925270" sldId="911"/>
        </pc:sldMkLst>
        <pc:spChg chg="mod">
          <ac:chgData name="Chunping Xu" userId="a5962ba47313b1f5" providerId="LiveId" clId="{DB1B5518-7A50-4FB9-A963-50B23E797347}" dt="2021-05-07T04:16:32.872" v="100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16:02:14.779" v="347" actId="6549"/>
        <pc:sldMkLst>
          <pc:docMk/>
          <pc:sldMk cId="1543919868" sldId="912"/>
        </pc:sldMkLst>
        <pc:spChg chg="mod">
          <ac:chgData name="Chunping Xu" userId="a5962ba47313b1f5" providerId="LiveId" clId="{DB1B5518-7A50-4FB9-A963-50B23E797347}" dt="2021-05-07T16:02:14.779" v="347" actId="6549"/>
          <ac:spMkLst>
            <pc:docMk/>
            <pc:sldMk cId="1543919868" sldId="912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3:20:29.202" v="10" actId="14100"/>
        <pc:sldMkLst>
          <pc:docMk/>
          <pc:sldMk cId="2313262846" sldId="926"/>
        </pc:sldMkLst>
        <pc:spChg chg="mod">
          <ac:chgData name="Chunping Xu" userId="a5962ba47313b1f5" providerId="LiveId" clId="{DB1B5518-7A50-4FB9-A963-50B23E797347}" dt="2021-05-07T03:20:29.202" v="10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3:21:03.120" v="17"/>
        <pc:sldMkLst>
          <pc:docMk/>
          <pc:sldMk cId="1721187573" sldId="927"/>
        </pc:sldMkLst>
        <pc:spChg chg="mod">
          <ac:chgData name="Chunping Xu" userId="a5962ba47313b1f5" providerId="LiveId" clId="{DB1B5518-7A50-4FB9-A963-50B23E797347}" dt="2021-05-07T03:21:03.120" v="17"/>
          <ac:spMkLst>
            <pc:docMk/>
            <pc:sldMk cId="1721187573" sldId="927"/>
            <ac:spMk id="441" creationId="{00000000-0000-0000-0000-000000000000}"/>
          </ac:spMkLst>
        </pc:spChg>
      </pc:sldChg>
      <pc:sldChg chg="del">
        <pc:chgData name="Chunping Xu" userId="a5962ba47313b1f5" providerId="LiveId" clId="{DB1B5518-7A50-4FB9-A963-50B23E797347}" dt="2021-05-07T03:21:11.409" v="18" actId="47"/>
        <pc:sldMkLst>
          <pc:docMk/>
          <pc:sldMk cId="3410243051" sldId="928"/>
        </pc:sldMkLst>
      </pc:sldChg>
      <pc:sldChg chg="del">
        <pc:chgData name="Chunping Xu" userId="a5962ba47313b1f5" providerId="LiveId" clId="{DB1B5518-7A50-4FB9-A963-50B23E797347}" dt="2021-05-07T03:21:11.409" v="18" actId="47"/>
        <pc:sldMkLst>
          <pc:docMk/>
          <pc:sldMk cId="4221993880" sldId="941"/>
        </pc:sldMkLst>
      </pc:sldChg>
      <pc:sldChg chg="del">
        <pc:chgData name="Chunping Xu" userId="a5962ba47313b1f5" providerId="LiveId" clId="{DB1B5518-7A50-4FB9-A963-50B23E797347}" dt="2021-05-07T03:21:11.409" v="18" actId="47"/>
        <pc:sldMkLst>
          <pc:docMk/>
          <pc:sldMk cId="1638738310" sldId="942"/>
        </pc:sldMkLst>
      </pc:sldChg>
      <pc:sldChg chg="del">
        <pc:chgData name="Chunping Xu" userId="a5962ba47313b1f5" providerId="LiveId" clId="{DB1B5518-7A50-4FB9-A963-50B23E797347}" dt="2021-05-07T03:21:11.409" v="18" actId="47"/>
        <pc:sldMkLst>
          <pc:docMk/>
          <pc:sldMk cId="2984823333" sldId="943"/>
        </pc:sldMkLst>
      </pc:sldChg>
      <pc:sldChg chg="del">
        <pc:chgData name="Chunping Xu" userId="a5962ba47313b1f5" providerId="LiveId" clId="{DB1B5518-7A50-4FB9-A963-50B23E797347}" dt="2021-05-07T03:21:11.409" v="18" actId="47"/>
        <pc:sldMkLst>
          <pc:docMk/>
          <pc:sldMk cId="3832321435" sldId="944"/>
        </pc:sldMkLst>
      </pc:sldChg>
      <pc:sldChg chg="modSp mod">
        <pc:chgData name="Chunping Xu" userId="a5962ba47313b1f5" providerId="LiveId" clId="{DB1B5518-7A50-4FB9-A963-50B23E797347}" dt="2021-05-07T04:28:54.240" v="180" actId="20577"/>
        <pc:sldMkLst>
          <pc:docMk/>
          <pc:sldMk cId="2773052931" sldId="947"/>
        </pc:sldMkLst>
        <pc:spChg chg="mod">
          <ac:chgData name="Chunping Xu" userId="a5962ba47313b1f5" providerId="LiveId" clId="{DB1B5518-7A50-4FB9-A963-50B23E797347}" dt="2021-05-07T04:28:54.240" v="180" actId="20577"/>
          <ac:spMkLst>
            <pc:docMk/>
            <pc:sldMk cId="2773052931" sldId="94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DB1B5518-7A50-4FB9-A963-50B23E797347}" dt="2021-05-07T16:02:43.597" v="349"/>
        <pc:sldMkLst>
          <pc:docMk/>
          <pc:sldMk cId="3246552041" sldId="948"/>
        </pc:sldMkLst>
        <pc:spChg chg="mod">
          <ac:chgData name="Chunping Xu" userId="a5962ba47313b1f5" providerId="LiveId" clId="{DB1B5518-7A50-4FB9-A963-50B23E797347}" dt="2021-05-07T04:38:34.522" v="255" actId="20577"/>
          <ac:spMkLst>
            <pc:docMk/>
            <pc:sldMk cId="3246552041" sldId="948"/>
            <ac:spMk id="441" creationId="{00000000-0000-0000-0000-000000000000}"/>
          </ac:spMkLst>
        </pc:spChg>
      </pc:sldChg>
      <pc:sldChg chg="del">
        <pc:chgData name="Chunping Xu" userId="a5962ba47313b1f5" providerId="LiveId" clId="{DB1B5518-7A50-4FB9-A963-50B23E797347}" dt="2021-05-07T04:41:52.751" v="272" actId="47"/>
        <pc:sldMkLst>
          <pc:docMk/>
          <pc:sldMk cId="3304690809" sldId="949"/>
        </pc:sldMkLst>
      </pc:sldChg>
      <pc:sldChg chg="modSp mod">
        <pc:chgData name="Chunping Xu" userId="a5962ba47313b1f5" providerId="LiveId" clId="{DB1B5518-7A50-4FB9-A963-50B23E797347}" dt="2021-05-07T04:44:43.903" v="292" actId="20577"/>
        <pc:sldMkLst>
          <pc:docMk/>
          <pc:sldMk cId="1535006336" sldId="950"/>
        </pc:sldMkLst>
        <pc:spChg chg="mod">
          <ac:chgData name="Chunping Xu" userId="a5962ba47313b1f5" providerId="LiveId" clId="{DB1B5518-7A50-4FB9-A963-50B23E797347}" dt="2021-05-07T04:44:43.903" v="292" actId="20577"/>
          <ac:spMkLst>
            <pc:docMk/>
            <pc:sldMk cId="1535006336" sldId="950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4:53:01" v="335" actId="255"/>
        <pc:sldMkLst>
          <pc:docMk/>
          <pc:sldMk cId="780877328" sldId="951"/>
        </pc:sldMkLst>
        <pc:spChg chg="mod">
          <ac:chgData name="Chunping Xu" userId="a5962ba47313b1f5" providerId="LiveId" clId="{DB1B5518-7A50-4FB9-A963-50B23E797347}" dt="2021-05-07T04:53:01" v="335" actId="255"/>
          <ac:spMkLst>
            <pc:docMk/>
            <pc:sldMk cId="780877328" sldId="951"/>
            <ac:spMk id="441" creationId="{00000000-0000-0000-0000-000000000000}"/>
          </ac:spMkLst>
        </pc:spChg>
      </pc:sldChg>
      <pc:sldChg chg="del">
        <pc:chgData name="Chunping Xu" userId="a5962ba47313b1f5" providerId="LiveId" clId="{DB1B5518-7A50-4FB9-A963-50B23E797347}" dt="2021-05-07T04:53:17.169" v="336" actId="47"/>
        <pc:sldMkLst>
          <pc:docMk/>
          <pc:sldMk cId="3930469402" sldId="952"/>
        </pc:sldMkLst>
      </pc:sldChg>
      <pc:sldChg chg="del">
        <pc:chgData name="Chunping Xu" userId="a5962ba47313b1f5" providerId="LiveId" clId="{DB1B5518-7A50-4FB9-A963-50B23E797347}" dt="2021-05-07T04:53:17.169" v="336" actId="47"/>
        <pc:sldMkLst>
          <pc:docMk/>
          <pc:sldMk cId="3429638334" sldId="953"/>
        </pc:sldMkLst>
      </pc:sldChg>
      <pc:sldChg chg="del">
        <pc:chgData name="Chunping Xu" userId="a5962ba47313b1f5" providerId="LiveId" clId="{DB1B5518-7A50-4FB9-A963-50B23E797347}" dt="2021-05-07T04:53:17.169" v="336" actId="47"/>
        <pc:sldMkLst>
          <pc:docMk/>
          <pc:sldMk cId="2300784458" sldId="954"/>
        </pc:sldMkLst>
      </pc:sldChg>
      <pc:sldChg chg="del">
        <pc:chgData name="Chunping Xu" userId="a5962ba47313b1f5" providerId="LiveId" clId="{DB1B5518-7A50-4FB9-A963-50B23E797347}" dt="2021-05-07T04:53:17.169" v="336" actId="47"/>
        <pc:sldMkLst>
          <pc:docMk/>
          <pc:sldMk cId="1136150031" sldId="955"/>
        </pc:sldMkLst>
      </pc:sldChg>
      <pc:sldChg chg="modSp mod">
        <pc:chgData name="Chunping Xu" userId="a5962ba47313b1f5" providerId="LiveId" clId="{DB1B5518-7A50-4FB9-A963-50B23E797347}" dt="2021-05-07T04:57:44.075" v="342" actId="255"/>
        <pc:sldMkLst>
          <pc:docMk/>
          <pc:sldMk cId="4206779045" sldId="957"/>
        </pc:sldMkLst>
        <pc:spChg chg="mod">
          <ac:chgData name="Chunping Xu" userId="a5962ba47313b1f5" providerId="LiveId" clId="{DB1B5518-7A50-4FB9-A963-50B23E797347}" dt="2021-05-07T04:57:44.075" v="342" actId="255"/>
          <ac:spMkLst>
            <pc:docMk/>
            <pc:sldMk cId="4206779045" sldId="957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4:31:10.585" v="193" actId="20577"/>
        <pc:sldMkLst>
          <pc:docMk/>
          <pc:sldMk cId="1630062831" sldId="961"/>
        </pc:sldMkLst>
        <pc:spChg chg="mod">
          <ac:chgData name="Chunping Xu" userId="a5962ba47313b1f5" providerId="LiveId" clId="{DB1B5518-7A50-4FB9-A963-50B23E797347}" dt="2021-05-07T04:31:10.585" v="193" actId="20577"/>
          <ac:spMkLst>
            <pc:docMk/>
            <pc:sldMk cId="1630062831" sldId="961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4:43:17.171" v="285" actId="20577"/>
        <pc:sldMkLst>
          <pc:docMk/>
          <pc:sldMk cId="1780976206" sldId="963"/>
        </pc:sldMkLst>
        <pc:spChg chg="mod">
          <ac:chgData name="Chunping Xu" userId="a5962ba47313b1f5" providerId="LiveId" clId="{DB1B5518-7A50-4FB9-A963-50B23E797347}" dt="2021-05-07T04:43:17.171" v="285" actId="20577"/>
          <ac:spMkLst>
            <pc:docMk/>
            <pc:sldMk cId="1780976206" sldId="963"/>
            <ac:spMk id="441" creationId="{00000000-0000-0000-0000-000000000000}"/>
          </ac:spMkLst>
        </pc:spChg>
      </pc:sldChg>
      <pc:sldChg chg="del">
        <pc:chgData name="Chunping Xu" userId="a5962ba47313b1f5" providerId="LiveId" clId="{DB1B5518-7A50-4FB9-A963-50B23E797347}" dt="2021-05-07T04:48:31.818" v="298" actId="47"/>
        <pc:sldMkLst>
          <pc:docMk/>
          <pc:sldMk cId="1669701034" sldId="964"/>
        </pc:sldMkLst>
      </pc:sldChg>
      <pc:sldChg chg="modSp mod">
        <pc:chgData name="Chunping Xu" userId="a5962ba47313b1f5" providerId="LiveId" clId="{DB1B5518-7A50-4FB9-A963-50B23E797347}" dt="2021-05-07T04:51:56.552" v="325" actId="255"/>
        <pc:sldMkLst>
          <pc:docMk/>
          <pc:sldMk cId="3510231765" sldId="965"/>
        </pc:sldMkLst>
        <pc:spChg chg="mod">
          <ac:chgData name="Chunping Xu" userId="a5962ba47313b1f5" providerId="LiveId" clId="{DB1B5518-7A50-4FB9-A963-50B23E797347}" dt="2021-05-07T04:51:56.552" v="325" actId="255"/>
          <ac:spMkLst>
            <pc:docMk/>
            <pc:sldMk cId="3510231765" sldId="965"/>
            <ac:spMk id="441" creationId="{00000000-0000-0000-0000-000000000000}"/>
          </ac:spMkLst>
        </pc:spChg>
      </pc:sldChg>
      <pc:sldChg chg="del">
        <pc:chgData name="Chunping Xu" userId="a5962ba47313b1f5" providerId="LiveId" clId="{DB1B5518-7A50-4FB9-A963-50B23E797347}" dt="2021-05-07T04:53:17.169" v="336" actId="47"/>
        <pc:sldMkLst>
          <pc:docMk/>
          <pc:sldMk cId="3134916311" sldId="966"/>
        </pc:sldMkLst>
      </pc:sldChg>
      <pc:sldChg chg="modSp mod">
        <pc:chgData name="Chunping Xu" userId="a5962ba47313b1f5" providerId="LiveId" clId="{DB1B5518-7A50-4FB9-A963-50B23E797347}" dt="2021-05-07T03:20:48.068" v="14" actId="14100"/>
        <pc:sldMkLst>
          <pc:docMk/>
          <pc:sldMk cId="4238450721" sldId="968"/>
        </pc:sldMkLst>
        <pc:spChg chg="mod">
          <ac:chgData name="Chunping Xu" userId="a5962ba47313b1f5" providerId="LiveId" clId="{DB1B5518-7A50-4FB9-A963-50B23E797347}" dt="2021-05-07T03:20:48.068" v="14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del">
        <pc:chgData name="Chunping Xu" userId="a5962ba47313b1f5" providerId="LiveId" clId="{DB1B5518-7A50-4FB9-A963-50B23E797347}" dt="2021-05-07T03:21:11.409" v="18" actId="47"/>
        <pc:sldMkLst>
          <pc:docMk/>
          <pc:sldMk cId="3135793589" sldId="969"/>
        </pc:sldMkLst>
      </pc:sldChg>
      <pc:sldChg chg="del">
        <pc:chgData name="Chunping Xu" userId="a5962ba47313b1f5" providerId="LiveId" clId="{DB1B5518-7A50-4FB9-A963-50B23E797347}" dt="2021-05-07T03:21:11.409" v="18" actId="47"/>
        <pc:sldMkLst>
          <pc:docMk/>
          <pc:sldMk cId="3042440430" sldId="970"/>
        </pc:sldMkLst>
      </pc:sldChg>
      <pc:sldChg chg="del">
        <pc:chgData name="Chunping Xu" userId="a5962ba47313b1f5" providerId="LiveId" clId="{DB1B5518-7A50-4FB9-A963-50B23E797347}" dt="2021-05-07T03:31:34.447" v="86" actId="47"/>
        <pc:sldMkLst>
          <pc:docMk/>
          <pc:sldMk cId="2863991435" sldId="971"/>
        </pc:sldMkLst>
      </pc:sldChg>
      <pc:sldChg chg="modSp mod ord">
        <pc:chgData name="Chunping Xu" userId="a5962ba47313b1f5" providerId="LiveId" clId="{DB1B5518-7A50-4FB9-A963-50B23E797347}" dt="2021-05-07T16:04:02.218" v="376" actId="20577"/>
        <pc:sldMkLst>
          <pc:docMk/>
          <pc:sldMk cId="2690793810" sldId="972"/>
        </pc:sldMkLst>
        <pc:spChg chg="mod">
          <ac:chgData name="Chunping Xu" userId="a5962ba47313b1f5" providerId="LiveId" clId="{DB1B5518-7A50-4FB9-A963-50B23E797347}" dt="2021-05-07T16:04:02.218" v="376" actId="20577"/>
          <ac:spMkLst>
            <pc:docMk/>
            <pc:sldMk cId="2690793810" sldId="972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4:42:25.213" v="276" actId="20577"/>
        <pc:sldMkLst>
          <pc:docMk/>
          <pc:sldMk cId="2452678206" sldId="973"/>
        </pc:sldMkLst>
        <pc:spChg chg="mod">
          <ac:chgData name="Chunping Xu" userId="a5962ba47313b1f5" providerId="LiveId" clId="{DB1B5518-7A50-4FB9-A963-50B23E797347}" dt="2021-05-07T04:42:25.213" v="276" actId="20577"/>
          <ac:spMkLst>
            <pc:docMk/>
            <pc:sldMk cId="2452678206" sldId="973"/>
            <ac:spMk id="441" creationId="{00000000-0000-0000-0000-000000000000}"/>
          </ac:spMkLst>
        </pc:spChg>
      </pc:sldChg>
      <pc:sldChg chg="del">
        <pc:chgData name="Chunping Xu" userId="a5962ba47313b1f5" providerId="LiveId" clId="{DB1B5518-7A50-4FB9-A963-50B23E797347}" dt="2021-05-07T04:42:43.383" v="277" actId="47"/>
        <pc:sldMkLst>
          <pc:docMk/>
          <pc:sldMk cId="2566375676" sldId="974"/>
        </pc:sldMkLst>
      </pc:sldChg>
      <pc:sldChg chg="modSp mod">
        <pc:chgData name="Chunping Xu" userId="a5962ba47313b1f5" providerId="LiveId" clId="{DB1B5518-7A50-4FB9-A963-50B23E797347}" dt="2021-05-07T04:50:08.743" v="312" actId="20577"/>
        <pc:sldMkLst>
          <pc:docMk/>
          <pc:sldMk cId="3786570020" sldId="975"/>
        </pc:sldMkLst>
        <pc:spChg chg="mod">
          <ac:chgData name="Chunping Xu" userId="a5962ba47313b1f5" providerId="LiveId" clId="{DB1B5518-7A50-4FB9-A963-50B23E797347}" dt="2021-05-07T04:50:08.743" v="312" actId="20577"/>
          <ac:spMkLst>
            <pc:docMk/>
            <pc:sldMk cId="3786570020" sldId="975"/>
            <ac:spMk id="441" creationId="{00000000-0000-0000-0000-000000000000}"/>
          </ac:spMkLst>
        </pc:spChg>
      </pc:sldChg>
      <pc:sldChg chg="del">
        <pc:chgData name="Chunping Xu" userId="a5962ba47313b1f5" providerId="LiveId" clId="{DB1B5518-7A50-4FB9-A963-50B23E797347}" dt="2021-05-07T04:53:17.169" v="336" actId="47"/>
        <pc:sldMkLst>
          <pc:docMk/>
          <pc:sldMk cId="3859328378" sldId="976"/>
        </pc:sldMkLst>
      </pc:sldChg>
      <pc:sldChg chg="add">
        <pc:chgData name="Chunping Xu" userId="a5962ba47313b1f5" providerId="LiveId" clId="{DB1B5518-7A50-4FB9-A963-50B23E797347}" dt="2021-05-07T03:27:05.118" v="31"/>
        <pc:sldMkLst>
          <pc:docMk/>
          <pc:sldMk cId="762237541" sldId="977"/>
        </pc:sldMkLst>
      </pc:sldChg>
      <pc:sldChg chg="modSp add mod">
        <pc:chgData name="Chunping Xu" userId="a5962ba47313b1f5" providerId="LiveId" clId="{DB1B5518-7A50-4FB9-A963-50B23E797347}" dt="2021-05-07T03:31:25.626" v="85" actId="12"/>
        <pc:sldMkLst>
          <pc:docMk/>
          <pc:sldMk cId="1733535822" sldId="978"/>
        </pc:sldMkLst>
        <pc:spChg chg="mod">
          <ac:chgData name="Chunping Xu" userId="a5962ba47313b1f5" providerId="LiveId" clId="{DB1B5518-7A50-4FB9-A963-50B23E797347}" dt="2021-05-07T03:31:25.626" v="85" actId="12"/>
          <ac:spMkLst>
            <pc:docMk/>
            <pc:sldMk cId="1733535822" sldId="97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04:25:28.560" v="157" actId="20577"/>
        <pc:sldMkLst>
          <pc:docMk/>
          <pc:sldMk cId="1442548686" sldId="979"/>
        </pc:sldMkLst>
        <pc:spChg chg="mod">
          <ac:chgData name="Chunping Xu" userId="a5962ba47313b1f5" providerId="LiveId" clId="{DB1B5518-7A50-4FB9-A963-50B23E797347}" dt="2021-05-07T04:25:28.560" v="157" actId="20577"/>
          <ac:spMkLst>
            <pc:docMk/>
            <pc:sldMk cId="1442548686" sldId="979"/>
            <ac:spMk id="441" creationId="{00000000-0000-0000-0000-000000000000}"/>
          </ac:spMkLst>
        </pc:spChg>
      </pc:sldChg>
      <pc:sldChg chg="modSp add mod ord">
        <pc:chgData name="Chunping Xu" userId="a5962ba47313b1f5" providerId="LiveId" clId="{DB1B5518-7A50-4FB9-A963-50B23E797347}" dt="2021-05-07T04:22:15.853" v="143"/>
        <pc:sldMkLst>
          <pc:docMk/>
          <pc:sldMk cId="3254369469" sldId="980"/>
        </pc:sldMkLst>
        <pc:spChg chg="mod">
          <ac:chgData name="Chunping Xu" userId="a5962ba47313b1f5" providerId="LiveId" clId="{DB1B5518-7A50-4FB9-A963-50B23E797347}" dt="2021-05-07T04:21:59.418" v="141" actId="207"/>
          <ac:spMkLst>
            <pc:docMk/>
            <pc:sldMk cId="3254369469" sldId="98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04:23:08.370" v="150" actId="207"/>
        <pc:sldMkLst>
          <pc:docMk/>
          <pc:sldMk cId="3856334315" sldId="981"/>
        </pc:sldMkLst>
        <pc:spChg chg="mod">
          <ac:chgData name="Chunping Xu" userId="a5962ba47313b1f5" providerId="LiveId" clId="{DB1B5518-7A50-4FB9-A963-50B23E797347}" dt="2021-05-07T04:23:08.370" v="150" actId="20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04:27:04.924" v="170" actId="207"/>
        <pc:sldMkLst>
          <pc:docMk/>
          <pc:sldMk cId="1142770723" sldId="982"/>
        </pc:sldMkLst>
        <pc:spChg chg="mod">
          <ac:chgData name="Chunping Xu" userId="a5962ba47313b1f5" providerId="LiveId" clId="{DB1B5518-7A50-4FB9-A963-50B23E797347}" dt="2021-05-07T04:27:04.924" v="170" actId="207"/>
          <ac:spMkLst>
            <pc:docMk/>
            <pc:sldMk cId="1142770723" sldId="98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04:33:03.946" v="204"/>
        <pc:sldMkLst>
          <pc:docMk/>
          <pc:sldMk cId="3799018530" sldId="983"/>
        </pc:sldMkLst>
        <pc:spChg chg="mod">
          <ac:chgData name="Chunping Xu" userId="a5962ba47313b1f5" providerId="LiveId" clId="{DB1B5518-7A50-4FB9-A963-50B23E797347}" dt="2021-05-07T04:33:03.946" v="204"/>
          <ac:spMkLst>
            <pc:docMk/>
            <pc:sldMk cId="3799018530" sldId="98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04:32:15.387" v="201" actId="255"/>
        <pc:sldMkLst>
          <pc:docMk/>
          <pc:sldMk cId="363015128" sldId="984"/>
        </pc:sldMkLst>
        <pc:spChg chg="mod">
          <ac:chgData name="Chunping Xu" userId="a5962ba47313b1f5" providerId="LiveId" clId="{DB1B5518-7A50-4FB9-A963-50B23E797347}" dt="2021-05-07T04:32:15.387" v="201" actId="255"/>
          <ac:spMkLst>
            <pc:docMk/>
            <pc:sldMk cId="363015128" sldId="98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04:44:48.971" v="293" actId="20577"/>
        <pc:sldMkLst>
          <pc:docMk/>
          <pc:sldMk cId="1029917047" sldId="985"/>
        </pc:sldMkLst>
        <pc:spChg chg="mod">
          <ac:chgData name="Chunping Xu" userId="a5962ba47313b1f5" providerId="LiveId" clId="{DB1B5518-7A50-4FB9-A963-50B23E797347}" dt="2021-05-07T04:44:48.971" v="293" actId="20577"/>
          <ac:spMkLst>
            <pc:docMk/>
            <pc:sldMk cId="1029917047" sldId="985"/>
            <ac:spMk id="441" creationId="{00000000-0000-0000-0000-000000000000}"/>
          </ac:spMkLst>
        </pc:spChg>
      </pc:sldChg>
      <pc:sldChg chg="addSp modSp new mod">
        <pc:chgData name="Chunping Xu" userId="a5962ba47313b1f5" providerId="LiveId" clId="{DB1B5518-7A50-4FB9-A963-50B23E797347}" dt="2021-05-07T04:48:16.203" v="297" actId="14100"/>
        <pc:sldMkLst>
          <pc:docMk/>
          <pc:sldMk cId="777997133" sldId="986"/>
        </pc:sldMkLst>
        <pc:picChg chg="add mod">
          <ac:chgData name="Chunping Xu" userId="a5962ba47313b1f5" providerId="LiveId" clId="{DB1B5518-7A50-4FB9-A963-50B23E797347}" dt="2021-05-07T04:48:16.203" v="297" actId="14100"/>
          <ac:picMkLst>
            <pc:docMk/>
            <pc:sldMk cId="777997133" sldId="986"/>
            <ac:picMk id="4" creationId="{0C7F5E12-BCC3-400E-9E9F-DB795AD08A9A}"/>
          </ac:picMkLst>
        </pc:picChg>
      </pc:sldChg>
      <pc:sldChg chg="modSp add mod">
        <pc:chgData name="Chunping Xu" userId="a5962ba47313b1f5" providerId="LiveId" clId="{DB1B5518-7A50-4FB9-A963-50B23E797347}" dt="2021-05-07T04:49:03.830" v="304"/>
        <pc:sldMkLst>
          <pc:docMk/>
          <pc:sldMk cId="3076449922" sldId="987"/>
        </pc:sldMkLst>
        <pc:spChg chg="mod">
          <ac:chgData name="Chunping Xu" userId="a5962ba47313b1f5" providerId="LiveId" clId="{DB1B5518-7A50-4FB9-A963-50B23E797347}" dt="2021-05-07T04:49:03.830" v="304"/>
          <ac:spMkLst>
            <pc:docMk/>
            <pc:sldMk cId="3076449922" sldId="98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04:51:31.153" v="323" actId="20577"/>
        <pc:sldMkLst>
          <pc:docMk/>
          <pc:sldMk cId="2580099837" sldId="988"/>
        </pc:sldMkLst>
        <pc:spChg chg="mod">
          <ac:chgData name="Chunping Xu" userId="a5962ba47313b1f5" providerId="LiveId" clId="{DB1B5518-7A50-4FB9-A963-50B23E797347}" dt="2021-05-07T04:51:31.153" v="323" actId="20577"/>
          <ac:spMkLst>
            <pc:docMk/>
            <pc:sldMk cId="2580099837" sldId="98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04:52:26.178" v="331"/>
        <pc:sldMkLst>
          <pc:docMk/>
          <pc:sldMk cId="2378141287" sldId="989"/>
        </pc:sldMkLst>
        <pc:spChg chg="mod">
          <ac:chgData name="Chunping Xu" userId="a5962ba47313b1f5" providerId="LiveId" clId="{DB1B5518-7A50-4FB9-A963-50B23E797347}" dt="2021-05-07T04:52:26.178" v="331"/>
          <ac:spMkLst>
            <pc:docMk/>
            <pc:sldMk cId="2378141287" sldId="98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16:05:32.857" v="383" actId="20577"/>
        <pc:sldMkLst>
          <pc:docMk/>
          <pc:sldMk cId="690091851" sldId="990"/>
        </pc:sldMkLst>
        <pc:spChg chg="mod">
          <ac:chgData name="Chunping Xu" userId="a5962ba47313b1f5" providerId="LiveId" clId="{DB1B5518-7A50-4FB9-A963-50B23E797347}" dt="2021-05-07T16:05:32.857" v="383" actId="20577"/>
          <ac:spMkLst>
            <pc:docMk/>
            <pc:sldMk cId="690091851" sldId="990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62DE75E7-B2C1-4782-917A-6608067FDDEE}"/>
    <pc:docChg chg="undo redo custSel addSld delSld modSld">
      <pc:chgData name="Chunping Xu" userId="a5962ba47313b1f5" providerId="LiveId" clId="{62DE75E7-B2C1-4782-917A-6608067FDDEE}" dt="2021-03-12T19:35:48.051" v="235" actId="207"/>
      <pc:docMkLst>
        <pc:docMk/>
      </pc:docMkLst>
      <pc:sldChg chg="modSp mod">
        <pc:chgData name="Chunping Xu" userId="a5962ba47313b1f5" providerId="LiveId" clId="{62DE75E7-B2C1-4782-917A-6608067FDDEE}" dt="2021-03-12T18:14:02.698" v="4" actId="20577"/>
        <pc:sldMkLst>
          <pc:docMk/>
          <pc:sldMk cId="2574250617" sldId="835"/>
        </pc:sldMkLst>
        <pc:spChg chg="mod">
          <ac:chgData name="Chunping Xu" userId="a5962ba47313b1f5" providerId="LiveId" clId="{62DE75E7-B2C1-4782-917A-6608067FDDEE}" dt="2021-03-12T18:14:02.698" v="4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22:07.424" v="67" actId="20577"/>
        <pc:sldMkLst>
          <pc:docMk/>
          <pc:sldMk cId="96890483" sldId="845"/>
        </pc:sldMkLst>
        <pc:spChg chg="mod">
          <ac:chgData name="Chunping Xu" userId="a5962ba47313b1f5" providerId="LiveId" clId="{62DE75E7-B2C1-4782-917A-6608067FDDEE}" dt="2021-03-12T18:22:07.424" v="67" actId="20577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30:22.604" v="76"/>
        <pc:sldMkLst>
          <pc:docMk/>
          <pc:sldMk cId="3489066414" sldId="847"/>
        </pc:sldMkLst>
        <pc:spChg chg="mod">
          <ac:chgData name="Chunping Xu" userId="a5962ba47313b1f5" providerId="LiveId" clId="{62DE75E7-B2C1-4782-917A-6608067FDDEE}" dt="2021-03-12T18:30:22.604" v="76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14:55.419" v="10" actId="20577"/>
        <pc:sldMkLst>
          <pc:docMk/>
          <pc:sldMk cId="2814175321" sldId="852"/>
        </pc:sldMkLst>
        <pc:spChg chg="mod">
          <ac:chgData name="Chunping Xu" userId="a5962ba47313b1f5" providerId="LiveId" clId="{62DE75E7-B2C1-4782-917A-6608067FDDEE}" dt="2021-03-12T18:14:55.419" v="10" actId="20577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62DE75E7-B2C1-4782-917A-6608067FDDEE}" dt="2021-03-12T18:28:51.791" v="73" actId="20577"/>
        <pc:sldMkLst>
          <pc:docMk/>
          <pc:sldMk cId="4007757009" sldId="884"/>
        </pc:sldMkLst>
        <pc:spChg chg="mod">
          <ac:chgData name="Chunping Xu" userId="a5962ba47313b1f5" providerId="LiveId" clId="{62DE75E7-B2C1-4782-917A-6608067FDDEE}" dt="2021-03-12T18:28:51.791" v="73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31:02.678" v="79"/>
        <pc:sldMkLst>
          <pc:docMk/>
          <pc:sldMk cId="4019409665" sldId="910"/>
        </pc:sldMkLst>
        <pc:spChg chg="mod">
          <ac:chgData name="Chunping Xu" userId="a5962ba47313b1f5" providerId="LiveId" clId="{62DE75E7-B2C1-4782-917A-6608067FDDEE}" dt="2021-03-12T18:31:02.678" v="79"/>
          <ac:spMkLst>
            <pc:docMk/>
            <pc:sldMk cId="4019409665" sldId="910"/>
            <ac:spMk id="441" creationId="{00000000-0000-0000-0000-000000000000}"/>
          </ac:spMkLst>
        </pc:spChg>
      </pc:sldChg>
      <pc:sldChg chg="addSp delSp modSp mod">
        <pc:chgData name="Chunping Xu" userId="a5962ba47313b1f5" providerId="LiveId" clId="{62DE75E7-B2C1-4782-917A-6608067FDDEE}" dt="2021-03-12T18:33:48.530" v="86" actId="20577"/>
        <pc:sldMkLst>
          <pc:docMk/>
          <pc:sldMk cId="7925270" sldId="911"/>
        </pc:sldMkLst>
        <pc:spChg chg="add del">
          <ac:chgData name="Chunping Xu" userId="a5962ba47313b1f5" providerId="LiveId" clId="{62DE75E7-B2C1-4782-917A-6608067FDDEE}" dt="2021-03-12T18:33:20.227" v="84" actId="22"/>
          <ac:spMkLst>
            <pc:docMk/>
            <pc:sldMk cId="7925270" sldId="911"/>
            <ac:spMk id="4" creationId="{331CAE16-5276-4C03-B642-0516EC42EF35}"/>
          </ac:spMkLst>
        </pc:spChg>
        <pc:spChg chg="mod">
          <ac:chgData name="Chunping Xu" userId="a5962ba47313b1f5" providerId="LiveId" clId="{62DE75E7-B2C1-4782-917A-6608067FDDEE}" dt="2021-03-12T18:33:48.530" v="86" actId="20577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9:32:32.168" v="221" actId="20577"/>
        <pc:sldMkLst>
          <pc:docMk/>
          <pc:sldMk cId="1543919868" sldId="912"/>
        </pc:sldMkLst>
        <pc:spChg chg="mod">
          <ac:chgData name="Chunping Xu" userId="a5962ba47313b1f5" providerId="LiveId" clId="{62DE75E7-B2C1-4782-917A-6608067FDDEE}" dt="2021-03-12T19:32:32.168" v="221" actId="20577"/>
          <ac:spMkLst>
            <pc:docMk/>
            <pc:sldMk cId="1543919868" sldId="912"/>
            <ac:spMk id="441" creationId="{00000000-0000-0000-0000-000000000000}"/>
          </ac:spMkLst>
        </pc:spChg>
      </pc:sldChg>
      <pc:sldChg chg="del">
        <pc:chgData name="Chunping Xu" userId="a5962ba47313b1f5" providerId="LiveId" clId="{62DE75E7-B2C1-4782-917A-6608067FDDEE}" dt="2021-03-12T18:36:44.842" v="91" actId="47"/>
        <pc:sldMkLst>
          <pc:docMk/>
          <pc:sldMk cId="736122814" sldId="913"/>
        </pc:sldMkLst>
      </pc:sldChg>
      <pc:sldChg chg="modSp mod">
        <pc:chgData name="Chunping Xu" userId="a5962ba47313b1f5" providerId="LiveId" clId="{62DE75E7-B2C1-4782-917A-6608067FDDEE}" dt="2021-03-12T19:20:32.744" v="182"/>
        <pc:sldMkLst>
          <pc:docMk/>
          <pc:sldMk cId="3565729517" sldId="915"/>
        </pc:sldMkLst>
        <pc:spChg chg="mod">
          <ac:chgData name="Chunping Xu" userId="a5962ba47313b1f5" providerId="LiveId" clId="{62DE75E7-B2C1-4782-917A-6608067FDDEE}" dt="2021-03-12T19:20:32.744" v="182"/>
          <ac:spMkLst>
            <pc:docMk/>
            <pc:sldMk cId="3565729517" sldId="915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9:32:02.864" v="218" actId="20577"/>
        <pc:sldMkLst>
          <pc:docMk/>
          <pc:sldMk cId="593414309" sldId="917"/>
        </pc:sldMkLst>
        <pc:spChg chg="mod">
          <ac:chgData name="Chunping Xu" userId="a5962ba47313b1f5" providerId="LiveId" clId="{62DE75E7-B2C1-4782-917A-6608067FDDEE}" dt="2021-03-12T19:32:02.864" v="218" actId="20577"/>
          <ac:spMkLst>
            <pc:docMk/>
            <pc:sldMk cId="593414309" sldId="917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9:30:36.241" v="210" actId="20577"/>
        <pc:sldMkLst>
          <pc:docMk/>
          <pc:sldMk cId="3702871186" sldId="918"/>
        </pc:sldMkLst>
        <pc:spChg chg="mod">
          <ac:chgData name="Chunping Xu" userId="a5962ba47313b1f5" providerId="LiveId" clId="{62DE75E7-B2C1-4782-917A-6608067FDDEE}" dt="2021-03-12T19:30:36.241" v="210" actId="20577"/>
          <ac:spMkLst>
            <pc:docMk/>
            <pc:sldMk cId="3702871186" sldId="918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15:22.873" v="15"/>
        <pc:sldMkLst>
          <pc:docMk/>
          <pc:sldMk cId="2313262846" sldId="926"/>
        </pc:sldMkLst>
        <pc:spChg chg="mod">
          <ac:chgData name="Chunping Xu" userId="a5962ba47313b1f5" providerId="LiveId" clId="{62DE75E7-B2C1-4782-917A-6608067FDDEE}" dt="2021-03-12T18:15:22.873" v="15"/>
          <ac:spMkLst>
            <pc:docMk/>
            <pc:sldMk cId="2313262846" sldId="926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15:40.076" v="20"/>
        <pc:sldMkLst>
          <pc:docMk/>
          <pc:sldMk cId="1721187573" sldId="927"/>
        </pc:sldMkLst>
        <pc:spChg chg="mod">
          <ac:chgData name="Chunping Xu" userId="a5962ba47313b1f5" providerId="LiveId" clId="{62DE75E7-B2C1-4782-917A-6608067FDDEE}" dt="2021-03-12T18:15:40.076" v="20"/>
          <ac:spMkLst>
            <pc:docMk/>
            <pc:sldMk cId="1721187573" sldId="927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15:55.185" v="23"/>
        <pc:sldMkLst>
          <pc:docMk/>
          <pc:sldMk cId="3410243051" sldId="928"/>
        </pc:sldMkLst>
        <pc:spChg chg="mod">
          <ac:chgData name="Chunping Xu" userId="a5962ba47313b1f5" providerId="LiveId" clId="{62DE75E7-B2C1-4782-917A-6608067FDDEE}" dt="2021-03-12T18:15:55.185" v="23"/>
          <ac:spMkLst>
            <pc:docMk/>
            <pc:sldMk cId="3410243051" sldId="928"/>
            <ac:spMk id="441" creationId="{00000000-0000-0000-0000-000000000000}"/>
          </ac:spMkLst>
        </pc:spChg>
      </pc:sldChg>
      <pc:sldChg chg="del">
        <pc:chgData name="Chunping Xu" userId="a5962ba47313b1f5" providerId="LiveId" clId="{62DE75E7-B2C1-4782-917A-6608067FDDEE}" dt="2021-03-12T18:36:44.842" v="91" actId="47"/>
        <pc:sldMkLst>
          <pc:docMk/>
          <pc:sldMk cId="1647251514" sldId="932"/>
        </pc:sldMkLst>
      </pc:sldChg>
      <pc:sldChg chg="modSp mod">
        <pc:chgData name="Chunping Xu" userId="a5962ba47313b1f5" providerId="LiveId" clId="{62DE75E7-B2C1-4782-917A-6608067FDDEE}" dt="2021-03-12T19:21:42.710" v="186" actId="20577"/>
        <pc:sldMkLst>
          <pc:docMk/>
          <pc:sldMk cId="1063652286" sldId="934"/>
        </pc:sldMkLst>
        <pc:spChg chg="mod">
          <ac:chgData name="Chunping Xu" userId="a5962ba47313b1f5" providerId="LiveId" clId="{62DE75E7-B2C1-4782-917A-6608067FDDEE}" dt="2021-03-12T19:21:42.710" v="186" actId="20577"/>
          <ac:spMkLst>
            <pc:docMk/>
            <pc:sldMk cId="1063652286" sldId="934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9:30:01.080" v="206" actId="20577"/>
        <pc:sldMkLst>
          <pc:docMk/>
          <pc:sldMk cId="1184044065" sldId="935"/>
        </pc:sldMkLst>
        <pc:spChg chg="mod">
          <ac:chgData name="Chunping Xu" userId="a5962ba47313b1f5" providerId="LiveId" clId="{62DE75E7-B2C1-4782-917A-6608067FDDEE}" dt="2021-03-12T19:30:01.080" v="206" actId="20577"/>
          <ac:spMkLst>
            <pc:docMk/>
            <pc:sldMk cId="1184044065" sldId="935"/>
            <ac:spMk id="441" creationId="{00000000-0000-0000-0000-000000000000}"/>
          </ac:spMkLst>
        </pc:spChg>
      </pc:sldChg>
      <pc:sldChg chg="del">
        <pc:chgData name="Chunping Xu" userId="a5962ba47313b1f5" providerId="LiveId" clId="{62DE75E7-B2C1-4782-917A-6608067FDDEE}" dt="2021-03-12T19:15:56.033" v="166" actId="47"/>
        <pc:sldMkLst>
          <pc:docMk/>
          <pc:sldMk cId="3801966939" sldId="937"/>
        </pc:sldMkLst>
      </pc:sldChg>
      <pc:sldChg chg="del">
        <pc:chgData name="Chunping Xu" userId="a5962ba47313b1f5" providerId="LiveId" clId="{62DE75E7-B2C1-4782-917A-6608067FDDEE}" dt="2021-03-12T19:27:10.122" v="196" actId="47"/>
        <pc:sldMkLst>
          <pc:docMk/>
          <pc:sldMk cId="1780014292" sldId="938"/>
        </pc:sldMkLst>
      </pc:sldChg>
      <pc:sldChg chg="modSp mod">
        <pc:chgData name="Chunping Xu" userId="a5962ba47313b1f5" providerId="LiveId" clId="{62DE75E7-B2C1-4782-917A-6608067FDDEE}" dt="2021-03-12T19:31:36.277" v="216" actId="14100"/>
        <pc:sldMkLst>
          <pc:docMk/>
          <pc:sldMk cId="3019284783" sldId="939"/>
        </pc:sldMkLst>
        <pc:spChg chg="mod">
          <ac:chgData name="Chunping Xu" userId="a5962ba47313b1f5" providerId="LiveId" clId="{62DE75E7-B2C1-4782-917A-6608067FDDEE}" dt="2021-03-12T19:31:36.277" v="216" actId="14100"/>
          <ac:spMkLst>
            <pc:docMk/>
            <pc:sldMk cId="3019284783" sldId="939"/>
            <ac:spMk id="441" creationId="{00000000-0000-0000-0000-000000000000}"/>
          </ac:spMkLst>
        </pc:spChg>
      </pc:sldChg>
      <pc:sldChg chg="del">
        <pc:chgData name="Chunping Xu" userId="a5962ba47313b1f5" providerId="LiveId" clId="{62DE75E7-B2C1-4782-917A-6608067FDDEE}" dt="2021-03-12T19:31:52.129" v="217" actId="47"/>
        <pc:sldMkLst>
          <pc:docMk/>
          <pc:sldMk cId="3082107956" sldId="940"/>
        </pc:sldMkLst>
      </pc:sldChg>
      <pc:sldChg chg="modSp add mod">
        <pc:chgData name="Chunping Xu" userId="a5962ba47313b1f5" providerId="LiveId" clId="{62DE75E7-B2C1-4782-917A-6608067FDDEE}" dt="2021-03-12T18:16:32.802" v="27" actId="20577"/>
        <pc:sldMkLst>
          <pc:docMk/>
          <pc:sldMk cId="4221993880" sldId="941"/>
        </pc:sldMkLst>
        <pc:spChg chg="mod">
          <ac:chgData name="Chunping Xu" userId="a5962ba47313b1f5" providerId="LiveId" clId="{62DE75E7-B2C1-4782-917A-6608067FDDEE}" dt="2021-03-12T18:16:32.802" v="27" actId="20577"/>
          <ac:spMkLst>
            <pc:docMk/>
            <pc:sldMk cId="4221993880" sldId="94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19:47.699" v="38"/>
        <pc:sldMkLst>
          <pc:docMk/>
          <pc:sldMk cId="1638738310" sldId="942"/>
        </pc:sldMkLst>
        <pc:spChg chg="mod">
          <ac:chgData name="Chunping Xu" userId="a5962ba47313b1f5" providerId="LiveId" clId="{62DE75E7-B2C1-4782-917A-6608067FDDEE}" dt="2021-03-12T18:19:47.699" v="38"/>
          <ac:spMkLst>
            <pc:docMk/>
            <pc:sldMk cId="1638738310" sldId="9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20:01.550" v="41"/>
        <pc:sldMkLst>
          <pc:docMk/>
          <pc:sldMk cId="2984823333" sldId="943"/>
        </pc:sldMkLst>
        <pc:spChg chg="mod">
          <ac:chgData name="Chunping Xu" userId="a5962ba47313b1f5" providerId="LiveId" clId="{62DE75E7-B2C1-4782-917A-6608067FDDEE}" dt="2021-03-12T18:20:01.550" v="41"/>
          <ac:spMkLst>
            <pc:docMk/>
            <pc:sldMk cId="2984823333" sldId="9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20:25.057" v="46"/>
        <pc:sldMkLst>
          <pc:docMk/>
          <pc:sldMk cId="3832321435" sldId="944"/>
        </pc:sldMkLst>
        <pc:spChg chg="mod">
          <ac:chgData name="Chunping Xu" userId="a5962ba47313b1f5" providerId="LiveId" clId="{62DE75E7-B2C1-4782-917A-6608067FDDEE}" dt="2021-03-12T18:20:25.057" v="46"/>
          <ac:spMkLst>
            <pc:docMk/>
            <pc:sldMk cId="3832321435" sldId="9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20:45.626" v="49"/>
        <pc:sldMkLst>
          <pc:docMk/>
          <pc:sldMk cId="563369088" sldId="945"/>
        </pc:sldMkLst>
        <pc:spChg chg="mod">
          <ac:chgData name="Chunping Xu" userId="a5962ba47313b1f5" providerId="LiveId" clId="{62DE75E7-B2C1-4782-917A-6608067FDDEE}" dt="2021-03-12T18:20:45.626" v="49"/>
          <ac:spMkLst>
            <pc:docMk/>
            <pc:sldMk cId="563369088" sldId="94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21:13.741" v="53" actId="255"/>
        <pc:sldMkLst>
          <pc:docMk/>
          <pc:sldMk cId="3368839328" sldId="946"/>
        </pc:sldMkLst>
        <pc:spChg chg="mod">
          <ac:chgData name="Chunping Xu" userId="a5962ba47313b1f5" providerId="LiveId" clId="{62DE75E7-B2C1-4782-917A-6608067FDDEE}" dt="2021-03-12T18:21:13.741" v="53" actId="255"/>
          <ac:spMkLst>
            <pc:docMk/>
            <pc:sldMk cId="3368839328" sldId="94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33:53.145" v="87" actId="20577"/>
        <pc:sldMkLst>
          <pc:docMk/>
          <pc:sldMk cId="2773052931" sldId="947"/>
        </pc:sldMkLst>
        <pc:spChg chg="mod">
          <ac:chgData name="Chunping Xu" userId="a5962ba47313b1f5" providerId="LiveId" clId="{62DE75E7-B2C1-4782-917A-6608067FDDEE}" dt="2021-03-12T18:33:53.145" v="87" actId="20577"/>
          <ac:spMkLst>
            <pc:docMk/>
            <pc:sldMk cId="2773052931" sldId="947"/>
            <ac:spMk id="441" creationId="{00000000-0000-0000-0000-000000000000}"/>
          </ac:spMkLst>
        </pc:spChg>
      </pc:sldChg>
      <pc:sldChg chg="add del">
        <pc:chgData name="Chunping Xu" userId="a5962ba47313b1f5" providerId="LiveId" clId="{62DE75E7-B2C1-4782-917A-6608067FDDEE}" dt="2021-03-12T18:21:23.292" v="54" actId="47"/>
        <pc:sldMkLst>
          <pc:docMk/>
          <pc:sldMk cId="2985752125" sldId="947"/>
        </pc:sldMkLst>
      </pc:sldChg>
      <pc:sldChg chg="add del">
        <pc:chgData name="Chunping Xu" userId="a5962ba47313b1f5" providerId="LiveId" clId="{62DE75E7-B2C1-4782-917A-6608067FDDEE}" dt="2021-03-12T18:21:23.292" v="54" actId="47"/>
        <pc:sldMkLst>
          <pc:docMk/>
          <pc:sldMk cId="2721592474" sldId="948"/>
        </pc:sldMkLst>
      </pc:sldChg>
      <pc:sldChg chg="modSp add mod">
        <pc:chgData name="Chunping Xu" userId="a5962ba47313b1f5" providerId="LiveId" clId="{62DE75E7-B2C1-4782-917A-6608067FDDEE}" dt="2021-03-12T19:32:28.946" v="220" actId="20577"/>
        <pc:sldMkLst>
          <pc:docMk/>
          <pc:sldMk cId="3246552041" sldId="948"/>
        </pc:sldMkLst>
        <pc:spChg chg="mod">
          <ac:chgData name="Chunping Xu" userId="a5962ba47313b1f5" providerId="LiveId" clId="{62DE75E7-B2C1-4782-917A-6608067FDDEE}" dt="2021-03-12T19:32:28.946" v="220" actId="20577"/>
          <ac:spMkLst>
            <pc:docMk/>
            <pc:sldMk cId="3246552041" sldId="94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32:26.203" v="219" actId="20577"/>
        <pc:sldMkLst>
          <pc:docMk/>
          <pc:sldMk cId="3304690809" sldId="949"/>
        </pc:sldMkLst>
        <pc:spChg chg="mod">
          <ac:chgData name="Chunping Xu" userId="a5962ba47313b1f5" providerId="LiveId" clId="{62DE75E7-B2C1-4782-917A-6608067FDDEE}" dt="2021-03-12T19:32:26.203" v="219" actId="20577"/>
          <ac:spMkLst>
            <pc:docMk/>
            <pc:sldMk cId="3304690809" sldId="94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38:35.777" v="104"/>
        <pc:sldMkLst>
          <pc:docMk/>
          <pc:sldMk cId="1535006336" sldId="950"/>
        </pc:sldMkLst>
        <pc:spChg chg="mod">
          <ac:chgData name="Chunping Xu" userId="a5962ba47313b1f5" providerId="LiveId" clId="{62DE75E7-B2C1-4782-917A-6608067FDDEE}" dt="2021-03-12T18:38:35.777" v="104"/>
          <ac:spMkLst>
            <pc:docMk/>
            <pc:sldMk cId="1535006336" sldId="95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35:21.398" v="230"/>
        <pc:sldMkLst>
          <pc:docMk/>
          <pc:sldMk cId="780877328" sldId="951"/>
        </pc:sldMkLst>
        <pc:spChg chg="mod">
          <ac:chgData name="Chunping Xu" userId="a5962ba47313b1f5" providerId="LiveId" clId="{62DE75E7-B2C1-4782-917A-6608067FDDEE}" dt="2021-03-12T19:35:21.398" v="230"/>
          <ac:spMkLst>
            <pc:docMk/>
            <pc:sldMk cId="780877328" sldId="95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35:26.720" v="232"/>
        <pc:sldMkLst>
          <pc:docMk/>
          <pc:sldMk cId="3930469402" sldId="952"/>
        </pc:sldMkLst>
        <pc:spChg chg="mod">
          <ac:chgData name="Chunping Xu" userId="a5962ba47313b1f5" providerId="LiveId" clId="{62DE75E7-B2C1-4782-917A-6608067FDDEE}" dt="2021-03-12T19:35:26.720" v="232"/>
          <ac:spMkLst>
            <pc:docMk/>
            <pc:sldMk cId="3930469402" sldId="95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35:48.051" v="235" actId="207"/>
        <pc:sldMkLst>
          <pc:docMk/>
          <pc:sldMk cId="3429638334" sldId="953"/>
        </pc:sldMkLst>
        <pc:spChg chg="mod">
          <ac:chgData name="Chunping Xu" userId="a5962ba47313b1f5" providerId="LiveId" clId="{62DE75E7-B2C1-4782-917A-6608067FDDEE}" dt="2021-03-12T19:35:48.051" v="235" actId="207"/>
          <ac:spMkLst>
            <pc:docMk/>
            <pc:sldMk cId="3429638334" sldId="95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54:48.180" v="134" actId="20577"/>
        <pc:sldMkLst>
          <pc:docMk/>
          <pc:sldMk cId="2300784458" sldId="954"/>
        </pc:sldMkLst>
        <pc:spChg chg="mod">
          <ac:chgData name="Chunping Xu" userId="a5962ba47313b1f5" providerId="LiveId" clId="{62DE75E7-B2C1-4782-917A-6608067FDDEE}" dt="2021-03-12T18:54:48.180" v="134" actId="20577"/>
          <ac:spMkLst>
            <pc:docMk/>
            <pc:sldMk cId="2300784458" sldId="95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14:20.363" v="151" actId="6549"/>
        <pc:sldMkLst>
          <pc:docMk/>
          <pc:sldMk cId="1136150031" sldId="955"/>
        </pc:sldMkLst>
        <pc:spChg chg="mod">
          <ac:chgData name="Chunping Xu" userId="a5962ba47313b1f5" providerId="LiveId" clId="{62DE75E7-B2C1-4782-917A-6608067FDDEE}" dt="2021-03-12T19:14:20.363" v="151" actId="6549"/>
          <ac:spMkLst>
            <pc:docMk/>
            <pc:sldMk cId="1136150031" sldId="95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14:45.996" v="154"/>
        <pc:sldMkLst>
          <pc:docMk/>
          <pc:sldMk cId="1460311642" sldId="956"/>
        </pc:sldMkLst>
        <pc:spChg chg="mod">
          <ac:chgData name="Chunping Xu" userId="a5962ba47313b1f5" providerId="LiveId" clId="{62DE75E7-B2C1-4782-917A-6608067FDDEE}" dt="2021-03-12T19:14:45.996" v="154"/>
          <ac:spMkLst>
            <pc:docMk/>
            <pc:sldMk cId="1460311642" sldId="95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15:49.410" v="165"/>
        <pc:sldMkLst>
          <pc:docMk/>
          <pc:sldMk cId="4206779045" sldId="957"/>
        </pc:sldMkLst>
        <pc:spChg chg="mod">
          <ac:chgData name="Chunping Xu" userId="a5962ba47313b1f5" providerId="LiveId" clId="{62DE75E7-B2C1-4782-917A-6608067FDDEE}" dt="2021-03-12T19:15:49.410" v="165"/>
          <ac:spMkLst>
            <pc:docMk/>
            <pc:sldMk cId="4206779045" sldId="95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55:30.289" v="139"/>
        <pc:sldMkLst>
          <pc:docMk/>
          <pc:sldMk cId="2249131611" sldId="958"/>
        </pc:sldMkLst>
        <pc:spChg chg="mod">
          <ac:chgData name="Chunping Xu" userId="a5962ba47313b1f5" providerId="LiveId" clId="{62DE75E7-B2C1-4782-917A-6608067FDDEE}" dt="2021-03-12T18:55:30.289" v="139"/>
          <ac:spMkLst>
            <pc:docMk/>
            <pc:sldMk cId="2249131611" sldId="95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22:09.854" v="191"/>
        <pc:sldMkLst>
          <pc:docMk/>
          <pc:sldMk cId="2644246084" sldId="959"/>
        </pc:sldMkLst>
        <pc:spChg chg="mod">
          <ac:chgData name="Chunping Xu" userId="a5962ba47313b1f5" providerId="LiveId" clId="{62DE75E7-B2C1-4782-917A-6608067FDDEE}" dt="2021-03-12T19:22:09.854" v="191"/>
          <ac:spMkLst>
            <pc:docMk/>
            <pc:sldMk cId="2644246084" sldId="959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AC1DFE6B-A8F9-4ADB-9466-431D5AB7BD04}"/>
    <pc:docChg chg="undo custSel addSld delSld modSld sldOrd">
      <pc:chgData name="Chunping Xu" userId="a5962ba47313b1f5" providerId="LiveId" clId="{AC1DFE6B-A8F9-4ADB-9466-431D5AB7BD04}" dt="2021-03-06T16:24:10.321" v="183" actId="20577"/>
      <pc:docMkLst>
        <pc:docMk/>
      </pc:docMkLst>
      <pc:sldChg chg="modSp mod">
        <pc:chgData name="Chunping Xu" userId="a5962ba47313b1f5" providerId="LiveId" clId="{AC1DFE6B-A8F9-4ADB-9466-431D5AB7BD04}" dt="2021-03-05T19:22:33.113" v="14"/>
        <pc:sldMkLst>
          <pc:docMk/>
          <pc:sldMk cId="2574250617" sldId="835"/>
        </pc:sldMkLst>
        <pc:spChg chg="mod">
          <ac:chgData name="Chunping Xu" userId="a5962ba47313b1f5" providerId="LiveId" clId="{AC1DFE6B-A8F9-4ADB-9466-431D5AB7BD04}" dt="2021-03-05T19:22:33.113" v="14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5:49.618" v="32"/>
        <pc:sldMkLst>
          <pc:docMk/>
          <pc:sldMk cId="96890483" sldId="845"/>
        </pc:sldMkLst>
        <pc:spChg chg="mod">
          <ac:chgData name="Chunping Xu" userId="a5962ba47313b1f5" providerId="LiveId" clId="{AC1DFE6B-A8F9-4ADB-9466-431D5AB7BD04}" dt="2021-03-05T19:25:49.618" v="3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7:06.220" v="44"/>
        <pc:sldMkLst>
          <pc:docMk/>
          <pc:sldMk cId="3489066414" sldId="847"/>
        </pc:sldMkLst>
        <pc:spChg chg="mod">
          <ac:chgData name="Chunping Xu" userId="a5962ba47313b1f5" providerId="LiveId" clId="{AC1DFE6B-A8F9-4ADB-9466-431D5AB7BD04}" dt="2021-03-05T19:27:06.220" v="44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3:03.483" v="17"/>
        <pc:sldMkLst>
          <pc:docMk/>
          <pc:sldMk cId="2814175321" sldId="852"/>
        </pc:sldMkLst>
        <pc:spChg chg="mod">
          <ac:chgData name="Chunping Xu" userId="a5962ba47313b1f5" providerId="LiveId" clId="{AC1DFE6B-A8F9-4ADB-9466-431D5AB7BD04}" dt="2021-03-05T19:23:03.483" v="17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AC1DFE6B-A8F9-4ADB-9466-431D5AB7BD04}" dt="2021-03-05T19:26:43.239" v="39"/>
        <pc:sldMkLst>
          <pc:docMk/>
          <pc:sldMk cId="4007757009" sldId="884"/>
        </pc:sldMkLst>
        <pc:spChg chg="mod">
          <ac:chgData name="Chunping Xu" userId="a5962ba47313b1f5" providerId="LiveId" clId="{AC1DFE6B-A8F9-4ADB-9466-431D5AB7BD04}" dt="2021-03-05T19:26:43.239" v="3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27:10.610" v="45" actId="47"/>
        <pc:sldMkLst>
          <pc:docMk/>
          <pc:sldMk cId="176347072" sldId="906"/>
        </pc:sldMkLst>
      </pc:sldChg>
      <pc:sldChg chg="del">
        <pc:chgData name="Chunping Xu" userId="a5962ba47313b1f5" providerId="LiveId" clId="{AC1DFE6B-A8F9-4ADB-9466-431D5AB7BD04}" dt="2021-03-05T19:27:12.519" v="46" actId="47"/>
        <pc:sldMkLst>
          <pc:docMk/>
          <pc:sldMk cId="2727964911" sldId="907"/>
        </pc:sldMkLst>
      </pc:sldChg>
      <pc:sldChg chg="del">
        <pc:chgData name="Chunping Xu" userId="a5962ba47313b1f5" providerId="LiveId" clId="{AC1DFE6B-A8F9-4ADB-9466-431D5AB7BD04}" dt="2021-03-05T19:27:14.642" v="47" actId="47"/>
        <pc:sldMkLst>
          <pc:docMk/>
          <pc:sldMk cId="1128984360" sldId="908"/>
        </pc:sldMkLst>
      </pc:sldChg>
      <pc:sldChg chg="modSp mod">
        <pc:chgData name="Chunping Xu" userId="a5962ba47313b1f5" providerId="LiveId" clId="{AC1DFE6B-A8F9-4ADB-9466-431D5AB7BD04}" dt="2021-03-05T19:27:38.258" v="50"/>
        <pc:sldMkLst>
          <pc:docMk/>
          <pc:sldMk cId="4019409665" sldId="910"/>
        </pc:sldMkLst>
        <pc:spChg chg="mod">
          <ac:chgData name="Chunping Xu" userId="a5962ba47313b1f5" providerId="LiveId" clId="{AC1DFE6B-A8F9-4ADB-9466-431D5AB7BD04}" dt="2021-03-05T19:27:38.258" v="50"/>
          <ac:spMkLst>
            <pc:docMk/>
            <pc:sldMk cId="4019409665" sldId="910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8:31.148" v="55" actId="255"/>
        <pc:sldMkLst>
          <pc:docMk/>
          <pc:sldMk cId="7925270" sldId="911"/>
        </pc:sldMkLst>
        <pc:spChg chg="mod">
          <ac:chgData name="Chunping Xu" userId="a5962ba47313b1f5" providerId="LiveId" clId="{AC1DFE6B-A8F9-4ADB-9466-431D5AB7BD04}" dt="2021-03-05T19:28:31.148" v="55" actId="255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9:15.295" v="60" actId="20577"/>
        <pc:sldMkLst>
          <pc:docMk/>
          <pc:sldMk cId="1543919868" sldId="912"/>
        </pc:sldMkLst>
        <pc:spChg chg="mod">
          <ac:chgData name="Chunping Xu" userId="a5962ba47313b1f5" providerId="LiveId" clId="{AC1DFE6B-A8F9-4ADB-9466-431D5AB7BD04}" dt="2021-03-05T19:29:15.295" v="60" actId="20577"/>
          <ac:spMkLst>
            <pc:docMk/>
            <pc:sldMk cId="1543919868" sldId="912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22:56:44.205" v="167" actId="20577"/>
        <pc:sldMkLst>
          <pc:docMk/>
          <pc:sldMk cId="736122814" sldId="913"/>
        </pc:sldMkLst>
        <pc:spChg chg="mod">
          <ac:chgData name="Chunping Xu" userId="a5962ba47313b1f5" providerId="LiveId" clId="{AC1DFE6B-A8F9-4ADB-9466-431D5AB7BD04}" dt="2021-03-05T22:56:44.205" v="167" actId="20577"/>
          <ac:spMkLst>
            <pc:docMk/>
            <pc:sldMk cId="736122814" sldId="913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35:08.321" v="115" actId="20577"/>
        <pc:sldMkLst>
          <pc:docMk/>
          <pc:sldMk cId="3565729517" sldId="915"/>
        </pc:sldMkLst>
        <pc:spChg chg="mod">
          <ac:chgData name="Chunping Xu" userId="a5962ba47313b1f5" providerId="LiveId" clId="{AC1DFE6B-A8F9-4ADB-9466-431D5AB7BD04}" dt="2021-03-05T19:35:08.321" v="115" actId="20577"/>
          <ac:spMkLst>
            <pc:docMk/>
            <pc:sldMk cId="3565729517" sldId="915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34:11.364" v="106" actId="47"/>
        <pc:sldMkLst>
          <pc:docMk/>
          <pc:sldMk cId="1161140011" sldId="916"/>
        </pc:sldMkLst>
      </pc:sldChg>
      <pc:sldChg chg="modSp mod modAnim">
        <pc:chgData name="Chunping Xu" userId="a5962ba47313b1f5" providerId="LiveId" clId="{AC1DFE6B-A8F9-4ADB-9466-431D5AB7BD04}" dt="2021-03-06T16:24:10.321" v="183" actId="20577"/>
        <pc:sldMkLst>
          <pc:docMk/>
          <pc:sldMk cId="593414309" sldId="917"/>
        </pc:sldMkLst>
        <pc:spChg chg="mod">
          <ac:chgData name="Chunping Xu" userId="a5962ba47313b1f5" providerId="LiveId" clId="{AC1DFE6B-A8F9-4ADB-9466-431D5AB7BD04}" dt="2021-03-06T16:24:10.321" v="183" actId="20577"/>
          <ac:spMkLst>
            <pc:docMk/>
            <pc:sldMk cId="593414309" sldId="91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AC1DFE6B-A8F9-4ADB-9466-431D5AB7BD04}" dt="2021-03-05T19:39:19.750" v="135"/>
        <pc:sldMkLst>
          <pc:docMk/>
          <pc:sldMk cId="3702871186" sldId="918"/>
        </pc:sldMkLst>
        <pc:spChg chg="mod">
          <ac:chgData name="Chunping Xu" userId="a5962ba47313b1f5" providerId="LiveId" clId="{AC1DFE6B-A8F9-4ADB-9466-431D5AB7BD04}" dt="2021-03-05T19:39:19.750" v="135"/>
          <ac:spMkLst>
            <pc:docMk/>
            <pc:sldMk cId="3702871186" sldId="918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39:34.546" v="140" actId="47"/>
        <pc:sldMkLst>
          <pc:docMk/>
          <pc:sldMk cId="3860091092" sldId="919"/>
        </pc:sldMkLst>
      </pc:sldChg>
      <pc:sldChg chg="del">
        <pc:chgData name="Chunping Xu" userId="a5962ba47313b1f5" providerId="LiveId" clId="{AC1DFE6B-A8F9-4ADB-9466-431D5AB7BD04}" dt="2021-03-05T19:39:35.204" v="141" actId="47"/>
        <pc:sldMkLst>
          <pc:docMk/>
          <pc:sldMk cId="3255214020" sldId="920"/>
        </pc:sldMkLst>
      </pc:sldChg>
      <pc:sldChg chg="del">
        <pc:chgData name="Chunping Xu" userId="a5962ba47313b1f5" providerId="LiveId" clId="{AC1DFE6B-A8F9-4ADB-9466-431D5AB7BD04}" dt="2021-03-05T19:34:11.364" v="106" actId="47"/>
        <pc:sldMkLst>
          <pc:docMk/>
          <pc:sldMk cId="3813381490" sldId="924"/>
        </pc:sldMkLst>
      </pc:sldChg>
      <pc:sldChg chg="modSp mod">
        <pc:chgData name="Chunping Xu" userId="a5962ba47313b1f5" providerId="LiveId" clId="{AC1DFE6B-A8F9-4ADB-9466-431D5AB7BD04}" dt="2021-03-05T19:23:51.594" v="21" actId="20577"/>
        <pc:sldMkLst>
          <pc:docMk/>
          <pc:sldMk cId="2313262846" sldId="926"/>
        </pc:sldMkLst>
        <pc:spChg chg="mod">
          <ac:chgData name="Chunping Xu" userId="a5962ba47313b1f5" providerId="LiveId" clId="{AC1DFE6B-A8F9-4ADB-9466-431D5AB7BD04}" dt="2021-03-05T19:23:51.594" v="21" actId="20577"/>
          <ac:spMkLst>
            <pc:docMk/>
            <pc:sldMk cId="2313262846" sldId="926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4:46.987" v="24"/>
        <pc:sldMkLst>
          <pc:docMk/>
          <pc:sldMk cId="1721187573" sldId="927"/>
        </pc:sldMkLst>
        <pc:spChg chg="mod">
          <ac:chgData name="Chunping Xu" userId="a5962ba47313b1f5" providerId="LiveId" clId="{AC1DFE6B-A8F9-4ADB-9466-431D5AB7BD04}" dt="2021-03-05T19:24:46.987" v="24"/>
          <ac:spMkLst>
            <pc:docMk/>
            <pc:sldMk cId="1721187573" sldId="927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5:01.408" v="27"/>
        <pc:sldMkLst>
          <pc:docMk/>
          <pc:sldMk cId="3410243051" sldId="928"/>
        </pc:sldMkLst>
        <pc:spChg chg="mod">
          <ac:chgData name="Chunping Xu" userId="a5962ba47313b1f5" providerId="LiveId" clId="{AC1DFE6B-A8F9-4ADB-9466-431D5AB7BD04}" dt="2021-03-05T19:25:01.408" v="27"/>
          <ac:spMkLst>
            <pc:docMk/>
            <pc:sldMk cId="3410243051" sldId="928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39:33.361" v="139" actId="47"/>
        <pc:sldMkLst>
          <pc:docMk/>
          <pc:sldMk cId="3723240772" sldId="929"/>
        </pc:sldMkLst>
      </pc:sldChg>
      <pc:sldChg chg="del">
        <pc:chgData name="Chunping Xu" userId="a5962ba47313b1f5" providerId="LiveId" clId="{AC1DFE6B-A8F9-4ADB-9466-431D5AB7BD04}" dt="2021-03-05T19:29:20.228" v="61" actId="47"/>
        <pc:sldMkLst>
          <pc:docMk/>
          <pc:sldMk cId="622414443" sldId="930"/>
        </pc:sldMkLst>
      </pc:sldChg>
      <pc:sldChg chg="del">
        <pc:chgData name="Chunping Xu" userId="a5962ba47313b1f5" providerId="LiveId" clId="{AC1DFE6B-A8F9-4ADB-9466-431D5AB7BD04}" dt="2021-03-05T19:29:21.264" v="62" actId="47"/>
        <pc:sldMkLst>
          <pc:docMk/>
          <pc:sldMk cId="2614606435" sldId="931"/>
        </pc:sldMkLst>
      </pc:sldChg>
      <pc:sldChg chg="modSp mod">
        <pc:chgData name="Chunping Xu" userId="a5962ba47313b1f5" providerId="LiveId" clId="{AC1DFE6B-A8F9-4ADB-9466-431D5AB7BD04}" dt="2021-03-05T19:31:58.853" v="91" actId="6549"/>
        <pc:sldMkLst>
          <pc:docMk/>
          <pc:sldMk cId="1647251514" sldId="932"/>
        </pc:sldMkLst>
        <pc:spChg chg="mod">
          <ac:chgData name="Chunping Xu" userId="a5962ba47313b1f5" providerId="LiveId" clId="{AC1DFE6B-A8F9-4ADB-9466-431D5AB7BD04}" dt="2021-03-05T19:31:58.853" v="91" actId="6549"/>
          <ac:spMkLst>
            <pc:docMk/>
            <pc:sldMk cId="1647251514" sldId="932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34:11.364" v="106" actId="47"/>
        <pc:sldMkLst>
          <pc:docMk/>
          <pc:sldMk cId="2289486019" sldId="933"/>
        </pc:sldMkLst>
      </pc:sldChg>
      <pc:sldChg chg="modSp mod">
        <pc:chgData name="Chunping Xu" userId="a5962ba47313b1f5" providerId="LiveId" clId="{AC1DFE6B-A8F9-4ADB-9466-431D5AB7BD04}" dt="2021-03-05T19:46:37.016" v="164" actId="20577"/>
        <pc:sldMkLst>
          <pc:docMk/>
          <pc:sldMk cId="1063652286" sldId="934"/>
        </pc:sldMkLst>
        <pc:spChg chg="mod">
          <ac:chgData name="Chunping Xu" userId="a5962ba47313b1f5" providerId="LiveId" clId="{AC1DFE6B-A8F9-4ADB-9466-431D5AB7BD04}" dt="2021-03-05T19:46:37.016" v="164" actId="20577"/>
          <ac:spMkLst>
            <pc:docMk/>
            <pc:sldMk cId="1063652286" sldId="934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38:58.600" v="132" actId="20577"/>
        <pc:sldMkLst>
          <pc:docMk/>
          <pc:sldMk cId="1184044065" sldId="935"/>
        </pc:sldMkLst>
        <pc:spChg chg="mod">
          <ac:chgData name="Chunping Xu" userId="a5962ba47313b1f5" providerId="LiveId" clId="{AC1DFE6B-A8F9-4ADB-9466-431D5AB7BD04}" dt="2021-03-05T19:38:58.600" v="132" actId="20577"/>
          <ac:spMkLst>
            <pc:docMk/>
            <pc:sldMk cId="1184044065" sldId="935"/>
            <ac:spMk id="441" creationId="{00000000-0000-0000-0000-000000000000}"/>
          </ac:spMkLst>
        </pc:spChg>
      </pc:sldChg>
      <pc:sldChg chg="del ord">
        <pc:chgData name="Chunping Xu" userId="a5962ba47313b1f5" providerId="LiveId" clId="{AC1DFE6B-A8F9-4ADB-9466-431D5AB7BD04}" dt="2021-03-05T19:39:31.990" v="138" actId="47"/>
        <pc:sldMkLst>
          <pc:docMk/>
          <pc:sldMk cId="3566751660" sldId="936"/>
        </pc:sldMkLst>
      </pc:sldChg>
      <pc:sldChg chg="modSp add mod">
        <pc:chgData name="Chunping Xu" userId="a5962ba47313b1f5" providerId="LiveId" clId="{AC1DFE6B-A8F9-4ADB-9466-431D5AB7BD04}" dt="2021-03-05T19:34:38.860" v="111"/>
        <pc:sldMkLst>
          <pc:docMk/>
          <pc:sldMk cId="3801966939" sldId="937"/>
        </pc:sldMkLst>
        <pc:spChg chg="mod">
          <ac:chgData name="Chunping Xu" userId="a5962ba47313b1f5" providerId="LiveId" clId="{AC1DFE6B-A8F9-4ADB-9466-431D5AB7BD04}" dt="2021-03-05T19:34:38.860" v="111"/>
          <ac:spMkLst>
            <pc:docMk/>
            <pc:sldMk cId="3801966939" sldId="9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AC1DFE6B-A8F9-4ADB-9466-431D5AB7BD04}" dt="2021-03-05T19:37:38.354" v="126"/>
        <pc:sldMkLst>
          <pc:docMk/>
          <pc:sldMk cId="1780014292" sldId="938"/>
        </pc:sldMkLst>
        <pc:spChg chg="mod">
          <ac:chgData name="Chunping Xu" userId="a5962ba47313b1f5" providerId="LiveId" clId="{AC1DFE6B-A8F9-4ADB-9466-431D5AB7BD04}" dt="2021-03-05T19:37:38.354" v="126"/>
          <ac:spMkLst>
            <pc:docMk/>
            <pc:sldMk cId="1780014292" sldId="9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AC1DFE6B-A8F9-4ADB-9466-431D5AB7BD04}" dt="2021-03-05T19:40:05.287" v="146"/>
        <pc:sldMkLst>
          <pc:docMk/>
          <pc:sldMk cId="3019284783" sldId="939"/>
        </pc:sldMkLst>
        <pc:spChg chg="mod">
          <ac:chgData name="Chunping Xu" userId="a5962ba47313b1f5" providerId="LiveId" clId="{AC1DFE6B-A8F9-4ADB-9466-431D5AB7BD04}" dt="2021-03-05T19:40:05.287" v="146"/>
          <ac:spMkLst>
            <pc:docMk/>
            <pc:sldMk cId="3019284783" sldId="93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AC1DFE6B-A8F9-4ADB-9466-431D5AB7BD04}" dt="2021-03-05T19:41:44.470" v="162" actId="948"/>
        <pc:sldMkLst>
          <pc:docMk/>
          <pc:sldMk cId="3082107956" sldId="940"/>
        </pc:sldMkLst>
        <pc:spChg chg="mod">
          <ac:chgData name="Chunping Xu" userId="a5962ba47313b1f5" providerId="LiveId" clId="{AC1DFE6B-A8F9-4ADB-9466-431D5AB7BD04}" dt="2021-03-05T19:41:44.470" v="162" actId="948"/>
          <ac:spMkLst>
            <pc:docMk/>
            <pc:sldMk cId="3082107956" sldId="940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E398AD40-0E2B-4382-BCDC-5F602832CF6D}"/>
    <pc:docChg chg="undo redo custSel addSld delSld modSld sldOrd">
      <pc:chgData name="Chunping Xu" userId="a5962ba47313b1f5" providerId="LiveId" clId="{E398AD40-0E2B-4382-BCDC-5F602832CF6D}" dt="2020-11-13T16:55:20.597" v="277"/>
      <pc:docMkLst>
        <pc:docMk/>
      </pc:docMkLst>
      <pc:sldChg chg="modSp mod">
        <pc:chgData name="Chunping Xu" userId="a5962ba47313b1f5" providerId="LiveId" clId="{E398AD40-0E2B-4382-BCDC-5F602832CF6D}" dt="2020-11-13T06:03:38.865" v="2"/>
        <pc:sldMkLst>
          <pc:docMk/>
          <pc:sldMk cId="2574250617" sldId="835"/>
        </pc:sldMkLst>
        <pc:spChg chg="mod">
          <ac:chgData name="Chunping Xu" userId="a5962ba47313b1f5" providerId="LiveId" clId="{E398AD40-0E2B-4382-BCDC-5F602832CF6D}" dt="2020-11-13T06:03:38.865" v="2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4:00.359" v="5"/>
        <pc:sldMkLst>
          <pc:docMk/>
          <pc:sldMk cId="2528803733" sldId="843"/>
        </pc:sldMkLst>
        <pc:spChg chg="mod">
          <ac:chgData name="Chunping Xu" userId="a5962ba47313b1f5" providerId="LiveId" clId="{E398AD40-0E2B-4382-BCDC-5F602832CF6D}" dt="2020-11-13T06:04:00.359" v="5"/>
          <ac:spMkLst>
            <pc:docMk/>
            <pc:sldMk cId="2528803733" sldId="843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4:19.118" v="10"/>
        <pc:sldMkLst>
          <pc:docMk/>
          <pc:sldMk cId="3125448393" sldId="844"/>
        </pc:sldMkLst>
        <pc:spChg chg="mod">
          <ac:chgData name="Chunping Xu" userId="a5962ba47313b1f5" providerId="LiveId" clId="{E398AD40-0E2B-4382-BCDC-5F602832CF6D}" dt="2020-11-13T06:04:19.118" v="10"/>
          <ac:spMkLst>
            <pc:docMk/>
            <pc:sldMk cId="3125448393" sldId="844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5:21.642" v="23"/>
        <pc:sldMkLst>
          <pc:docMk/>
          <pc:sldMk cId="96890483" sldId="845"/>
        </pc:sldMkLst>
        <pc:spChg chg="mod">
          <ac:chgData name="Chunping Xu" userId="a5962ba47313b1f5" providerId="LiveId" clId="{E398AD40-0E2B-4382-BCDC-5F602832CF6D}" dt="2020-11-13T06:05:21.642" v="2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8:57.233" v="65"/>
        <pc:sldMkLst>
          <pc:docMk/>
          <pc:sldMk cId="3489066414" sldId="847"/>
        </pc:sldMkLst>
        <pc:spChg chg="mod">
          <ac:chgData name="Chunping Xu" userId="a5962ba47313b1f5" providerId="LiveId" clId="{E398AD40-0E2B-4382-BCDC-5F602832CF6D}" dt="2020-11-13T06:08:57.233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4:39.078" v="13"/>
        <pc:sldMkLst>
          <pc:docMk/>
          <pc:sldMk cId="2814175321" sldId="852"/>
        </pc:sldMkLst>
        <pc:spChg chg="mod">
          <ac:chgData name="Chunping Xu" userId="a5962ba47313b1f5" providerId="LiveId" clId="{E398AD40-0E2B-4382-BCDC-5F602832CF6D}" dt="2020-11-13T06:04:39.078" v="13"/>
          <ac:spMkLst>
            <pc:docMk/>
            <pc:sldMk cId="2814175321" sldId="852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04:46.516" v="14" actId="47"/>
        <pc:sldMkLst>
          <pc:docMk/>
          <pc:sldMk cId="2354063081" sldId="853"/>
        </pc:sldMkLst>
      </pc:sldChg>
      <pc:sldChg chg="del">
        <pc:chgData name="Chunping Xu" userId="a5962ba47313b1f5" providerId="LiveId" clId="{E398AD40-0E2B-4382-BCDC-5F602832CF6D}" dt="2020-11-13T06:04:46.516" v="14" actId="47"/>
        <pc:sldMkLst>
          <pc:docMk/>
          <pc:sldMk cId="2685081893" sldId="858"/>
        </pc:sldMkLst>
      </pc:sldChg>
      <pc:sldChg chg="del">
        <pc:chgData name="Chunping Xu" userId="a5962ba47313b1f5" providerId="LiveId" clId="{E398AD40-0E2B-4382-BCDC-5F602832CF6D}" dt="2020-11-13T06:07:44.163" v="49" actId="47"/>
        <pc:sldMkLst>
          <pc:docMk/>
          <pc:sldMk cId="3265403355" sldId="862"/>
        </pc:sldMkLst>
      </pc:sldChg>
      <pc:sldChg chg="del">
        <pc:chgData name="Chunping Xu" userId="a5962ba47313b1f5" providerId="LiveId" clId="{E398AD40-0E2B-4382-BCDC-5F602832CF6D}" dt="2020-11-13T06:07:46.822" v="50" actId="47"/>
        <pc:sldMkLst>
          <pc:docMk/>
          <pc:sldMk cId="4107169669" sldId="863"/>
        </pc:sldMkLst>
      </pc:sldChg>
      <pc:sldChg chg="del">
        <pc:chgData name="Chunping Xu" userId="a5962ba47313b1f5" providerId="LiveId" clId="{E398AD40-0E2B-4382-BCDC-5F602832CF6D}" dt="2020-11-13T06:07:47.622" v="51" actId="47"/>
        <pc:sldMkLst>
          <pc:docMk/>
          <pc:sldMk cId="2810519403" sldId="864"/>
        </pc:sldMkLst>
      </pc:sldChg>
      <pc:sldChg chg="modSp mod">
        <pc:chgData name="Chunping Xu" userId="a5962ba47313b1f5" providerId="LiveId" clId="{E398AD40-0E2B-4382-BCDC-5F602832CF6D}" dt="2020-11-13T06:10:37.582" v="78"/>
        <pc:sldMkLst>
          <pc:docMk/>
          <pc:sldMk cId="2771223605" sldId="865"/>
        </pc:sldMkLst>
        <pc:spChg chg="mod">
          <ac:chgData name="Chunping Xu" userId="a5962ba47313b1f5" providerId="LiveId" clId="{E398AD40-0E2B-4382-BCDC-5F602832CF6D}" dt="2020-11-13T06:10:37.582" v="78"/>
          <ac:spMkLst>
            <pc:docMk/>
            <pc:sldMk cId="2771223605" sldId="86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30:46.794" v="260"/>
        <pc:sldMkLst>
          <pc:docMk/>
          <pc:sldMk cId="3050489150" sldId="866"/>
        </pc:sldMkLst>
        <pc:spChg chg="mod">
          <ac:chgData name="Chunping Xu" userId="a5962ba47313b1f5" providerId="LiveId" clId="{E398AD40-0E2B-4382-BCDC-5F602832CF6D}" dt="2020-11-13T06:10:20.901" v="75" actId="20577"/>
          <ac:spMkLst>
            <pc:docMk/>
            <pc:sldMk cId="3050489150" sldId="866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2:44.356" v="92" actId="255"/>
        <pc:sldMkLst>
          <pc:docMk/>
          <pc:sldMk cId="4022564738" sldId="867"/>
        </pc:sldMkLst>
        <pc:spChg chg="mod">
          <ac:chgData name="Chunping Xu" userId="a5962ba47313b1f5" providerId="LiveId" clId="{E398AD40-0E2B-4382-BCDC-5F602832CF6D}" dt="2020-11-13T06:12:44.356" v="92" actId="255"/>
          <ac:spMkLst>
            <pc:docMk/>
            <pc:sldMk cId="4022564738" sldId="867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6:39.310" v="115" actId="948"/>
        <pc:sldMkLst>
          <pc:docMk/>
          <pc:sldMk cId="127779817" sldId="868"/>
        </pc:sldMkLst>
        <pc:spChg chg="mod">
          <ac:chgData name="Chunping Xu" userId="a5962ba47313b1f5" providerId="LiveId" clId="{E398AD40-0E2B-4382-BCDC-5F602832CF6D}" dt="2020-11-13T06:16:39.310" v="115" actId="948"/>
          <ac:spMkLst>
            <pc:docMk/>
            <pc:sldMk cId="127779817" sldId="868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5:47.186" v="112"/>
        <pc:sldMkLst>
          <pc:docMk/>
          <pc:sldMk cId="1131454187" sldId="869"/>
        </pc:sldMkLst>
        <pc:spChg chg="mod">
          <ac:chgData name="Chunping Xu" userId="a5962ba47313b1f5" providerId="LiveId" clId="{E398AD40-0E2B-4382-BCDC-5F602832CF6D}" dt="2020-11-13T06:15:47.186" v="112"/>
          <ac:spMkLst>
            <pc:docMk/>
            <pc:sldMk cId="1131454187" sldId="869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7:52.788" v="134" actId="20577"/>
        <pc:sldMkLst>
          <pc:docMk/>
          <pc:sldMk cId="1413157655" sldId="870"/>
        </pc:sldMkLst>
        <pc:spChg chg="mod">
          <ac:chgData name="Chunping Xu" userId="a5962ba47313b1f5" providerId="LiveId" clId="{E398AD40-0E2B-4382-BCDC-5F602832CF6D}" dt="2020-11-13T06:17:52.788" v="134" actId="20577"/>
          <ac:spMkLst>
            <pc:docMk/>
            <pc:sldMk cId="1413157655" sldId="870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E398AD40-0E2B-4382-BCDC-5F602832CF6D}" dt="2020-11-13T16:55:20.597" v="277"/>
        <pc:sldMkLst>
          <pc:docMk/>
          <pc:sldMk cId="1444316163" sldId="871"/>
        </pc:sldMkLst>
        <pc:spChg chg="mod">
          <ac:chgData name="Chunping Xu" userId="a5962ba47313b1f5" providerId="LiveId" clId="{E398AD40-0E2B-4382-BCDC-5F602832CF6D}" dt="2020-11-13T06:28:30.200" v="239"/>
          <ac:spMkLst>
            <pc:docMk/>
            <pc:sldMk cId="1444316163" sldId="871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6:25.966" v="113" actId="948"/>
        <pc:sldMkLst>
          <pc:docMk/>
          <pc:sldMk cId="692466551" sldId="872"/>
        </pc:sldMkLst>
        <pc:spChg chg="mod">
          <ac:chgData name="Chunping Xu" userId="a5962ba47313b1f5" providerId="LiveId" clId="{E398AD40-0E2B-4382-BCDC-5F602832CF6D}" dt="2020-11-13T06:16:25.966" v="113" actId="948"/>
          <ac:spMkLst>
            <pc:docMk/>
            <pc:sldMk cId="692466551" sldId="872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30:00.790" v="256" actId="47"/>
        <pc:sldMkLst>
          <pc:docMk/>
          <pc:sldMk cId="2582617231" sldId="883"/>
        </pc:sldMkLst>
      </pc:sldChg>
      <pc:sldChg chg="modSp mod">
        <pc:chgData name="Chunping Xu" userId="a5962ba47313b1f5" providerId="LiveId" clId="{E398AD40-0E2B-4382-BCDC-5F602832CF6D}" dt="2020-11-13T16:23:54.505" v="275" actId="20577"/>
        <pc:sldMkLst>
          <pc:docMk/>
          <pc:sldMk cId="4007757009" sldId="884"/>
        </pc:sldMkLst>
        <pc:spChg chg="mod">
          <ac:chgData name="Chunping Xu" userId="a5962ba47313b1f5" providerId="LiveId" clId="{E398AD40-0E2B-4382-BCDC-5F602832CF6D}" dt="2020-11-13T16:23:54.505" v="275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13:55.682" v="100" actId="47"/>
        <pc:sldMkLst>
          <pc:docMk/>
          <pc:sldMk cId="1552241629" sldId="885"/>
        </pc:sldMkLst>
      </pc:sldChg>
      <pc:sldChg chg="del">
        <pc:chgData name="Chunping Xu" userId="a5962ba47313b1f5" providerId="LiveId" clId="{E398AD40-0E2B-4382-BCDC-5F602832CF6D}" dt="2020-11-13T06:15:01.435" v="105" actId="47"/>
        <pc:sldMkLst>
          <pc:docMk/>
          <pc:sldMk cId="2052029119" sldId="886"/>
        </pc:sldMkLst>
      </pc:sldChg>
      <pc:sldChg chg="del">
        <pc:chgData name="Chunping Xu" userId="a5962ba47313b1f5" providerId="LiveId" clId="{E398AD40-0E2B-4382-BCDC-5F602832CF6D}" dt="2020-11-13T06:15:34.111" v="109" actId="47"/>
        <pc:sldMkLst>
          <pc:docMk/>
          <pc:sldMk cId="1185814909" sldId="887"/>
        </pc:sldMkLst>
      </pc:sldChg>
      <pc:sldChg chg="modSp mod">
        <pc:chgData name="Chunping Xu" userId="a5962ba47313b1f5" providerId="LiveId" clId="{E398AD40-0E2B-4382-BCDC-5F602832CF6D}" dt="2020-11-13T06:23:07.710" v="165" actId="20577"/>
        <pc:sldMkLst>
          <pc:docMk/>
          <pc:sldMk cId="3554349762" sldId="888"/>
        </pc:sldMkLst>
        <pc:spChg chg="mod">
          <ac:chgData name="Chunping Xu" userId="a5962ba47313b1f5" providerId="LiveId" clId="{E398AD40-0E2B-4382-BCDC-5F602832CF6D}" dt="2020-11-13T06:23:07.710" v="165" actId="20577"/>
          <ac:spMkLst>
            <pc:docMk/>
            <pc:sldMk cId="3554349762" sldId="88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30:26.891" v="258"/>
        <pc:sldMkLst>
          <pc:docMk/>
          <pc:sldMk cId="3825219379" sldId="889"/>
        </pc:sldMkLst>
        <pc:spChg chg="mod">
          <ac:chgData name="Chunping Xu" userId="a5962ba47313b1f5" providerId="LiveId" clId="{E398AD40-0E2B-4382-BCDC-5F602832CF6D}" dt="2020-11-13T06:21:10.406" v="157" actId="255"/>
          <ac:spMkLst>
            <pc:docMk/>
            <pc:sldMk cId="3825219379" sldId="889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23:25.701" v="166" actId="47"/>
        <pc:sldMkLst>
          <pc:docMk/>
          <pc:sldMk cId="3805714263" sldId="890"/>
        </pc:sldMkLst>
      </pc:sldChg>
      <pc:sldChg chg="modSp mod">
        <pc:chgData name="Chunping Xu" userId="a5962ba47313b1f5" providerId="LiveId" clId="{E398AD40-0E2B-4382-BCDC-5F602832CF6D}" dt="2020-11-13T06:26:34.270" v="212"/>
        <pc:sldMkLst>
          <pc:docMk/>
          <pc:sldMk cId="2970630034" sldId="892"/>
        </pc:sldMkLst>
        <pc:spChg chg="mod">
          <ac:chgData name="Chunping Xu" userId="a5962ba47313b1f5" providerId="LiveId" clId="{E398AD40-0E2B-4382-BCDC-5F602832CF6D}" dt="2020-11-13T06:26:34.270" v="212"/>
          <ac:spMkLst>
            <pc:docMk/>
            <pc:sldMk cId="2970630034" sldId="89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29:53.258" v="255" actId="20577"/>
        <pc:sldMkLst>
          <pc:docMk/>
          <pc:sldMk cId="3356141396" sldId="893"/>
        </pc:sldMkLst>
        <pc:spChg chg="mod">
          <ac:chgData name="Chunping Xu" userId="a5962ba47313b1f5" providerId="LiveId" clId="{E398AD40-0E2B-4382-BCDC-5F602832CF6D}" dt="2020-11-13T06:29:53.258" v="255" actId="20577"/>
          <ac:spMkLst>
            <pc:docMk/>
            <pc:sldMk cId="3356141396" sldId="893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30:15.994" v="257"/>
        <pc:sldMkLst>
          <pc:docMk/>
          <pc:sldMk cId="928823395" sldId="894"/>
        </pc:sldMkLst>
        <pc:spChg chg="mod">
          <ac:chgData name="Chunping Xu" userId="a5962ba47313b1f5" providerId="LiveId" clId="{E398AD40-0E2B-4382-BCDC-5F602832CF6D}" dt="2020-11-13T06:29:38.014" v="254"/>
          <ac:spMkLst>
            <pc:docMk/>
            <pc:sldMk cId="928823395" sldId="894"/>
            <ac:spMk id="441" creationId="{00000000-0000-0000-0000-000000000000}"/>
          </ac:spMkLst>
        </pc:spChg>
      </pc:sldChg>
      <pc:sldChg chg="modSp add del modAnim">
        <pc:chgData name="Chunping Xu" userId="a5962ba47313b1f5" providerId="LiveId" clId="{E398AD40-0E2B-4382-BCDC-5F602832CF6D}" dt="2020-11-13T06:11:23.276" v="84" actId="47"/>
        <pc:sldMkLst>
          <pc:docMk/>
          <pc:sldMk cId="767009208" sldId="895"/>
        </pc:sldMkLst>
        <pc:spChg chg="mod">
          <ac:chgData name="Chunping Xu" userId="a5962ba47313b1f5" providerId="LiveId" clId="{E398AD40-0E2B-4382-BCDC-5F602832CF6D}" dt="2020-11-13T06:10:54.554" v="82" actId="20577"/>
          <ac:spMkLst>
            <pc:docMk/>
            <pc:sldMk cId="767009208" sldId="89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E398AD40-0E2B-4382-BCDC-5F602832CF6D}" dt="2020-11-13T06:30:38.650" v="259"/>
        <pc:sldMkLst>
          <pc:docMk/>
          <pc:sldMk cId="1020413872" sldId="896"/>
        </pc:sldMkLst>
        <pc:spChg chg="mod">
          <ac:chgData name="Chunping Xu" userId="a5962ba47313b1f5" providerId="LiveId" clId="{E398AD40-0E2B-4382-BCDC-5F602832CF6D}" dt="2020-11-13T06:11:49.661" v="88"/>
          <ac:spMkLst>
            <pc:docMk/>
            <pc:sldMk cId="1020413872" sldId="89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398AD40-0E2B-4382-BCDC-5F602832CF6D}" dt="2020-11-13T06:13:52.098" v="99"/>
        <pc:sldMkLst>
          <pc:docMk/>
          <pc:sldMk cId="2418322402" sldId="897"/>
        </pc:sldMkLst>
        <pc:spChg chg="mod">
          <ac:chgData name="Chunping Xu" userId="a5962ba47313b1f5" providerId="LiveId" clId="{E398AD40-0E2B-4382-BCDC-5F602832CF6D}" dt="2020-11-13T06:13:52.098" v="99"/>
          <ac:spMkLst>
            <pc:docMk/>
            <pc:sldMk cId="2418322402" sldId="89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398AD40-0E2B-4382-BCDC-5F602832CF6D}" dt="2020-11-13T06:17:07.212" v="119"/>
        <pc:sldMkLst>
          <pc:docMk/>
          <pc:sldMk cId="1640415659" sldId="898"/>
        </pc:sldMkLst>
        <pc:spChg chg="mod">
          <ac:chgData name="Chunping Xu" userId="a5962ba47313b1f5" providerId="LiveId" clId="{E398AD40-0E2B-4382-BCDC-5F602832CF6D}" dt="2020-11-13T06:17:07.212" v="119"/>
          <ac:spMkLst>
            <pc:docMk/>
            <pc:sldMk cId="1640415659" sldId="898"/>
            <ac:spMk id="441" creationId="{00000000-0000-0000-0000-000000000000}"/>
          </ac:spMkLst>
        </pc:spChg>
      </pc:sldChg>
      <pc:sldChg chg="modSp add mod ord">
        <pc:chgData name="Chunping Xu" userId="a5962ba47313b1f5" providerId="LiveId" clId="{E398AD40-0E2B-4382-BCDC-5F602832CF6D}" dt="2020-11-13T06:34:32.927" v="265"/>
        <pc:sldMkLst>
          <pc:docMk/>
          <pc:sldMk cId="2033146085" sldId="899"/>
        </pc:sldMkLst>
        <pc:spChg chg="mod">
          <ac:chgData name="Chunping Xu" userId="a5962ba47313b1f5" providerId="LiveId" clId="{E398AD40-0E2B-4382-BCDC-5F602832CF6D}" dt="2020-11-13T06:18:47.078" v="139"/>
          <ac:spMkLst>
            <pc:docMk/>
            <pc:sldMk cId="2033146085" sldId="89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398AD40-0E2B-4382-BCDC-5F602832CF6D}" dt="2020-11-13T06:28:36.820" v="245"/>
        <pc:sldMkLst>
          <pc:docMk/>
          <pc:sldMk cId="3693627612" sldId="900"/>
        </pc:sldMkLst>
        <pc:spChg chg="mod">
          <ac:chgData name="Chunping Xu" userId="a5962ba47313b1f5" providerId="LiveId" clId="{E398AD40-0E2B-4382-BCDC-5F602832CF6D}" dt="2020-11-13T06:28:36.820" v="245"/>
          <ac:spMkLst>
            <pc:docMk/>
            <pc:sldMk cId="3693627612" sldId="900"/>
            <ac:spMk id="441" creationId="{00000000-0000-0000-0000-000000000000}"/>
          </ac:spMkLst>
        </pc:spChg>
      </pc:sldChg>
      <pc:sldChg chg="add">
        <pc:chgData name="Chunping Xu" userId="a5962ba47313b1f5" providerId="LiveId" clId="{E398AD40-0E2B-4382-BCDC-5F602832CF6D}" dt="2020-11-13T06:34:36.401" v="266"/>
        <pc:sldMkLst>
          <pc:docMk/>
          <pc:sldMk cId="3646628098" sldId="901"/>
        </pc:sldMkLst>
      </pc:sldChg>
    </pc:docChg>
  </pc:docChgLst>
  <pc:docChgLst>
    <pc:chgData name="Chunping Xu" userId="a5962ba47313b1f5" providerId="LiveId" clId="{633CB450-8EB8-4A26-A0EE-8203D875579D}"/>
    <pc:docChg chg="undo redo custSel addSld delSld modSld sldOrd">
      <pc:chgData name="Chunping Xu" userId="a5962ba47313b1f5" providerId="LiveId" clId="{633CB450-8EB8-4A26-A0EE-8203D875579D}" dt="2021-04-10T17:32:58.211" v="242" actId="14100"/>
      <pc:docMkLst>
        <pc:docMk/>
      </pc:docMkLst>
      <pc:sldChg chg="modSp add mod">
        <pc:chgData name="Chunping Xu" userId="a5962ba47313b1f5" providerId="LiveId" clId="{633CB450-8EB8-4A26-A0EE-8203D875579D}" dt="2021-04-09T18:24:12.405" v="174" actId="1076"/>
        <pc:sldMkLst>
          <pc:docMk/>
          <pc:sldMk cId="0" sldId="548"/>
        </pc:sldMkLst>
        <pc:spChg chg="mod">
          <ac:chgData name="Chunping Xu" userId="a5962ba47313b1f5" providerId="LiveId" clId="{633CB450-8EB8-4A26-A0EE-8203D875579D}" dt="2021-04-09T18:22:53.560" v="165" actId="14100"/>
          <ac:spMkLst>
            <pc:docMk/>
            <pc:sldMk cId="0" sldId="548"/>
            <ac:spMk id="3" creationId="{00000000-0000-0000-0000-000000000000}"/>
          </ac:spMkLst>
        </pc:spChg>
        <pc:spChg chg="mod">
          <ac:chgData name="Chunping Xu" userId="a5962ba47313b1f5" providerId="LiveId" clId="{633CB450-8EB8-4A26-A0EE-8203D875579D}" dt="2021-04-09T18:23:20.634" v="169" actId="207"/>
          <ac:spMkLst>
            <pc:docMk/>
            <pc:sldMk cId="0" sldId="548"/>
            <ac:spMk id="4" creationId="{00000000-0000-0000-0000-000000000000}"/>
          </ac:spMkLst>
        </pc:spChg>
        <pc:spChg chg="mod">
          <ac:chgData name="Chunping Xu" userId="a5962ba47313b1f5" providerId="LiveId" clId="{633CB450-8EB8-4A26-A0EE-8203D875579D}" dt="2021-04-09T18:23:29.238" v="170" actId="207"/>
          <ac:spMkLst>
            <pc:docMk/>
            <pc:sldMk cId="0" sldId="548"/>
            <ac:spMk id="5" creationId="{00000000-0000-0000-0000-000000000000}"/>
          </ac:spMkLst>
        </pc:spChg>
        <pc:spChg chg="mod">
          <ac:chgData name="Chunping Xu" userId="a5962ba47313b1f5" providerId="LiveId" clId="{633CB450-8EB8-4A26-A0EE-8203D875579D}" dt="2021-04-09T18:23:50.182" v="172" actId="207"/>
          <ac:spMkLst>
            <pc:docMk/>
            <pc:sldMk cId="0" sldId="548"/>
            <ac:spMk id="6" creationId="{00000000-0000-0000-0000-000000000000}"/>
          </ac:spMkLst>
        </pc:spChg>
        <pc:spChg chg="mod">
          <ac:chgData name="Chunping Xu" userId="a5962ba47313b1f5" providerId="LiveId" clId="{633CB450-8EB8-4A26-A0EE-8203D875579D}" dt="2021-04-09T18:24:12.405" v="174" actId="1076"/>
          <ac:spMkLst>
            <pc:docMk/>
            <pc:sldMk cId="0" sldId="548"/>
            <ac:spMk id="7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1:47.840" v="8"/>
        <pc:sldMkLst>
          <pc:docMk/>
          <pc:sldMk cId="2574250617" sldId="835"/>
        </pc:sldMkLst>
        <pc:spChg chg="mod">
          <ac:chgData name="Chunping Xu" userId="a5962ba47313b1f5" providerId="LiveId" clId="{633CB450-8EB8-4A26-A0EE-8203D875579D}" dt="2021-04-08T22:21:47.840" v="8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6:53.938" v="45" actId="20577"/>
        <pc:sldMkLst>
          <pc:docMk/>
          <pc:sldMk cId="96890483" sldId="845"/>
        </pc:sldMkLst>
        <pc:spChg chg="mod">
          <ac:chgData name="Chunping Xu" userId="a5962ba47313b1f5" providerId="LiveId" clId="{633CB450-8EB8-4A26-A0EE-8203D875579D}" dt="2021-04-08T22:26:53.938" v="45" actId="20577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14:02.245" v="89" actId="948"/>
        <pc:sldMkLst>
          <pc:docMk/>
          <pc:sldMk cId="3489066414" sldId="847"/>
        </pc:sldMkLst>
        <pc:spChg chg="mod">
          <ac:chgData name="Chunping Xu" userId="a5962ba47313b1f5" providerId="LiveId" clId="{633CB450-8EB8-4A26-A0EE-8203D875579D}" dt="2021-04-09T18:14:02.245" v="89" actId="948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2:25.637" v="11"/>
        <pc:sldMkLst>
          <pc:docMk/>
          <pc:sldMk cId="2814175321" sldId="852"/>
        </pc:sldMkLst>
        <pc:spChg chg="mod">
          <ac:chgData name="Chunping Xu" userId="a5962ba47313b1f5" providerId="LiveId" clId="{633CB450-8EB8-4A26-A0EE-8203D875579D}" dt="2021-04-08T22:22:25.637" v="11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09:08.163" v="55"/>
        <pc:sldMkLst>
          <pc:docMk/>
          <pc:sldMk cId="4007757009" sldId="884"/>
        </pc:sldMkLst>
        <pc:spChg chg="mod">
          <ac:chgData name="Chunping Xu" userId="a5962ba47313b1f5" providerId="LiveId" clId="{633CB450-8EB8-4A26-A0EE-8203D875579D}" dt="2021-04-09T18:09:08.163" v="55"/>
          <ac:spMkLst>
            <pc:docMk/>
            <pc:sldMk cId="4007757009" sldId="884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633CB450-8EB8-4A26-A0EE-8203D875579D}" dt="2021-04-09T18:11:04.488" v="70" actId="14100"/>
        <pc:sldMkLst>
          <pc:docMk/>
          <pc:sldMk cId="4019409665" sldId="910"/>
        </pc:sldMkLst>
        <pc:spChg chg="mod">
          <ac:chgData name="Chunping Xu" userId="a5962ba47313b1f5" providerId="LiveId" clId="{633CB450-8EB8-4A26-A0EE-8203D875579D}" dt="2021-04-09T18:11:04.488" v="70" actId="14100"/>
          <ac:spMkLst>
            <pc:docMk/>
            <pc:sldMk cId="4019409665" sldId="910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11:26.647" v="73"/>
        <pc:sldMkLst>
          <pc:docMk/>
          <pc:sldMk cId="7925270" sldId="911"/>
        </pc:sldMkLst>
        <pc:spChg chg="mod">
          <ac:chgData name="Chunping Xu" userId="a5962ba47313b1f5" providerId="LiveId" clId="{633CB450-8EB8-4A26-A0EE-8203D875579D}" dt="2021-04-09T18:11:26.647" v="73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12:34.861" v="85"/>
        <pc:sldMkLst>
          <pc:docMk/>
          <pc:sldMk cId="1543919868" sldId="912"/>
        </pc:sldMkLst>
        <pc:spChg chg="mod">
          <ac:chgData name="Chunping Xu" userId="a5962ba47313b1f5" providerId="LiveId" clId="{633CB450-8EB8-4A26-A0EE-8203D875579D}" dt="2021-04-09T18:12:34.861" v="85"/>
          <ac:spMkLst>
            <pc:docMk/>
            <pc:sldMk cId="1543919868" sldId="912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8:48.347" v="237" actId="14100"/>
        <pc:sldMkLst>
          <pc:docMk/>
          <pc:sldMk cId="3565729517" sldId="915"/>
        </pc:sldMkLst>
        <pc:spChg chg="mod">
          <ac:chgData name="Chunping Xu" userId="a5962ba47313b1f5" providerId="LiveId" clId="{633CB450-8EB8-4A26-A0EE-8203D875579D}" dt="2021-04-09T18:28:48.347" v="237" actId="14100"/>
          <ac:spMkLst>
            <pc:docMk/>
            <pc:sldMk cId="3565729517" sldId="915"/>
            <ac:spMk id="441" creationId="{00000000-0000-0000-0000-000000000000}"/>
          </ac:spMkLst>
        </pc:spChg>
      </pc:sldChg>
      <pc:sldChg chg="del">
        <pc:chgData name="Chunping Xu" userId="a5962ba47313b1f5" providerId="LiveId" clId="{633CB450-8EB8-4A26-A0EE-8203D875579D}" dt="2021-04-09T18:29:11.827" v="238" actId="47"/>
        <pc:sldMkLst>
          <pc:docMk/>
          <pc:sldMk cId="593414309" sldId="917"/>
        </pc:sldMkLst>
      </pc:sldChg>
      <pc:sldChg chg="del">
        <pc:chgData name="Chunping Xu" userId="a5962ba47313b1f5" providerId="LiveId" clId="{633CB450-8EB8-4A26-A0EE-8203D875579D}" dt="2021-04-09T18:29:11.827" v="238" actId="47"/>
        <pc:sldMkLst>
          <pc:docMk/>
          <pc:sldMk cId="3702871186" sldId="918"/>
        </pc:sldMkLst>
      </pc:sldChg>
      <pc:sldChg chg="modSp mod">
        <pc:chgData name="Chunping Xu" userId="a5962ba47313b1f5" providerId="LiveId" clId="{633CB450-8EB8-4A26-A0EE-8203D875579D}" dt="2021-04-08T22:22:46.749" v="14"/>
        <pc:sldMkLst>
          <pc:docMk/>
          <pc:sldMk cId="2313262846" sldId="926"/>
        </pc:sldMkLst>
        <pc:spChg chg="mod">
          <ac:chgData name="Chunping Xu" userId="a5962ba47313b1f5" providerId="LiveId" clId="{633CB450-8EB8-4A26-A0EE-8203D875579D}" dt="2021-04-08T22:22:46.749" v="14"/>
          <ac:spMkLst>
            <pc:docMk/>
            <pc:sldMk cId="2313262846" sldId="926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10T17:32:58.211" v="242" actId="14100"/>
        <pc:sldMkLst>
          <pc:docMk/>
          <pc:sldMk cId="1721187573" sldId="927"/>
        </pc:sldMkLst>
        <pc:spChg chg="mod">
          <ac:chgData name="Chunping Xu" userId="a5962ba47313b1f5" providerId="LiveId" clId="{633CB450-8EB8-4A26-A0EE-8203D875579D}" dt="2021-04-10T17:32:58.211" v="242" actId="14100"/>
          <ac:spMkLst>
            <pc:docMk/>
            <pc:sldMk cId="1721187573" sldId="927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4:48.662" v="23" actId="20577"/>
        <pc:sldMkLst>
          <pc:docMk/>
          <pc:sldMk cId="3410243051" sldId="928"/>
        </pc:sldMkLst>
        <pc:spChg chg="mod">
          <ac:chgData name="Chunping Xu" userId="a5962ba47313b1f5" providerId="LiveId" clId="{633CB450-8EB8-4A26-A0EE-8203D875579D}" dt="2021-04-08T22:24:48.662" v="23" actId="20577"/>
          <ac:spMkLst>
            <pc:docMk/>
            <pc:sldMk cId="3410243051" sldId="928"/>
            <ac:spMk id="441" creationId="{00000000-0000-0000-0000-000000000000}"/>
          </ac:spMkLst>
        </pc:spChg>
      </pc:sldChg>
      <pc:sldChg chg="del">
        <pc:chgData name="Chunping Xu" userId="a5962ba47313b1f5" providerId="LiveId" clId="{633CB450-8EB8-4A26-A0EE-8203D875579D}" dt="2021-04-09T18:29:11.827" v="238" actId="47"/>
        <pc:sldMkLst>
          <pc:docMk/>
          <pc:sldMk cId="1063652286" sldId="934"/>
        </pc:sldMkLst>
      </pc:sldChg>
      <pc:sldChg chg="del">
        <pc:chgData name="Chunping Xu" userId="a5962ba47313b1f5" providerId="LiveId" clId="{633CB450-8EB8-4A26-A0EE-8203D875579D}" dt="2021-04-09T18:29:11.827" v="238" actId="47"/>
        <pc:sldMkLst>
          <pc:docMk/>
          <pc:sldMk cId="1184044065" sldId="935"/>
        </pc:sldMkLst>
      </pc:sldChg>
      <pc:sldChg chg="del">
        <pc:chgData name="Chunping Xu" userId="a5962ba47313b1f5" providerId="LiveId" clId="{633CB450-8EB8-4A26-A0EE-8203D875579D}" dt="2021-04-09T18:29:11.827" v="238" actId="47"/>
        <pc:sldMkLst>
          <pc:docMk/>
          <pc:sldMk cId="3019284783" sldId="939"/>
        </pc:sldMkLst>
      </pc:sldChg>
      <pc:sldChg chg="modSp mod">
        <pc:chgData name="Chunping Xu" userId="a5962ba47313b1f5" providerId="LiveId" clId="{633CB450-8EB8-4A26-A0EE-8203D875579D}" dt="2021-04-08T22:25:15.485" v="26"/>
        <pc:sldMkLst>
          <pc:docMk/>
          <pc:sldMk cId="4221993880" sldId="941"/>
        </pc:sldMkLst>
        <pc:spChg chg="mod">
          <ac:chgData name="Chunping Xu" userId="a5962ba47313b1f5" providerId="LiveId" clId="{633CB450-8EB8-4A26-A0EE-8203D875579D}" dt="2021-04-08T22:25:15.485" v="26"/>
          <ac:spMkLst>
            <pc:docMk/>
            <pc:sldMk cId="4221993880" sldId="941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5:29.794" v="29"/>
        <pc:sldMkLst>
          <pc:docMk/>
          <pc:sldMk cId="1638738310" sldId="942"/>
        </pc:sldMkLst>
        <pc:spChg chg="mod">
          <ac:chgData name="Chunping Xu" userId="a5962ba47313b1f5" providerId="LiveId" clId="{633CB450-8EB8-4A26-A0EE-8203D875579D}" dt="2021-04-08T22:25:29.794" v="29"/>
          <ac:spMkLst>
            <pc:docMk/>
            <pc:sldMk cId="1638738310" sldId="942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5:42.266" v="32"/>
        <pc:sldMkLst>
          <pc:docMk/>
          <pc:sldMk cId="2984823333" sldId="943"/>
        </pc:sldMkLst>
        <pc:spChg chg="mod">
          <ac:chgData name="Chunping Xu" userId="a5962ba47313b1f5" providerId="LiveId" clId="{633CB450-8EB8-4A26-A0EE-8203D875579D}" dt="2021-04-08T22:25:42.266" v="32"/>
          <ac:spMkLst>
            <pc:docMk/>
            <pc:sldMk cId="2984823333" sldId="943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5:56.580" v="35"/>
        <pc:sldMkLst>
          <pc:docMk/>
          <pc:sldMk cId="3832321435" sldId="944"/>
        </pc:sldMkLst>
        <pc:spChg chg="mod">
          <ac:chgData name="Chunping Xu" userId="a5962ba47313b1f5" providerId="LiveId" clId="{633CB450-8EB8-4A26-A0EE-8203D875579D}" dt="2021-04-08T22:25:56.580" v="35"/>
          <ac:spMkLst>
            <pc:docMk/>
            <pc:sldMk cId="3832321435" sldId="944"/>
            <ac:spMk id="441" creationId="{00000000-0000-0000-0000-000000000000}"/>
          </ac:spMkLst>
        </pc:spChg>
      </pc:sldChg>
      <pc:sldChg chg="del">
        <pc:chgData name="Chunping Xu" userId="a5962ba47313b1f5" providerId="LiveId" clId="{633CB450-8EB8-4A26-A0EE-8203D875579D}" dt="2021-04-08T22:26:01.389" v="36" actId="47"/>
        <pc:sldMkLst>
          <pc:docMk/>
          <pc:sldMk cId="563369088" sldId="945"/>
        </pc:sldMkLst>
      </pc:sldChg>
      <pc:sldChg chg="del">
        <pc:chgData name="Chunping Xu" userId="a5962ba47313b1f5" providerId="LiveId" clId="{633CB450-8EB8-4A26-A0EE-8203D875579D}" dt="2021-04-08T22:26:01.389" v="36" actId="47"/>
        <pc:sldMkLst>
          <pc:docMk/>
          <pc:sldMk cId="3368839328" sldId="946"/>
        </pc:sldMkLst>
      </pc:sldChg>
      <pc:sldChg chg="modSp mod">
        <pc:chgData name="Chunping Xu" userId="a5962ba47313b1f5" providerId="LiveId" clId="{633CB450-8EB8-4A26-A0EE-8203D875579D}" dt="2021-04-09T18:11:44.465" v="76"/>
        <pc:sldMkLst>
          <pc:docMk/>
          <pc:sldMk cId="2773052931" sldId="947"/>
        </pc:sldMkLst>
        <pc:spChg chg="mod">
          <ac:chgData name="Chunping Xu" userId="a5962ba47313b1f5" providerId="LiveId" clId="{633CB450-8EB8-4A26-A0EE-8203D875579D}" dt="2021-04-09T18:11:44.465" v="76"/>
          <ac:spMkLst>
            <pc:docMk/>
            <pc:sldMk cId="2773052931" sldId="947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14:57.742" v="108"/>
        <pc:sldMkLst>
          <pc:docMk/>
          <pc:sldMk cId="3246552041" sldId="948"/>
        </pc:sldMkLst>
        <pc:spChg chg="mod">
          <ac:chgData name="Chunping Xu" userId="a5962ba47313b1f5" providerId="LiveId" clId="{633CB450-8EB8-4A26-A0EE-8203D875579D}" dt="2021-04-09T18:14:57.742" v="108"/>
          <ac:spMkLst>
            <pc:docMk/>
            <pc:sldMk cId="3246552041" sldId="948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15:19.941" v="112" actId="14100"/>
        <pc:sldMkLst>
          <pc:docMk/>
          <pc:sldMk cId="3304690809" sldId="949"/>
        </pc:sldMkLst>
        <pc:spChg chg="mod">
          <ac:chgData name="Chunping Xu" userId="a5962ba47313b1f5" providerId="LiveId" clId="{633CB450-8EB8-4A26-A0EE-8203D875579D}" dt="2021-04-09T18:15:19.941" v="112" actId="14100"/>
          <ac:spMkLst>
            <pc:docMk/>
            <pc:sldMk cId="3304690809" sldId="949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16:22.464" v="125" actId="14100"/>
        <pc:sldMkLst>
          <pc:docMk/>
          <pc:sldMk cId="1535006336" sldId="950"/>
        </pc:sldMkLst>
        <pc:spChg chg="mod">
          <ac:chgData name="Chunping Xu" userId="a5962ba47313b1f5" providerId="LiveId" clId="{633CB450-8EB8-4A26-A0EE-8203D875579D}" dt="2021-04-09T18:16:22.464" v="125" actId="14100"/>
          <ac:spMkLst>
            <pc:docMk/>
            <pc:sldMk cId="1535006336" sldId="950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5:22.048" v="188"/>
        <pc:sldMkLst>
          <pc:docMk/>
          <pc:sldMk cId="780877328" sldId="951"/>
        </pc:sldMkLst>
        <pc:spChg chg="mod">
          <ac:chgData name="Chunping Xu" userId="a5962ba47313b1f5" providerId="LiveId" clId="{633CB450-8EB8-4A26-A0EE-8203D875579D}" dt="2021-04-09T18:25:22.048" v="188"/>
          <ac:spMkLst>
            <pc:docMk/>
            <pc:sldMk cId="780877328" sldId="951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5:38.746" v="191"/>
        <pc:sldMkLst>
          <pc:docMk/>
          <pc:sldMk cId="3930469402" sldId="952"/>
        </pc:sldMkLst>
        <pc:spChg chg="mod">
          <ac:chgData name="Chunping Xu" userId="a5962ba47313b1f5" providerId="LiveId" clId="{633CB450-8EB8-4A26-A0EE-8203D875579D}" dt="2021-04-09T18:25:38.746" v="191"/>
          <ac:spMkLst>
            <pc:docMk/>
            <pc:sldMk cId="3930469402" sldId="952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5:59.361" v="194"/>
        <pc:sldMkLst>
          <pc:docMk/>
          <pc:sldMk cId="3429638334" sldId="953"/>
        </pc:sldMkLst>
        <pc:spChg chg="mod">
          <ac:chgData name="Chunping Xu" userId="a5962ba47313b1f5" providerId="LiveId" clId="{633CB450-8EB8-4A26-A0EE-8203D875579D}" dt="2021-04-09T18:25:59.361" v="194"/>
          <ac:spMkLst>
            <pc:docMk/>
            <pc:sldMk cId="3429638334" sldId="953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6:55.446" v="203"/>
        <pc:sldMkLst>
          <pc:docMk/>
          <pc:sldMk cId="2300784458" sldId="954"/>
        </pc:sldMkLst>
        <pc:spChg chg="mod">
          <ac:chgData name="Chunping Xu" userId="a5962ba47313b1f5" providerId="LiveId" clId="{633CB450-8EB8-4A26-A0EE-8203D875579D}" dt="2021-04-09T18:26:55.446" v="203"/>
          <ac:spMkLst>
            <pc:docMk/>
            <pc:sldMk cId="2300784458" sldId="954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7:21.820" v="222" actId="20577"/>
        <pc:sldMkLst>
          <pc:docMk/>
          <pc:sldMk cId="1136150031" sldId="955"/>
        </pc:sldMkLst>
        <pc:spChg chg="mod">
          <ac:chgData name="Chunping Xu" userId="a5962ba47313b1f5" providerId="LiveId" clId="{633CB450-8EB8-4A26-A0EE-8203D875579D}" dt="2021-04-09T18:27:21.820" v="222" actId="20577"/>
          <ac:spMkLst>
            <pc:docMk/>
            <pc:sldMk cId="1136150031" sldId="955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7:38.202" v="225"/>
        <pc:sldMkLst>
          <pc:docMk/>
          <pc:sldMk cId="1460311642" sldId="956"/>
        </pc:sldMkLst>
        <pc:spChg chg="mod">
          <ac:chgData name="Chunping Xu" userId="a5962ba47313b1f5" providerId="LiveId" clId="{633CB450-8EB8-4A26-A0EE-8203D875579D}" dt="2021-04-09T18:27:38.202" v="225"/>
          <ac:spMkLst>
            <pc:docMk/>
            <pc:sldMk cId="1460311642" sldId="956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8:00.180" v="228"/>
        <pc:sldMkLst>
          <pc:docMk/>
          <pc:sldMk cId="4206779045" sldId="957"/>
        </pc:sldMkLst>
        <pc:spChg chg="mod">
          <ac:chgData name="Chunping Xu" userId="a5962ba47313b1f5" providerId="LiveId" clId="{633CB450-8EB8-4A26-A0EE-8203D875579D}" dt="2021-04-09T18:28:00.180" v="228"/>
          <ac:spMkLst>
            <pc:docMk/>
            <pc:sldMk cId="4206779045" sldId="957"/>
            <ac:spMk id="441" creationId="{00000000-0000-0000-0000-000000000000}"/>
          </ac:spMkLst>
        </pc:spChg>
      </pc:sldChg>
      <pc:sldChg chg="del">
        <pc:chgData name="Chunping Xu" userId="a5962ba47313b1f5" providerId="LiveId" clId="{633CB450-8EB8-4A26-A0EE-8203D875579D}" dt="2021-04-09T18:26:59.116" v="204" actId="47"/>
        <pc:sldMkLst>
          <pc:docMk/>
          <pc:sldMk cId="2249131611" sldId="958"/>
        </pc:sldMkLst>
      </pc:sldChg>
      <pc:sldChg chg="del">
        <pc:chgData name="Chunping Xu" userId="a5962ba47313b1f5" providerId="LiveId" clId="{633CB450-8EB8-4A26-A0EE-8203D875579D}" dt="2021-04-09T18:29:11.827" v="238" actId="47"/>
        <pc:sldMkLst>
          <pc:docMk/>
          <pc:sldMk cId="2644246084" sldId="959"/>
        </pc:sldMkLst>
      </pc:sldChg>
      <pc:sldChg chg="add">
        <pc:chgData name="Chunping Xu" userId="a5962ba47313b1f5" providerId="LiveId" clId="{633CB450-8EB8-4A26-A0EE-8203D875579D}" dt="2021-04-09T18:09:45.431" v="58"/>
        <pc:sldMkLst>
          <pc:docMk/>
          <pc:sldMk cId="3049171570" sldId="960"/>
        </pc:sldMkLst>
      </pc:sldChg>
      <pc:sldChg chg="modSp add mod">
        <pc:chgData name="Chunping Xu" userId="a5962ba47313b1f5" providerId="LiveId" clId="{633CB450-8EB8-4A26-A0EE-8203D875579D}" dt="2021-04-09T18:12:15.973" v="82"/>
        <pc:sldMkLst>
          <pc:docMk/>
          <pc:sldMk cId="1630062831" sldId="961"/>
        </pc:sldMkLst>
        <pc:spChg chg="mod">
          <ac:chgData name="Chunping Xu" userId="a5962ba47313b1f5" providerId="LiveId" clId="{633CB450-8EB8-4A26-A0EE-8203D875579D}" dt="2021-04-09T18:12:15.973" v="82"/>
          <ac:spMkLst>
            <pc:docMk/>
            <pc:sldMk cId="1630062831" sldId="96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33CB450-8EB8-4A26-A0EE-8203D875579D}" dt="2021-04-09T18:14:40.647" v="105"/>
        <pc:sldMkLst>
          <pc:docMk/>
          <pc:sldMk cId="46122635" sldId="962"/>
        </pc:sldMkLst>
        <pc:spChg chg="mod">
          <ac:chgData name="Chunping Xu" userId="a5962ba47313b1f5" providerId="LiveId" clId="{633CB450-8EB8-4A26-A0EE-8203D875579D}" dt="2021-04-09T18:14:40.647" v="105"/>
          <ac:spMkLst>
            <pc:docMk/>
            <pc:sldMk cId="46122635" sldId="96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633CB450-8EB8-4A26-A0EE-8203D875579D}" dt="2021-04-09T18:13:25.970" v="88" actId="47"/>
        <pc:sldMkLst>
          <pc:docMk/>
          <pc:sldMk cId="1095078712" sldId="962"/>
        </pc:sldMkLst>
        <pc:spChg chg="mod">
          <ac:chgData name="Chunping Xu" userId="a5962ba47313b1f5" providerId="LiveId" clId="{633CB450-8EB8-4A26-A0EE-8203D875579D}" dt="2021-04-09T18:13:09.512" v="87" actId="20577"/>
          <ac:spMkLst>
            <pc:docMk/>
            <pc:sldMk cId="1095078712" sldId="96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33CB450-8EB8-4A26-A0EE-8203D875579D}" dt="2021-04-09T18:18:41.586" v="150" actId="20577"/>
        <pc:sldMkLst>
          <pc:docMk/>
          <pc:sldMk cId="1780976206" sldId="963"/>
        </pc:sldMkLst>
        <pc:spChg chg="mod">
          <ac:chgData name="Chunping Xu" userId="a5962ba47313b1f5" providerId="LiveId" clId="{633CB450-8EB8-4A26-A0EE-8203D875579D}" dt="2021-04-09T18:18:41.586" v="150" actId="20577"/>
          <ac:spMkLst>
            <pc:docMk/>
            <pc:sldMk cId="1780976206" sldId="963"/>
            <ac:spMk id="441" creationId="{00000000-0000-0000-0000-000000000000}"/>
          </ac:spMkLst>
        </pc:spChg>
      </pc:sldChg>
      <pc:sldChg chg="add">
        <pc:chgData name="Chunping Xu" userId="a5962ba47313b1f5" providerId="LiveId" clId="{633CB450-8EB8-4A26-A0EE-8203D875579D}" dt="2021-04-09T18:18:35.383" v="148"/>
        <pc:sldMkLst>
          <pc:docMk/>
          <pc:sldMk cId="1669701034" sldId="964"/>
        </pc:sldMkLst>
      </pc:sldChg>
      <pc:sldChg chg="new del">
        <pc:chgData name="Chunping Xu" userId="a5962ba47313b1f5" providerId="LiveId" clId="{633CB450-8EB8-4A26-A0EE-8203D875579D}" dt="2021-04-09T18:24:27.212" v="175" actId="47"/>
        <pc:sldMkLst>
          <pc:docMk/>
          <pc:sldMk cId="198417909" sldId="965"/>
        </pc:sldMkLst>
      </pc:sldChg>
      <pc:sldChg chg="modSp add mod">
        <pc:chgData name="Chunping Xu" userId="a5962ba47313b1f5" providerId="LiveId" clId="{633CB450-8EB8-4A26-A0EE-8203D875579D}" dt="2021-04-09T18:25:03.346" v="185" actId="20577"/>
        <pc:sldMkLst>
          <pc:docMk/>
          <pc:sldMk cId="3510231765" sldId="965"/>
        </pc:sldMkLst>
        <pc:spChg chg="mod">
          <ac:chgData name="Chunping Xu" userId="a5962ba47313b1f5" providerId="LiveId" clId="{633CB450-8EB8-4A26-A0EE-8203D875579D}" dt="2021-04-09T18:25:03.346" v="185" actId="20577"/>
          <ac:spMkLst>
            <pc:docMk/>
            <pc:sldMk cId="3510231765" sldId="96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33CB450-8EB8-4A26-A0EE-8203D875579D}" dt="2021-04-09T18:26:23.861" v="200"/>
        <pc:sldMkLst>
          <pc:docMk/>
          <pc:sldMk cId="3134916311" sldId="966"/>
        </pc:sldMkLst>
        <pc:spChg chg="mod">
          <ac:chgData name="Chunping Xu" userId="a5962ba47313b1f5" providerId="LiveId" clId="{633CB450-8EB8-4A26-A0EE-8203D875579D}" dt="2021-04-09T18:26:23.861" v="200"/>
          <ac:spMkLst>
            <pc:docMk/>
            <pc:sldMk cId="3134916311" sldId="96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33CB450-8EB8-4A26-A0EE-8203D875579D}" dt="2021-04-09T18:29:21.714" v="241" actId="20577"/>
        <pc:sldMkLst>
          <pc:docMk/>
          <pc:sldMk cId="3324497358" sldId="967"/>
        </pc:sldMkLst>
        <pc:spChg chg="mod">
          <ac:chgData name="Chunping Xu" userId="a5962ba47313b1f5" providerId="LiveId" clId="{633CB450-8EB8-4A26-A0EE-8203D875579D}" dt="2021-04-09T18:29:21.714" v="241" actId="20577"/>
          <ac:spMkLst>
            <pc:docMk/>
            <pc:sldMk cId="3324497358" sldId="967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7945439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555835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668163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206939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052491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435832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237212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976136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930644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054062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740802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083143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18126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436786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971303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598465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637129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907413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990973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510634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502646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4331748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62398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049805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3823379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7142743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5460297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2073957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1920787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6558293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79047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020" y="1327155"/>
            <a:ext cx="7080026" cy="1371601"/>
          </a:xfrm>
        </p:spPr>
        <p:txBody>
          <a:bodyPr anchor="b">
            <a:normAutofit/>
          </a:bodyPr>
          <a:lstStyle>
            <a:lvl1pPr algn="ctr"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020" y="2698755"/>
            <a:ext cx="7080026" cy="787400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72749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84652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1320801"/>
            <a:ext cx="7192913" cy="1371610"/>
          </a:xfrm>
        </p:spPr>
        <p:txBody>
          <a:bodyPr anchor="b"/>
          <a:lstStyle>
            <a:lvl1pPr algn="ctr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2692409"/>
            <a:ext cx="7192913" cy="1130291"/>
          </a:xfrm>
        </p:spPr>
        <p:txBody>
          <a:bodyPr anchor="t"/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4368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7" y="1299337"/>
            <a:ext cx="3795373" cy="304406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69" y="1299337"/>
            <a:ext cx="3798499" cy="304406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942602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6" y="1300880"/>
            <a:ext cx="3816804" cy="3111577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864" y="1300880"/>
            <a:ext cx="3816804" cy="31115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376441"/>
            <a:ext cx="3657258" cy="408663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1785103"/>
            <a:ext cx="3657258" cy="2558297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376441"/>
            <a:ext cx="3671498" cy="408662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1785103"/>
            <a:ext cx="3671498" cy="2558297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0396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3369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1658874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200"/>
            <a:ext cx="2780167" cy="1366439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5" y="457200"/>
            <a:ext cx="4808943" cy="38862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1823639"/>
            <a:ext cx="2780167" cy="2519761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686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249" y="457200"/>
            <a:ext cx="2688125" cy="39036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442"/>
            <a:ext cx="4451212" cy="1372004"/>
          </a:xfrm>
        </p:spPr>
        <p:txBody>
          <a:bodyPr anchor="b">
            <a:no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81914" y="572776"/>
            <a:ext cx="2456813" cy="3684617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1829445"/>
            <a:ext cx="4451212" cy="2532101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4903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13" y="410855"/>
            <a:ext cx="7606349" cy="28626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4" y="3423941"/>
            <a:ext cx="7766495" cy="407604"/>
          </a:xfrm>
        </p:spPr>
        <p:txBody>
          <a:bodyPr anchor="b">
            <a:normAutofit/>
          </a:bodyPr>
          <a:lstStyle>
            <a:lvl1pPr algn="ctr">
              <a:defRPr sz="2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77012" y="521257"/>
            <a:ext cx="7384010" cy="2644253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831546"/>
            <a:ext cx="7765322" cy="511854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816206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56328"/>
            <a:ext cx="7765322" cy="265075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221385"/>
            <a:ext cx="7765322" cy="1126370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422167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457200"/>
            <a:ext cx="6977064" cy="224467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2707524"/>
            <a:ext cx="6564224" cy="399562"/>
          </a:xfrm>
        </p:spPr>
        <p:txBody>
          <a:bodyPr anchor="t">
            <a:normAutofit/>
          </a:bodyPr>
          <a:lstStyle>
            <a:lvl1pPr marL="0" indent="0" algn="r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228265"/>
            <a:ext cx="7765322" cy="111712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742950" y="66359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78537" y="219619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737326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1595207"/>
            <a:ext cx="7765322" cy="1883876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9" y="3487917"/>
            <a:ext cx="7764149" cy="855483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6749381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6" y="457200"/>
            <a:ext cx="7765322" cy="7278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414462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1928812"/>
            <a:ext cx="2475738" cy="241458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414462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1928812"/>
            <a:ext cx="2475738" cy="241458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414462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1928812"/>
            <a:ext cx="2475738" cy="241458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710551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72" y="1363661"/>
            <a:ext cx="2504979" cy="1385888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850" y="1363661"/>
            <a:ext cx="2504979" cy="1385888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038" y="1363661"/>
            <a:ext cx="2504979" cy="1385888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457200"/>
            <a:ext cx="7765322" cy="7278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2928079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454188"/>
            <a:ext cx="2319276" cy="1202216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3360276"/>
            <a:ext cx="2475738" cy="983125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2928079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454321"/>
            <a:ext cx="2319276" cy="1206123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6" y="3360276"/>
            <a:ext cx="2475738" cy="983125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2928079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450824"/>
            <a:ext cx="2319276" cy="1205471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3360274"/>
            <a:ext cx="2475738" cy="983126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632761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7982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7302" y="457200"/>
            <a:ext cx="1713365" cy="38862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457200"/>
            <a:ext cx="5937654" cy="38862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419984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548640"/>
            <a:ext cx="6400800" cy="2606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542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6" y="457200"/>
            <a:ext cx="7765322" cy="727838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299337"/>
            <a:ext cx="7765322" cy="304406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441245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7" y="4412457"/>
            <a:ext cx="50046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4412457"/>
            <a:ext cx="5651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690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  <p:sldLayoutId id="2147483726" r:id="rId18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295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5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540000" indent="-2025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"/>
        <a:defRPr sz="13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769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2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039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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255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1510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18013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09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2329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662472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r>
              <a:rPr lang="zh-CN" altLang="en-US" sz="6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endParaRPr 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TW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创世记  </a:t>
            </a:r>
            <a:r>
              <a:rPr lang="en-US" altLang="zh-TW" sz="4400" b="1" dirty="0">
                <a:latin typeface="PMingLiU" panose="02020500000000000000" pitchFamily="18" charset="-120"/>
                <a:ea typeface="PMingLiU" panose="02020500000000000000" pitchFamily="18" charset="-120"/>
              </a:rPr>
              <a:t>6</a:t>
            </a:r>
            <a:r>
              <a:rPr lang="en-US" altLang="zh-CN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:1-12</a:t>
            </a:r>
            <a:r>
              <a:rPr lang="en-US" altLang="zh-TW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endParaRPr lang="zh-TW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当人在世上多起来、又生女儿的时候，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6:2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上帝的儿子们看见人的女子美貌，就随意挑选，娶来为妻。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6:3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耶和华说：「人既属乎血气，我的灵就不永远住在他里面；然而他的日子还可到一百二十年。」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5113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6:4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那时候有伟人在地上，后来上帝的儿子们和人的女子们交合生子；那就是上古英武有名的人。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6:5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耶和华见人在地上罪恶很大，终日所思想的尽都是恶，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6:6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耶和华就后悔造人在地上，心中忧伤。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4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13262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5113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6:7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耶和华说：「我要将所造的人和走兽，并昆虫，以及空中的飞鸟，都从地上除灭，因为我造他们后悔了。」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6:8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惟有挪亚在耶和华眼前蒙恩。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6:9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挪亚的后代记在下面。挪亚是个义人，在当时的世代是个完全人。挪亚与上帝同行。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4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38450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3987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6:10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挪亚生了三个儿子，就是闪、含、雅弗。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6:11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世界在上帝面前败坏，地上满了强暴。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6:12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上帝观看世界，见是败坏了；凡有血气的人在地上都败坏了行为。</a:t>
            </a:r>
          </a:p>
        </p:txBody>
      </p:sp>
    </p:spTree>
    <p:extLst>
      <p:ext uri="{BB962C8B-B14F-4D97-AF65-F5344CB8AC3E}">
        <p14:creationId xmlns:p14="http://schemas.microsoft.com/office/powerpoint/2010/main" val="1721187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948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endParaRPr lang="en-US" altLang="zh-CN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CN" altLang="en-US" sz="5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大洪水的教训</a:t>
            </a:r>
            <a:endParaRPr lang="en-US" altLang="zh-TW" sz="5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endParaRPr lang="en-US" altLang="zh-TW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TW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创世记 </a:t>
            </a:r>
            <a:r>
              <a:rPr lang="en-US" altLang="zh-TW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en-US" altLang="zh-TW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-12</a:t>
            </a:r>
            <a:endParaRPr lang="zh-TW" altLang="en-US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571500" lvl="0" indent="-57150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上周学习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到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旧约中的重要家谱，创世记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；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从亚当到挪亚。</a:t>
            </a:r>
            <a:endParaRPr lang="zh-CN" altLang="en-US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07757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5412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lt1"/>
              </a:buClr>
              <a:buSzPts val="2400"/>
            </a:pPr>
            <a:r>
              <a:rPr lang="zh-CN" altLang="en-US" sz="2800" b="1" dirty="0">
                <a:solidFill>
                  <a:srgbClr val="FFC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代数	</a:t>
            </a:r>
            <a:r>
              <a:rPr lang="en-US" altLang="zh-CN" sz="2800" b="1" dirty="0">
                <a:solidFill>
                  <a:srgbClr val="FFC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  <a:r>
              <a:rPr lang="zh-CN" altLang="en-US" sz="2800" b="1" dirty="0">
                <a:solidFill>
                  <a:srgbClr val="FFC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姓名		存活岁月	出生年代		去世年代</a:t>
            </a:r>
          </a:p>
          <a:p>
            <a:pPr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1		</a:t>
            </a: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亚当		</a:t>
            </a: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930		BC 4114 			BC 3184</a:t>
            </a:r>
          </a:p>
          <a:p>
            <a:pPr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2		</a:t>
            </a: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塞特		</a:t>
            </a: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912		BC 3984 			BC 2982</a:t>
            </a:r>
          </a:p>
          <a:p>
            <a:pPr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3		</a:t>
            </a: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以挪士	</a:t>
            </a: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905		BC 3879			BC 2974</a:t>
            </a:r>
          </a:p>
          <a:p>
            <a:pPr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4		</a:t>
            </a: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该南		</a:t>
            </a: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910		BC 3789			BC 2879</a:t>
            </a:r>
          </a:p>
          <a:p>
            <a:pPr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5		</a:t>
            </a: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玛勒列	</a:t>
            </a: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895		BC 3719			BC 2824</a:t>
            </a:r>
          </a:p>
          <a:p>
            <a:pPr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6		</a:t>
            </a: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雅列		</a:t>
            </a: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962		BC 3654			BC 2692</a:t>
            </a:r>
          </a:p>
          <a:p>
            <a:pPr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  <a:r>
              <a:rPr lang="en-US" altLang="zh-CN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		</a:t>
            </a:r>
            <a:r>
              <a:rPr lang="zh-CN" altLang="en-US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以诺		</a:t>
            </a:r>
            <a:r>
              <a:rPr lang="en-US" altLang="zh-CN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365		BC 3492			BC 3127</a:t>
            </a:r>
          </a:p>
          <a:p>
            <a:pPr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8		</a:t>
            </a:r>
            <a:r>
              <a:rPr lang="zh-CN" altLang="en-US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玛土撒拉	</a:t>
            </a:r>
            <a:r>
              <a:rPr lang="en-US" altLang="zh-CN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969		BC 3427			BC 2458</a:t>
            </a:r>
          </a:p>
          <a:p>
            <a:pPr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9		</a:t>
            </a: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拉麦		</a:t>
            </a: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777		BC 3240			BC 2463</a:t>
            </a:r>
          </a:p>
          <a:p>
            <a:pPr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		</a:t>
            </a:r>
            <a:r>
              <a:rPr lang="zh-CN" altLang="en-US" sz="2800" b="1" dirty="0">
                <a:solidFill>
                  <a:srgbClr val="FF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大洪水	</a:t>
            </a:r>
            <a:r>
              <a:rPr lang="en-US" altLang="zh-CN" sz="2800" b="1" dirty="0">
                <a:solidFill>
                  <a:srgbClr val="FF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1			BC 2458			BC 2457</a:t>
            </a:r>
          </a:p>
          <a:p>
            <a:pPr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  <a:r>
              <a:rPr lang="en-US" altLang="zh-CN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		</a:t>
            </a:r>
            <a:r>
              <a:rPr lang="zh-CN" altLang="en-US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挪亚		</a:t>
            </a:r>
            <a:r>
              <a:rPr lang="en-US" altLang="zh-CN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950		BC 3058			BC 2108</a:t>
            </a:r>
          </a:p>
        </p:txBody>
      </p:sp>
    </p:spTree>
    <p:extLst>
      <p:ext uri="{BB962C8B-B14F-4D97-AF65-F5344CB8AC3E}">
        <p14:creationId xmlns:p14="http://schemas.microsoft.com/office/powerpoint/2010/main" val="762237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571500" lvl="0" indent="-57150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上周学习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到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旧约中的重要家谱，创世记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；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从亚当到挪亚。</a:t>
            </a:r>
            <a:endParaRPr lang="zh-CN" altLang="en-US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571500" lvl="0" indent="-57150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有人疑问：古人活这么长可能吗？</a:t>
            </a:r>
          </a:p>
        </p:txBody>
      </p:sp>
    </p:spTree>
    <p:extLst>
      <p:ext uri="{BB962C8B-B14F-4D97-AF65-F5344CB8AC3E}">
        <p14:creationId xmlns:p14="http://schemas.microsoft.com/office/powerpoint/2010/main" val="17335358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6686" y="602103"/>
            <a:ext cx="3132348" cy="3780420"/>
          </a:xfrm>
        </p:spPr>
        <p:txBody>
          <a:bodyPr>
            <a:normAutofit/>
          </a:bodyPr>
          <a:lstStyle/>
          <a:p>
            <a:r>
              <a:rPr lang="zh-CN" altLang="en-US" sz="4500" b="1" dirty="0"/>
              <a:t>徐州</a:t>
            </a:r>
            <a:br>
              <a:rPr lang="en-US" altLang="zh-CN" sz="4500" b="1" dirty="0"/>
            </a:br>
            <a:br>
              <a:rPr lang="en-US" altLang="zh-CN" sz="4500" b="1" dirty="0"/>
            </a:br>
            <a:r>
              <a:rPr lang="zh-CN" altLang="en-US" sz="4500" b="1" dirty="0"/>
              <a:t>彭祖</a:t>
            </a:r>
            <a:br>
              <a:rPr lang="en-US" altLang="zh-CN" sz="4500" b="1" dirty="0"/>
            </a:br>
            <a:br>
              <a:rPr lang="en-US" altLang="zh-CN" sz="4500" b="1" dirty="0"/>
            </a:br>
            <a:r>
              <a:rPr lang="zh-CN" altLang="en-US" sz="4500" b="1" dirty="0"/>
              <a:t>寿石</a:t>
            </a:r>
            <a:endParaRPr lang="en-CA" sz="45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919" y="2494"/>
            <a:ext cx="3537012" cy="5141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45404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一、探究大洪水的原因。</a:t>
            </a:r>
          </a:p>
        </p:txBody>
      </p:sp>
    </p:spTree>
    <p:extLst>
      <p:ext uri="{BB962C8B-B14F-4D97-AF65-F5344CB8AC3E}">
        <p14:creationId xmlns:p14="http://schemas.microsoft.com/office/powerpoint/2010/main" val="3489066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22555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 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当人在世上多起来、又生女儿的时候，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6:2 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上帝的儿子们看见人的女子美貌，就随意挑选，娶来为妻。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6:3 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耶和华说：「人既属乎血气，我的灵就不永远住在他里面；然而他的日子还可到一百二十年。」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6:4 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那时候有伟人在地上，后来上帝的儿子们和人的女子们交合生子；那就是上古英武有名的人。</a:t>
            </a:r>
          </a:p>
        </p:txBody>
      </p:sp>
    </p:spTree>
    <p:extLst>
      <p:ext uri="{BB962C8B-B14F-4D97-AF65-F5344CB8AC3E}">
        <p14:creationId xmlns:p14="http://schemas.microsoft.com/office/powerpoint/2010/main" val="4019409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、思想几个有意思的问题。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1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）人多起来有多多？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1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当人在世上多起来、又生女儿的时候，</a:t>
            </a:r>
          </a:p>
        </p:txBody>
      </p:sp>
    </p:spTree>
    <p:extLst>
      <p:ext uri="{BB962C8B-B14F-4D97-AF65-F5344CB8AC3E}">
        <p14:creationId xmlns:p14="http://schemas.microsoft.com/office/powerpoint/2010/main" val="7925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从亚当到挪亚大洪水约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1656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年，正好是十代。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简化计算：</a:t>
            </a: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100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岁开始生育，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25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年生一个，到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600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岁；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男女各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个；第十代的人口则达到多少？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人口公式：</a:t>
            </a:r>
            <a:r>
              <a:rPr lang="en-US" altLang="zh-CN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P=2x10</a:t>
            </a:r>
            <a:r>
              <a:rPr lang="en-US" altLang="zh-CN" sz="3600" b="1" baseline="30000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n-1</a:t>
            </a:r>
          </a:p>
        </p:txBody>
      </p:sp>
    </p:spTree>
    <p:extLst>
      <p:ext uri="{BB962C8B-B14F-4D97-AF65-F5344CB8AC3E}">
        <p14:creationId xmlns:p14="http://schemas.microsoft.com/office/powerpoint/2010/main" val="32543694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从亚当到挪亚大洪水约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1656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年，正好是十代。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简化计算：</a:t>
            </a: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100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岁开始生育，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25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年生一个，到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600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岁；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男女各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个；第十代的人口则达到多少？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人口公式：</a:t>
            </a:r>
            <a:r>
              <a:rPr lang="en-US" altLang="zh-CN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P=2x10</a:t>
            </a:r>
            <a:r>
              <a:rPr lang="en-US" altLang="zh-CN" sz="3600" b="1" baseline="30000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n-1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rgbClr val="FFC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第十代的人口则达到</a:t>
            </a:r>
            <a:r>
              <a:rPr lang="en-US" altLang="zh-CN" sz="3600" b="1" dirty="0">
                <a:solidFill>
                  <a:srgbClr val="FFC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20</a:t>
            </a:r>
            <a:r>
              <a:rPr lang="zh-CN" altLang="en-US" sz="3600" b="1" dirty="0">
                <a:solidFill>
                  <a:srgbClr val="FFC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亿！</a:t>
            </a:r>
            <a:endParaRPr lang="en-US" altLang="zh-CN" sz="3600" b="1" baseline="30000" dirty="0">
              <a:solidFill>
                <a:srgbClr val="FFC000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563343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）上帝的儿子们是堕落的天使吗？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6:2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上帝的儿子们看见人的女子美貌，就随意挑选，娶来为妻。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425486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6:3a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耶和华说：「</a:t>
            </a:r>
            <a:r>
              <a:rPr lang="zh-CN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人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既属乎血气，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路加福音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3:38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以挪士是塞特的儿子；塞特是亚当的儿子；</a:t>
            </a:r>
            <a:r>
              <a:rPr lang="zh-CN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亚当是上帝的儿子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22:30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当复活的时候，</a:t>
            </a:r>
            <a:r>
              <a:rPr lang="zh-CN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人也不娶也不嫁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，乃象天上的使者一样。</a:t>
            </a:r>
          </a:p>
        </p:txBody>
      </p:sp>
    </p:spTree>
    <p:extLst>
      <p:ext uri="{BB962C8B-B14F-4D97-AF65-F5344CB8AC3E}">
        <p14:creationId xmlns:p14="http://schemas.microsoft.com/office/powerpoint/2010/main" val="11427707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）一百二十年是指什么？</a:t>
            </a:r>
            <a:endParaRPr lang="en-US" altLang="zh-CN" sz="1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6:3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耶和华说：「人既属乎血气，我的灵就不永远住在他里面；然而他的日子还可到一百二十年。」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的日子：指人类。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120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年应该是指到大洪水发生时还有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120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年。</a:t>
            </a:r>
          </a:p>
        </p:txBody>
      </p:sp>
    </p:spTree>
    <p:extLst>
      <p:ext uri="{BB962C8B-B14F-4D97-AF65-F5344CB8AC3E}">
        <p14:creationId xmlns:p14="http://schemas.microsoft.com/office/powerpoint/2010/main" val="27730529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22555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）上古英武有名的人都很伟大吗？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6:4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那时候有伟人在地上，后来上帝的儿子们和人的女子们交合生子；那就是上古英武有名的人。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The Nephilim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巨人，并不是褒义词，反而有暴戾之意。</a:t>
            </a:r>
          </a:p>
        </p:txBody>
      </p:sp>
    </p:spTree>
    <p:extLst>
      <p:ext uri="{BB962C8B-B14F-4D97-AF65-F5344CB8AC3E}">
        <p14:creationId xmlns:p14="http://schemas.microsoft.com/office/powerpoint/2010/main" val="16300628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22555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、探究大洪水的原因。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 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当人在世上多起来、又生女儿的时候，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6:2 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上帝的儿子们看见人的女子美貌，就随意挑选，娶来为妻。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6:3 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耶和华说：「人既属乎血气，我的灵就不永远住在他里面；然而他的日子还可到一百二十年。」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6:4 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那时候有伟人在地上，后来上帝的儿子们和人的女子们交合生子；那就是上古英武有名的人。</a:t>
            </a:r>
          </a:p>
        </p:txBody>
      </p:sp>
    </p:spTree>
    <p:extLst>
      <p:ext uri="{BB962C8B-B14F-4D97-AF65-F5344CB8AC3E}">
        <p14:creationId xmlns:p14="http://schemas.microsoft.com/office/powerpoint/2010/main" val="3630151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42" y="22920"/>
            <a:ext cx="7315115" cy="5120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08363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一、探究大洪水的原因。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二、追寻大洪水的痕迹。</a:t>
            </a:r>
          </a:p>
        </p:txBody>
      </p:sp>
    </p:spTree>
    <p:extLst>
      <p:ext uri="{BB962C8B-B14F-4D97-AF65-F5344CB8AC3E}">
        <p14:creationId xmlns:p14="http://schemas.microsoft.com/office/powerpoint/2010/main" val="37990185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、了解大洪水当时的情形。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发生时：</a:t>
            </a: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BC2485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年，</a:t>
            </a: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月</a:t>
            </a: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17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日；</a:t>
            </a: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距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亚当、夏娃出伊甸园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1656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年；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玛土撒拉：死后发生</a:t>
            </a: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;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挪亚</a:t>
            </a: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600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岁，闪</a:t>
            </a: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98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岁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439198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）洪水形成阶段：地下冒水，天降大雨；持续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40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昼夜。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）洪水持续阶段：水势浩大，持续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150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天。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）洪水消退阶段：水势消退，又持续约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150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天。</a:t>
            </a:r>
          </a:p>
        </p:txBody>
      </p:sp>
    </p:spTree>
    <p:extLst>
      <p:ext uri="{BB962C8B-B14F-4D97-AF65-F5344CB8AC3E}">
        <p14:creationId xmlns:p14="http://schemas.microsoft.com/office/powerpoint/2010/main" val="3246552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22555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头年</a:t>
            </a: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月</a:t>
            </a: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17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日，洪水发生。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个月后，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月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17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日方舟停在亚拉腊山上。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个半月后，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月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日山顶都露出来了。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次年正月初一，地面上的水干了。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次年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月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27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日，地干了。</a:t>
            </a:r>
          </a:p>
        </p:txBody>
      </p:sp>
    </p:spTree>
    <p:extLst>
      <p:ext uri="{BB962C8B-B14F-4D97-AF65-F5344CB8AC3E}">
        <p14:creationId xmlns:p14="http://schemas.microsoft.com/office/powerpoint/2010/main" val="26907938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39" y="0"/>
            <a:ext cx="6857999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96244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、了解各民族关于大洪水的传说。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苏美人的洪水传说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希腊神话中大洪水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印度的洪水传说 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巴比伦的洪水传说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印第安民族的洪水传说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中国古代的洪水传说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526782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8986837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洪水传说的共同点：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、毁灭全人类的大洪水；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、拯救的大船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/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容器；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、人类的余种。</a:t>
            </a:r>
          </a:p>
        </p:txBody>
      </p:sp>
    </p:spTree>
    <p:extLst>
      <p:ext uri="{BB962C8B-B14F-4D97-AF65-F5344CB8AC3E}">
        <p14:creationId xmlns:p14="http://schemas.microsoft.com/office/powerpoint/2010/main" val="17809762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58274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、追寻大洪水今天的痕迹。</a:t>
            </a:r>
          </a:p>
        </p:txBody>
      </p:sp>
    </p:spTree>
    <p:extLst>
      <p:ext uri="{BB962C8B-B14F-4D97-AF65-F5344CB8AC3E}">
        <p14:creationId xmlns:p14="http://schemas.microsoft.com/office/powerpoint/2010/main" val="15350063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58274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8:20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挪亚为耶和华筑了一座坛，拿各类洁净的牲畜、飞鸟献在坛上为燔祭。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8:21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耶和华闻那馨香之气，就心里说：「我不再因人的缘故咒诅地（人从小时心里怀着恶念），也不再按着我才行的灭各种的活物了。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8:22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地还存留的时候，稼穑、寒暑、冬夏、昼夜就永不停息了。」</a:t>
            </a:r>
          </a:p>
        </p:txBody>
      </p:sp>
    </p:spTree>
    <p:extLst>
      <p:ext uri="{BB962C8B-B14F-4D97-AF65-F5344CB8AC3E}">
        <p14:creationId xmlns:p14="http://schemas.microsoft.com/office/powerpoint/2010/main" val="10299170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E1A4F-F7A1-4BCE-8AF6-4E02E1F42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BF4C02-A1BA-4A31-8918-420BCF93AEE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7F5E12-BCC3-400E-9E9F-DB795AD08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665" y="0"/>
            <a:ext cx="678313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9971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58274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創造論講座：地球的年齡（賀文德 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Kent </a:t>
            </a:r>
            <a:r>
              <a:rPr lang="en-US" altLang="zh-CN" sz="3600" b="1" dirty="0" err="1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Hovind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https://www.youtube.com/watch?v=HMTh34ZwNc0&amp;t=58s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恐龍與聖經 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-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羅恩．奈勒博士 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Dr Ron </a:t>
            </a:r>
            <a:r>
              <a:rPr lang="en-US" altLang="zh-CN" sz="3600" b="1" dirty="0" err="1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Neller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 (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粵語版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)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https://www.youtube.com/watch?v=f1lsgCU5jd4</a:t>
            </a:r>
          </a:p>
        </p:txBody>
      </p:sp>
    </p:spTree>
    <p:extLst>
      <p:ext uri="{BB962C8B-B14F-4D97-AF65-F5344CB8AC3E}">
        <p14:creationId xmlns:p14="http://schemas.microsoft.com/office/powerpoint/2010/main" val="6900918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一、探究大洪水的原因。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二、追寻大洪水的痕迹。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三、领受大洪水的教训。</a:t>
            </a:r>
          </a:p>
        </p:txBody>
      </p:sp>
    </p:spTree>
    <p:extLst>
      <p:ext uri="{BB962C8B-B14F-4D97-AF65-F5344CB8AC3E}">
        <p14:creationId xmlns:p14="http://schemas.microsoft.com/office/powerpoint/2010/main" val="30764499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、作一个进入基督救恩方舟的人。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彼得后书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就是天使犯了罪，上帝也没有宽容，曾把他们丢在地狱，交在黑暗坑中，等候审判。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上帝也没有宽容上古的世代，曾叫洪水临到那不敬虔的世代，却保护了传义道的挪亚一家八口。</a:t>
            </a:r>
          </a:p>
        </p:txBody>
      </p:sp>
    </p:spTree>
    <p:extLst>
      <p:ext uri="{BB962C8B-B14F-4D97-AF65-F5344CB8AC3E}">
        <p14:creationId xmlns:p14="http://schemas.microsoft.com/office/powerpoint/2010/main" val="37865700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、作一个进入基督救恩方舟的人。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、作一个在基督里持守敬畏的人。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800998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彼得后书</a:t>
            </a: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 </a:t>
            </a: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第一要紧的，该知道在末世必有好讥诮的人随从自己的私欲出来讥诮说：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 “</a:t>
            </a: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主要降临的应许在哪里呢？因为从列祖睡了以来，万物与起初创造的时候仍是一样。”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 </a:t>
            </a: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他们故意忘记，从太古，凭上帝的命有了天，并从水而出、藉水而成的地。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 </a:t>
            </a: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故此，当时的世界被水淹没就消灭了。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 </a:t>
            </a: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但现在的天地还是凭着那命存留，直留到不敬虔之人受审判遭沉沦的日子，用火焚烧。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102317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、作一个进入基督救恩方舟的人。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、作一个在基督里持守敬畏的人。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、作一个在基督里生命有预备的人。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781412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彼得后书</a:t>
            </a: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 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这一切既然都要如此销化，你们为人该当怎样圣洁，怎样敬虔， 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 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切切仰望上帝的日子来到。在那日，天被火烧就销化了，有形质的都要被烈火熔化。 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 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但我们照他的应许，盼望新天新地，有义居在其中。 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14 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亲爱的弟兄啊，你们既盼望这些事，就当殷勤，使自己没有玷污，无可指摘，安然见主；</a:t>
            </a:r>
          </a:p>
        </p:txBody>
      </p:sp>
    </p:spTree>
    <p:extLst>
      <p:ext uri="{BB962C8B-B14F-4D97-AF65-F5344CB8AC3E}">
        <p14:creationId xmlns:p14="http://schemas.microsoft.com/office/powerpoint/2010/main" val="7808773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结语：马太福音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24:38 </a:t>
            </a: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当洪水以前的日子，人照常吃喝嫁娶，直到挪亚进方舟的那日；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24:39 </a:t>
            </a: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不知不觉洪水来了，把他们全都冲去。人子降临也要这样。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24:40 </a:t>
            </a: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那时，两个人在田里，取去一个，撇下一个。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24:41 </a:t>
            </a: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两个女人推磨，取去一个，撇下一个。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24:42 </a:t>
            </a: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所以，你们要警醒，因为不知道你们的主是哪一天来到。</a:t>
            </a:r>
          </a:p>
        </p:txBody>
      </p:sp>
    </p:spTree>
    <p:extLst>
      <p:ext uri="{BB962C8B-B14F-4D97-AF65-F5344CB8AC3E}">
        <p14:creationId xmlns:p14="http://schemas.microsoft.com/office/powerpoint/2010/main" val="42067790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Slate</Template>
  <TotalTime>13112</TotalTime>
  <Words>2271</Words>
  <Application>Microsoft Office PowerPoint</Application>
  <PresentationFormat>On-screen Show (16:9)</PresentationFormat>
  <Paragraphs>150</Paragraphs>
  <Slides>39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PMingLiU</vt:lpstr>
      <vt:lpstr>Tahoma</vt:lpstr>
      <vt:lpstr>Wingdings 2</vt:lpstr>
      <vt:lpstr>Calisto MT</vt:lpstr>
      <vt:lpstr>Arial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徐州  彭祖  寿石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SundaySchool</dc:creator>
  <cp:lastModifiedBy>Chunping Xu</cp:lastModifiedBy>
  <cp:revision>63</cp:revision>
  <dcterms:modified xsi:type="dcterms:W3CDTF">2021-05-07T16:05:35Z</dcterms:modified>
</cp:coreProperties>
</file>