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41"/>
  </p:notesMasterIdLst>
  <p:sldIdLst>
    <p:sldId id="835" r:id="rId2"/>
    <p:sldId id="852" r:id="rId3"/>
    <p:sldId id="926" r:id="rId4"/>
    <p:sldId id="968" r:id="rId5"/>
    <p:sldId id="927" r:id="rId6"/>
    <p:sldId id="928" r:id="rId7"/>
    <p:sldId id="941" r:id="rId8"/>
    <p:sldId id="942" r:id="rId9"/>
    <p:sldId id="943" r:id="rId10"/>
    <p:sldId id="944" r:id="rId11"/>
    <p:sldId id="969" r:id="rId12"/>
    <p:sldId id="970" r:id="rId13"/>
    <p:sldId id="845" r:id="rId14"/>
    <p:sldId id="884" r:id="rId15"/>
    <p:sldId id="971" r:id="rId16"/>
    <p:sldId id="847" r:id="rId17"/>
    <p:sldId id="910" r:id="rId18"/>
    <p:sldId id="911" r:id="rId19"/>
    <p:sldId id="947" r:id="rId20"/>
    <p:sldId id="961" r:id="rId21"/>
    <p:sldId id="912" r:id="rId22"/>
    <p:sldId id="948" r:id="rId23"/>
    <p:sldId id="949" r:id="rId24"/>
    <p:sldId id="972" r:id="rId25"/>
    <p:sldId id="973" r:id="rId26"/>
    <p:sldId id="963" r:id="rId27"/>
    <p:sldId id="950" r:id="rId28"/>
    <p:sldId id="974" r:id="rId29"/>
    <p:sldId id="964" r:id="rId30"/>
    <p:sldId id="975" r:id="rId31"/>
    <p:sldId id="965" r:id="rId32"/>
    <p:sldId id="951" r:id="rId33"/>
    <p:sldId id="952" r:id="rId34"/>
    <p:sldId id="953" r:id="rId35"/>
    <p:sldId id="966" r:id="rId36"/>
    <p:sldId id="976" r:id="rId37"/>
    <p:sldId id="954" r:id="rId38"/>
    <p:sldId id="955" r:id="rId39"/>
    <p:sldId id="957" r:id="rId40"/>
  </p:sldIdLst>
  <p:sldSz cx="9144000" cy="5143500" type="screen16x9"/>
  <p:notesSz cx="6858000" cy="9144000"/>
  <p:embeddedFontLst>
    <p:embeddedFont>
      <p:font typeface="Calisto MT" panose="02040603050505030304" pitchFamily="18" charset="0"/>
      <p:regular r:id="rId42"/>
      <p:bold r:id="rId43"/>
      <p:italic r:id="rId44"/>
      <p:boldItalic r:id="rId45"/>
    </p:embeddedFont>
    <p:embeddedFont>
      <p:font typeface="PMingLiU" panose="02020500000000000000" pitchFamily="18" charset="-120"/>
      <p:regular r:id="rId46"/>
    </p:embeddedFont>
    <p:embeddedFont>
      <p:font typeface="Tahoma" panose="020B0604030504040204" pitchFamily="34" charset="0"/>
      <p:regular r:id="rId47"/>
      <p:bold r:id="rId48"/>
    </p:embeddedFont>
    <p:embeddedFont>
      <p:font typeface="Wingdings 2" panose="05020102010507070707" pitchFamily="18" charset="2"/>
      <p:regular r:id="rId4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EA9B08-B9C6-4EED-939A-0034F4808D84}" v="10" dt="2021-04-30T17:02:01.3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90" autoAdjust="0"/>
    <p:restoredTop sz="94694"/>
  </p:normalViewPr>
  <p:slideViewPr>
    <p:cSldViewPr snapToGrid="0">
      <p:cViewPr varScale="1">
        <p:scale>
          <a:sx n="107" d="100"/>
          <a:sy n="107" d="100"/>
        </p:scale>
        <p:origin x="36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nping Xu" userId="a5962ba47313b1f5" providerId="LiveId" clId="{B1F8526E-4EE1-40C4-8CF1-BCEE086BE7D4}"/>
    <pc:docChg chg="undo redo custSel addSld delSld modSld sldOrd">
      <pc:chgData name="Chunping Xu" userId="a5962ba47313b1f5" providerId="LiveId" clId="{B1F8526E-4EE1-40C4-8CF1-BCEE086BE7D4}" dt="2021-01-16T16:18:13.636" v="404"/>
      <pc:docMkLst>
        <pc:docMk/>
      </pc:docMkLst>
      <pc:sldChg chg="del">
        <pc:chgData name="Chunping Xu" userId="a5962ba47313b1f5" providerId="LiveId" clId="{B1F8526E-4EE1-40C4-8CF1-BCEE086BE7D4}" dt="2021-01-15T19:46:12.636" v="221" actId="47"/>
        <pc:sldMkLst>
          <pc:docMk/>
          <pc:sldMk cId="3597730613" sldId="408"/>
        </pc:sldMkLst>
      </pc:sldChg>
      <pc:sldChg chg="modSp mod">
        <pc:chgData name="Chunping Xu" userId="a5962ba47313b1f5" providerId="LiveId" clId="{B1F8526E-4EE1-40C4-8CF1-BCEE086BE7D4}" dt="2021-01-15T19:24:27.963" v="27"/>
        <pc:sldMkLst>
          <pc:docMk/>
          <pc:sldMk cId="2574250617" sldId="835"/>
        </pc:sldMkLst>
        <pc:spChg chg="mod">
          <ac:chgData name="Chunping Xu" userId="a5962ba47313b1f5" providerId="LiveId" clId="{B1F8526E-4EE1-40C4-8CF1-BCEE086BE7D4}" dt="2021-01-15T19:24:27.963" v="27"/>
          <ac:spMkLst>
            <pc:docMk/>
            <pc:sldMk cId="2574250617" sldId="835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528803733" sldId="84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3125448393" sldId="844"/>
        </pc:sldMkLst>
      </pc:sldChg>
      <pc:sldChg chg="modSp mod">
        <pc:chgData name="Chunping Xu" userId="a5962ba47313b1f5" providerId="LiveId" clId="{B1F8526E-4EE1-40C4-8CF1-BCEE086BE7D4}" dt="2021-01-15T19:26:44.907" v="60"/>
        <pc:sldMkLst>
          <pc:docMk/>
          <pc:sldMk cId="96890483" sldId="845"/>
        </pc:sldMkLst>
        <pc:spChg chg="mod">
          <ac:chgData name="Chunping Xu" userId="a5962ba47313b1f5" providerId="LiveId" clId="{B1F8526E-4EE1-40C4-8CF1-BCEE086BE7D4}" dt="2021-01-15T19:26:44.907" v="6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4:54.781" v="122"/>
        <pc:sldMkLst>
          <pc:docMk/>
          <pc:sldMk cId="3489066414" sldId="847"/>
        </pc:sldMkLst>
        <pc:spChg chg="mod">
          <ac:chgData name="Chunping Xu" userId="a5962ba47313b1f5" providerId="LiveId" clId="{B1F8526E-4EE1-40C4-8CF1-BCEE086BE7D4}" dt="2021-01-15T19:34:54.781" v="122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2:08.625" v="388"/>
        <pc:sldMkLst>
          <pc:docMk/>
          <pc:sldMk cId="4007757009" sldId="884"/>
        </pc:sldMkLst>
        <pc:spChg chg="mod">
          <ac:chgData name="Chunping Xu" userId="a5962ba47313b1f5" providerId="LiveId" clId="{B1F8526E-4EE1-40C4-8CF1-BCEE086BE7D4}" dt="2021-01-15T19:29:16.258" v="11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376608489" sldId="902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299039240" sldId="903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036139645" sldId="904"/>
        </pc:sldMkLst>
      </pc:sldChg>
      <pc:sldChg chg="del">
        <pc:chgData name="Chunping Xu" userId="a5962ba47313b1f5" providerId="LiveId" clId="{B1F8526E-4EE1-40C4-8CF1-BCEE086BE7D4}" dt="2021-01-15T19:24:41.401" v="28" actId="47"/>
        <pc:sldMkLst>
          <pc:docMk/>
          <pc:sldMk cId="2191580823" sldId="905"/>
        </pc:sldMkLst>
      </pc:sldChg>
      <pc:sldChg chg="modSp mod modAnim">
        <pc:chgData name="Chunping Xu" userId="a5962ba47313b1f5" providerId="LiveId" clId="{B1F8526E-4EE1-40C4-8CF1-BCEE086BE7D4}" dt="2021-01-15T20:02:16.584" v="389"/>
        <pc:sldMkLst>
          <pc:docMk/>
          <pc:sldMk cId="176347072" sldId="906"/>
        </pc:sldMkLst>
        <pc:spChg chg="mod">
          <ac:chgData name="Chunping Xu" userId="a5962ba47313b1f5" providerId="LiveId" clId="{B1F8526E-4EE1-40C4-8CF1-BCEE086BE7D4}" dt="2021-01-15T19:36:01.693" v="134"/>
          <ac:spMkLst>
            <pc:docMk/>
            <pc:sldMk cId="176347072" sldId="906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6:27.062" v="138" actId="20577"/>
        <pc:sldMkLst>
          <pc:docMk/>
          <pc:sldMk cId="2727964911" sldId="907"/>
        </pc:sldMkLst>
        <pc:spChg chg="mod">
          <ac:chgData name="Chunping Xu" userId="a5962ba47313b1f5" providerId="LiveId" clId="{B1F8526E-4EE1-40C4-8CF1-BCEE086BE7D4}" dt="2021-01-15T19:36:27.062" v="138" actId="20577"/>
          <ac:spMkLst>
            <pc:docMk/>
            <pc:sldMk cId="2727964911" sldId="907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20:02:26.313" v="390" actId="20577"/>
        <pc:sldMkLst>
          <pc:docMk/>
          <pc:sldMk cId="1128984360" sldId="908"/>
        </pc:sldMkLst>
        <pc:spChg chg="mod">
          <ac:chgData name="Chunping Xu" userId="a5962ba47313b1f5" providerId="LiveId" clId="{B1F8526E-4EE1-40C4-8CF1-BCEE086BE7D4}" dt="2021-01-15T20:02:26.313" v="390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09.049" v="148" actId="255"/>
        <pc:sldMkLst>
          <pc:docMk/>
          <pc:sldMk cId="4019409665" sldId="910"/>
        </pc:sldMkLst>
        <pc:spChg chg="mod">
          <ac:chgData name="Chunping Xu" userId="a5962ba47313b1f5" providerId="LiveId" clId="{B1F8526E-4EE1-40C4-8CF1-BCEE086BE7D4}" dt="2021-01-15T19:38:09.049" v="148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38:44.725" v="151"/>
        <pc:sldMkLst>
          <pc:docMk/>
          <pc:sldMk cId="7925270" sldId="911"/>
        </pc:sldMkLst>
        <pc:spChg chg="mod">
          <ac:chgData name="Chunping Xu" userId="a5962ba47313b1f5" providerId="LiveId" clId="{B1F8526E-4EE1-40C4-8CF1-BCEE086BE7D4}" dt="2021-01-15T19:38:44.725" v="151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24.345" v="166" actId="20577"/>
        <pc:sldMkLst>
          <pc:docMk/>
          <pc:sldMk cId="1543919868" sldId="912"/>
        </pc:sldMkLst>
        <pc:spChg chg="mod">
          <ac:chgData name="Chunping Xu" userId="a5962ba47313b1f5" providerId="LiveId" clId="{B1F8526E-4EE1-40C4-8CF1-BCEE086BE7D4}" dt="2021-01-15T19:41:24.345" v="166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B1F8526E-4EE1-40C4-8CF1-BCEE086BE7D4}" dt="2021-01-15T19:41:53.824" v="170"/>
        <pc:sldMkLst>
          <pc:docMk/>
          <pc:sldMk cId="736122814" sldId="913"/>
        </pc:sldMkLst>
        <pc:spChg chg="mod">
          <ac:chgData name="Chunping Xu" userId="a5962ba47313b1f5" providerId="LiveId" clId="{B1F8526E-4EE1-40C4-8CF1-BCEE086BE7D4}" dt="2021-01-15T19:41:53.824" v="170"/>
          <ac:spMkLst>
            <pc:docMk/>
            <pc:sldMk cId="736122814" sldId="913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44:03.017" v="182" actId="47"/>
        <pc:sldMkLst>
          <pc:docMk/>
          <pc:sldMk cId="3082226783" sldId="914"/>
        </pc:sldMkLst>
      </pc:sldChg>
      <pc:sldChg chg="modSp mod">
        <pc:chgData name="Chunping Xu" userId="a5962ba47313b1f5" providerId="LiveId" clId="{B1F8526E-4EE1-40C4-8CF1-BCEE086BE7D4}" dt="2021-01-15T19:47:38.158" v="229"/>
        <pc:sldMkLst>
          <pc:docMk/>
          <pc:sldMk cId="3565729517" sldId="915"/>
        </pc:sldMkLst>
        <pc:spChg chg="mod">
          <ac:chgData name="Chunping Xu" userId="a5962ba47313b1f5" providerId="LiveId" clId="{B1F8526E-4EE1-40C4-8CF1-BCEE086BE7D4}" dt="2021-01-15T19:47:38.158" v="229"/>
          <ac:spMkLst>
            <pc:docMk/>
            <pc:sldMk cId="3565729517" sldId="915"/>
            <ac:spMk id="441" creationId="{00000000-0000-0000-0000-000000000000}"/>
          </ac:spMkLst>
        </pc:spChg>
      </pc:sldChg>
      <pc:sldChg chg="addSp modSp mod">
        <pc:chgData name="Chunping Xu" userId="a5962ba47313b1f5" providerId="LiveId" clId="{B1F8526E-4EE1-40C4-8CF1-BCEE086BE7D4}" dt="2021-01-15T19:42:41.039" v="174" actId="14100"/>
        <pc:sldMkLst>
          <pc:docMk/>
          <pc:sldMk cId="1161140011" sldId="916"/>
        </pc:sldMkLst>
        <pc:spChg chg="mod">
          <ac:chgData name="Chunping Xu" userId="a5962ba47313b1f5" providerId="LiveId" clId="{B1F8526E-4EE1-40C4-8CF1-BCEE086BE7D4}" dt="2021-01-15T19:42:31.010" v="172" actId="20577"/>
          <ac:spMkLst>
            <pc:docMk/>
            <pc:sldMk cId="1161140011" sldId="916"/>
            <ac:spMk id="441" creationId="{00000000-0000-0000-0000-000000000000}"/>
          </ac:spMkLst>
        </pc:spChg>
        <pc:picChg chg="add mod">
          <ac:chgData name="Chunping Xu" userId="a5962ba47313b1f5" providerId="LiveId" clId="{B1F8526E-4EE1-40C4-8CF1-BCEE086BE7D4}" dt="2021-01-15T19:42:41.039" v="174" actId="14100"/>
          <ac:picMkLst>
            <pc:docMk/>
            <pc:sldMk cId="1161140011" sldId="916"/>
            <ac:picMk id="2" creationId="{F1D4249E-0EC2-47BF-B918-7540E529AC49}"/>
          </ac:picMkLst>
        </pc:picChg>
      </pc:sldChg>
      <pc:sldChg chg="modSp mod modAnim">
        <pc:chgData name="Chunping Xu" userId="a5962ba47313b1f5" providerId="LiveId" clId="{B1F8526E-4EE1-40C4-8CF1-BCEE086BE7D4}" dt="2021-01-15T20:04:00.032" v="395"/>
        <pc:sldMkLst>
          <pc:docMk/>
          <pc:sldMk cId="593414309" sldId="917"/>
        </pc:sldMkLst>
        <pc:spChg chg="mod">
          <ac:chgData name="Chunping Xu" userId="a5962ba47313b1f5" providerId="LiveId" clId="{B1F8526E-4EE1-40C4-8CF1-BCEE086BE7D4}" dt="2021-01-15T19:51:48.632" v="29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35.233" v="397"/>
        <pc:sldMkLst>
          <pc:docMk/>
          <pc:sldMk cId="3702871186" sldId="918"/>
        </pc:sldMkLst>
        <pc:spChg chg="mod">
          <ac:chgData name="Chunping Xu" userId="a5962ba47313b1f5" providerId="LiveId" clId="{B1F8526E-4EE1-40C4-8CF1-BCEE086BE7D4}" dt="2021-01-15T19:54:48.282" v="323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5T20:04:55.118" v="399"/>
        <pc:sldMkLst>
          <pc:docMk/>
          <pc:sldMk cId="3860091092" sldId="919"/>
        </pc:sldMkLst>
        <pc:spChg chg="mod">
          <ac:chgData name="Chunping Xu" userId="a5962ba47313b1f5" providerId="LiveId" clId="{B1F8526E-4EE1-40C4-8CF1-BCEE086BE7D4}" dt="2021-01-15T19:57:55.674" v="359" actId="12"/>
          <ac:spMkLst>
            <pc:docMk/>
            <pc:sldMk cId="3860091092" sldId="919"/>
            <ac:spMk id="441" creationId="{00000000-0000-0000-0000-000000000000}"/>
          </ac:spMkLst>
        </pc:spChg>
      </pc:sldChg>
      <pc:sldChg chg="modSp mod modAnim">
        <pc:chgData name="Chunping Xu" userId="a5962ba47313b1f5" providerId="LiveId" clId="{B1F8526E-4EE1-40C4-8CF1-BCEE086BE7D4}" dt="2021-01-16T16:18:13.636" v="404"/>
        <pc:sldMkLst>
          <pc:docMk/>
          <pc:sldMk cId="3255214020" sldId="920"/>
        </pc:sldMkLst>
        <pc:spChg chg="mod">
          <ac:chgData name="Chunping Xu" userId="a5962ba47313b1f5" providerId="LiveId" clId="{B1F8526E-4EE1-40C4-8CF1-BCEE086BE7D4}" dt="2021-01-16T16:18:13.636" v="404"/>
          <ac:spMkLst>
            <pc:docMk/>
            <pc:sldMk cId="3255214020" sldId="920"/>
            <ac:spMk id="441" creationId="{00000000-0000-0000-0000-000000000000}"/>
          </ac:spMkLst>
        </pc:spChg>
      </pc:sldChg>
      <pc:sldChg chg="del">
        <pc:chgData name="Chunping Xu" userId="a5962ba47313b1f5" providerId="LiveId" clId="{B1F8526E-4EE1-40C4-8CF1-BCEE086BE7D4}" dt="2021-01-15T19:53:01.240" v="301" actId="47"/>
        <pc:sldMkLst>
          <pc:docMk/>
          <pc:sldMk cId="2400903659" sldId="921"/>
        </pc:sldMkLst>
      </pc:sldChg>
      <pc:sldChg chg="del">
        <pc:chgData name="Chunping Xu" userId="a5962ba47313b1f5" providerId="LiveId" clId="{B1F8526E-4EE1-40C4-8CF1-BCEE086BE7D4}" dt="2021-01-15T20:00:04.154" v="386" actId="47"/>
        <pc:sldMkLst>
          <pc:docMk/>
          <pc:sldMk cId="1364164951" sldId="923"/>
        </pc:sldMkLst>
      </pc:sldChg>
      <pc:sldChg chg="modSp mod modAnim">
        <pc:chgData name="Chunping Xu" userId="a5962ba47313b1f5" providerId="LiveId" clId="{B1F8526E-4EE1-40C4-8CF1-BCEE086BE7D4}" dt="2021-01-15T20:02:59.559" v="392"/>
        <pc:sldMkLst>
          <pc:docMk/>
          <pc:sldMk cId="3813381490" sldId="924"/>
        </pc:sldMkLst>
        <pc:spChg chg="mod">
          <ac:chgData name="Chunping Xu" userId="a5962ba47313b1f5" providerId="LiveId" clId="{B1F8526E-4EE1-40C4-8CF1-BCEE086BE7D4}" dt="2021-01-15T19:45:18.608" v="214"/>
          <ac:spMkLst>
            <pc:docMk/>
            <pc:sldMk cId="3813381490" sldId="924"/>
            <ac:spMk id="441" creationId="{00000000-0000-0000-0000-000000000000}"/>
          </ac:spMkLst>
        </pc:spChg>
      </pc:sldChg>
      <pc:sldChg chg="addSp delSp modSp new del mod">
        <pc:chgData name="Chunping Xu" userId="a5962ba47313b1f5" providerId="LiveId" clId="{B1F8526E-4EE1-40C4-8CF1-BCEE086BE7D4}" dt="2021-01-15T19:27:28.298" v="62" actId="47"/>
        <pc:sldMkLst>
          <pc:docMk/>
          <pc:sldMk cId="2882090426" sldId="925"/>
        </pc:sldMkLst>
        <pc:spChg chg="del">
          <ac:chgData name="Chunping Xu" userId="a5962ba47313b1f5" providerId="LiveId" clId="{B1F8526E-4EE1-40C4-8CF1-BCEE086BE7D4}" dt="2021-01-15T00:44:32.990" v="5" actId="21"/>
          <ac:spMkLst>
            <pc:docMk/>
            <pc:sldMk cId="2882090426" sldId="925"/>
            <ac:spMk id="2" creationId="{F537CEC3-5828-4E03-B22E-17F590FBDFF7}"/>
          </ac:spMkLst>
        </pc:spChg>
        <pc:spChg chg="mod">
          <ac:chgData name="Chunping Xu" userId="a5962ba47313b1f5" providerId="LiveId" clId="{B1F8526E-4EE1-40C4-8CF1-BCEE086BE7D4}" dt="2021-01-15T00:46:21.267" v="24"/>
          <ac:spMkLst>
            <pc:docMk/>
            <pc:sldMk cId="2882090426" sldId="925"/>
            <ac:spMk id="3" creationId="{52B1A53C-CAC8-49EB-8B1D-75E6645EDA6F}"/>
          </ac:spMkLst>
        </pc:spChg>
        <pc:picChg chg="add mod">
          <ac:chgData name="Chunping Xu" userId="a5962ba47313b1f5" providerId="LiveId" clId="{B1F8526E-4EE1-40C4-8CF1-BCEE086BE7D4}" dt="2021-01-15T00:44:38.129" v="6" actId="1076"/>
          <ac:picMkLst>
            <pc:docMk/>
            <pc:sldMk cId="2882090426" sldId="925"/>
            <ac:picMk id="4" creationId="{52F2DB46-6841-4E65-910F-AE5D7D0D6E8F}"/>
          </ac:picMkLst>
        </pc:picChg>
      </pc:sldChg>
      <pc:sldChg chg="modSp add mod">
        <pc:chgData name="Chunping Xu" userId="a5962ba47313b1f5" providerId="LiveId" clId="{B1F8526E-4EE1-40C4-8CF1-BCEE086BE7D4}" dt="2021-01-15T19:25:37.441" v="35" actId="20577"/>
        <pc:sldMkLst>
          <pc:docMk/>
          <pc:sldMk cId="2313262846" sldId="926"/>
        </pc:sldMkLst>
        <pc:spChg chg="mod">
          <ac:chgData name="Chunping Xu" userId="a5962ba47313b1f5" providerId="LiveId" clId="{B1F8526E-4EE1-40C4-8CF1-BCEE086BE7D4}" dt="2021-01-15T19:25:37.441" v="35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5:58.156" v="38"/>
        <pc:sldMkLst>
          <pc:docMk/>
          <pc:sldMk cId="1721187573" sldId="927"/>
        </pc:sldMkLst>
        <pc:spChg chg="mod">
          <ac:chgData name="Chunping Xu" userId="a5962ba47313b1f5" providerId="LiveId" clId="{B1F8526E-4EE1-40C4-8CF1-BCEE086BE7D4}" dt="2021-01-15T19:25:58.156" v="38"/>
          <ac:spMkLst>
            <pc:docMk/>
            <pc:sldMk cId="1721187573" sldId="92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26:11.967" v="43"/>
        <pc:sldMkLst>
          <pc:docMk/>
          <pc:sldMk cId="3410243051" sldId="928"/>
        </pc:sldMkLst>
        <pc:spChg chg="mod">
          <ac:chgData name="Chunping Xu" userId="a5962ba47313b1f5" providerId="LiveId" clId="{B1F8526E-4EE1-40C4-8CF1-BCEE086BE7D4}" dt="2021-01-15T19:26:11.967" v="43"/>
          <ac:spMkLst>
            <pc:docMk/>
            <pc:sldMk cId="3410243051" sldId="928"/>
            <ac:spMk id="441" creationId="{00000000-0000-0000-0000-000000000000}"/>
          </ac:spMkLst>
        </pc:spChg>
      </pc:sldChg>
      <pc:sldChg chg="add ord">
        <pc:chgData name="Chunping Xu" userId="a5962ba47313b1f5" providerId="LiveId" clId="{B1F8526E-4EE1-40C4-8CF1-BCEE086BE7D4}" dt="2021-01-15T19:55:22.637" v="331"/>
        <pc:sldMkLst>
          <pc:docMk/>
          <pc:sldMk cId="3723240772" sldId="929"/>
        </pc:sldMkLst>
      </pc:sldChg>
      <pc:sldChg chg="modSp add mod modAnim">
        <pc:chgData name="Chunping Xu" userId="a5962ba47313b1f5" providerId="LiveId" clId="{B1F8526E-4EE1-40C4-8CF1-BCEE086BE7D4}" dt="2021-01-15T20:02:40.378" v="391"/>
        <pc:sldMkLst>
          <pc:docMk/>
          <pc:sldMk cId="622414443" sldId="930"/>
        </pc:sldMkLst>
        <pc:spChg chg="mod">
          <ac:chgData name="Chunping Xu" userId="a5962ba47313b1f5" providerId="LiveId" clId="{B1F8526E-4EE1-40C4-8CF1-BCEE086BE7D4}" dt="2021-01-15T19:39:42.198" v="156"/>
          <ac:spMkLst>
            <pc:docMk/>
            <pc:sldMk cId="622414443" sldId="93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0:21.007" v="161"/>
        <pc:sldMkLst>
          <pc:docMk/>
          <pc:sldMk cId="2614606435" sldId="931"/>
        </pc:sldMkLst>
        <pc:spChg chg="mod">
          <ac:chgData name="Chunping Xu" userId="a5962ba47313b1f5" providerId="LiveId" clId="{B1F8526E-4EE1-40C4-8CF1-BCEE086BE7D4}" dt="2021-01-15T19:40:21.007" v="161"/>
          <ac:spMkLst>
            <pc:docMk/>
            <pc:sldMk cId="2614606435" sldId="93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1:29.886" v="167" actId="20577"/>
        <pc:sldMkLst>
          <pc:docMk/>
          <pc:sldMk cId="1647251514" sldId="932"/>
        </pc:sldMkLst>
        <pc:spChg chg="mod">
          <ac:chgData name="Chunping Xu" userId="a5962ba47313b1f5" providerId="LiveId" clId="{B1F8526E-4EE1-40C4-8CF1-BCEE086BE7D4}" dt="2021-01-15T19:41:29.886" v="167" actId="20577"/>
          <ac:spMkLst>
            <pc:docMk/>
            <pc:sldMk cId="1647251514" sldId="932"/>
            <ac:spMk id="441" creationId="{00000000-0000-0000-0000-000000000000}"/>
          </ac:spMkLst>
        </pc:spChg>
      </pc:sldChg>
      <pc:sldChg chg="modSp add mod modAnim">
        <pc:chgData name="Chunping Xu" userId="a5962ba47313b1f5" providerId="LiveId" clId="{B1F8526E-4EE1-40C4-8CF1-BCEE086BE7D4}" dt="2021-01-15T20:03:37.793" v="394"/>
        <pc:sldMkLst>
          <pc:docMk/>
          <pc:sldMk cId="2289486019" sldId="933"/>
        </pc:sldMkLst>
        <pc:spChg chg="mod">
          <ac:chgData name="Chunping Xu" userId="a5962ba47313b1f5" providerId="LiveId" clId="{B1F8526E-4EE1-40C4-8CF1-BCEE086BE7D4}" dt="2021-01-15T19:47:10.007" v="226"/>
          <ac:spMkLst>
            <pc:docMk/>
            <pc:sldMk cId="2289486019" sldId="93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47:57.699" v="235"/>
        <pc:sldMkLst>
          <pc:docMk/>
          <pc:sldMk cId="1063652286" sldId="934"/>
        </pc:sldMkLst>
        <pc:spChg chg="mod">
          <ac:chgData name="Chunping Xu" userId="a5962ba47313b1f5" providerId="LiveId" clId="{B1F8526E-4EE1-40C4-8CF1-BCEE086BE7D4}" dt="2021-01-15T19:47:57.699" v="235"/>
          <ac:spMkLst>
            <pc:docMk/>
            <pc:sldMk cId="1063652286" sldId="93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1:37.205" v="290" actId="20577"/>
        <pc:sldMkLst>
          <pc:docMk/>
          <pc:sldMk cId="1184044065" sldId="935"/>
        </pc:sldMkLst>
        <pc:spChg chg="mod">
          <ac:chgData name="Chunping Xu" userId="a5962ba47313b1f5" providerId="LiveId" clId="{B1F8526E-4EE1-40C4-8CF1-BCEE086BE7D4}" dt="2021-01-15T19:51:37.205" v="290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B1F8526E-4EE1-40C4-8CF1-BCEE086BE7D4}" dt="2021-01-15T19:52:50.872" v="300"/>
        <pc:sldMkLst>
          <pc:docMk/>
          <pc:sldMk cId="3566751660" sldId="936"/>
        </pc:sldMkLst>
        <pc:spChg chg="mod">
          <ac:chgData name="Chunping Xu" userId="a5962ba47313b1f5" providerId="LiveId" clId="{B1F8526E-4EE1-40C4-8CF1-BCEE086BE7D4}" dt="2021-01-15T19:52:50.872" v="300"/>
          <ac:spMkLst>
            <pc:docMk/>
            <pc:sldMk cId="3566751660" sldId="936"/>
            <ac:spMk id="441" creationId="{00000000-0000-0000-0000-000000000000}"/>
          </ac:spMkLst>
        </pc:spChg>
      </pc:sldChg>
      <pc:sldMasterChg chg="delSldLayout">
        <pc:chgData name="Chunping Xu" userId="a5962ba47313b1f5" providerId="LiveId" clId="{B1F8526E-4EE1-40C4-8CF1-BCEE086BE7D4}" dt="2021-01-15T19:46:12.636" v="221" actId="47"/>
        <pc:sldMasterMkLst>
          <pc:docMk/>
          <pc:sldMasterMk cId="0" sldId="2147483696"/>
        </pc:sldMasterMkLst>
        <pc:sldLayoutChg chg="del">
          <pc:chgData name="Chunping Xu" userId="a5962ba47313b1f5" providerId="LiveId" clId="{B1F8526E-4EE1-40C4-8CF1-BCEE086BE7D4}" dt="2021-01-15T19:46:12.636" v="221" actId="47"/>
          <pc:sldLayoutMkLst>
            <pc:docMk/>
            <pc:sldMasterMk cId="0" sldId="2147483696"/>
            <pc:sldLayoutMk cId="810395862" sldId="2147483708"/>
          </pc:sldLayoutMkLst>
        </pc:sldLayoutChg>
      </pc:sldMasterChg>
    </pc:docChg>
  </pc:docChgLst>
  <pc:docChgLst>
    <pc:chgData name="Chunping Xu" userId="a5962ba47313b1f5" providerId="LiveId" clId="{6B802990-152F-4E52-86AF-4FBA9D3D1446}"/>
    <pc:docChg chg="undo redo custSel addSld delSld modSld sldOrd">
      <pc:chgData name="Chunping Xu" userId="a5962ba47313b1f5" providerId="LiveId" clId="{6B802990-152F-4E52-86AF-4FBA9D3D1446}" dt="2020-12-04T19:00:46.259" v="185" actId="13926"/>
      <pc:docMkLst>
        <pc:docMk/>
      </pc:docMkLst>
      <pc:sldChg chg="modSp add mod ord">
        <pc:chgData name="Chunping Xu" userId="a5962ba47313b1f5" providerId="LiveId" clId="{6B802990-152F-4E52-86AF-4FBA9D3D1446}" dt="2020-12-04T06:09:29.722" v="122"/>
        <pc:sldMkLst>
          <pc:docMk/>
          <pc:sldMk cId="3597730613" sldId="408"/>
        </pc:sldMkLst>
        <pc:spChg chg="mod">
          <ac:chgData name="Chunping Xu" userId="a5962ba47313b1f5" providerId="LiveId" clId="{6B802990-152F-4E52-86AF-4FBA9D3D1446}" dt="2020-12-04T04:26:30.977" v="3" actId="1076"/>
          <ac:spMkLst>
            <pc:docMk/>
            <pc:sldMk cId="3597730613" sldId="408"/>
            <ac:spMk id="6" creationId="{00000000-0000-0000-0000-000000000000}"/>
          </ac:spMkLst>
        </pc:spChg>
        <pc:spChg chg="mod">
          <ac:chgData name="Chunping Xu" userId="a5962ba47313b1f5" providerId="LiveId" clId="{6B802990-152F-4E52-86AF-4FBA9D3D1446}" dt="2020-12-04T04:26:30.227" v="2" actId="1076"/>
          <ac:spMkLst>
            <pc:docMk/>
            <pc:sldMk cId="3597730613" sldId="408"/>
            <ac:spMk id="12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4:18.014" v="6"/>
        <pc:sldMkLst>
          <pc:docMk/>
          <pc:sldMk cId="2574250617" sldId="835"/>
        </pc:sldMkLst>
        <pc:spChg chg="mod">
          <ac:chgData name="Chunping Xu" userId="a5962ba47313b1f5" providerId="LiveId" clId="{6B802990-152F-4E52-86AF-4FBA9D3D1446}" dt="2020-12-04T05:54:18.014" v="6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5:30.860" v="13" actId="255"/>
        <pc:sldMkLst>
          <pc:docMk/>
          <pc:sldMk cId="2528803733" sldId="843"/>
        </pc:sldMkLst>
        <pc:spChg chg="mod">
          <ac:chgData name="Chunping Xu" userId="a5962ba47313b1f5" providerId="LiveId" clId="{6B802990-152F-4E52-86AF-4FBA9D3D1446}" dt="2020-12-04T05:55:30.860" v="13" actId="25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3:21.955" v="162" actId="20577"/>
        <pc:sldMkLst>
          <pc:docMk/>
          <pc:sldMk cId="3125448393" sldId="844"/>
        </pc:sldMkLst>
        <pc:spChg chg="mod">
          <ac:chgData name="Chunping Xu" userId="a5962ba47313b1f5" providerId="LiveId" clId="{6B802990-152F-4E52-86AF-4FBA9D3D1446}" dt="2020-12-04T18:53:21.955" v="162" actId="20577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9:48.788" v="40"/>
        <pc:sldMkLst>
          <pc:docMk/>
          <pc:sldMk cId="96890483" sldId="845"/>
        </pc:sldMkLst>
        <pc:spChg chg="mod">
          <ac:chgData name="Chunping Xu" userId="a5962ba47313b1f5" providerId="LiveId" clId="{6B802990-152F-4E52-86AF-4FBA9D3D1446}" dt="2020-12-04T05:59:48.788" v="40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18:56:21.190" v="173" actId="948"/>
        <pc:sldMkLst>
          <pc:docMk/>
          <pc:sldMk cId="3489066414" sldId="847"/>
        </pc:sldMkLst>
        <pc:spChg chg="mod">
          <ac:chgData name="Chunping Xu" userId="a5962ba47313b1f5" providerId="LiveId" clId="{6B802990-152F-4E52-86AF-4FBA9D3D1446}" dt="2020-12-04T18:56:21.190" v="173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B802990-152F-4E52-86AF-4FBA9D3D1446}" dt="2020-12-04T05:58:13.689" v="33"/>
        <pc:sldMkLst>
          <pc:docMk/>
          <pc:sldMk cId="2814175321" sldId="852"/>
        </pc:sldMkLst>
        <pc:spChg chg="mod">
          <ac:chgData name="Chunping Xu" userId="a5962ba47313b1f5" providerId="LiveId" clId="{6B802990-152F-4E52-86AF-4FBA9D3D1446}" dt="2020-12-04T05:58:13.689" v="3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771223605" sldId="865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050489150" sldId="86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4022564738" sldId="86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27779817" sldId="86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131454187" sldId="86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13157655" sldId="87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444316163" sldId="871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692466551" sldId="872"/>
        </pc:sldMkLst>
      </pc:sldChg>
      <pc:sldChg chg="modSp mod">
        <pc:chgData name="Chunping Xu" userId="a5962ba47313b1f5" providerId="LiveId" clId="{6B802990-152F-4E52-86AF-4FBA9D3D1446}" dt="2020-12-04T18:55:56.567" v="172"/>
        <pc:sldMkLst>
          <pc:docMk/>
          <pc:sldMk cId="4007757009" sldId="884"/>
        </pc:sldMkLst>
        <pc:spChg chg="mod">
          <ac:chgData name="Chunping Xu" userId="a5962ba47313b1f5" providerId="LiveId" clId="{6B802990-152F-4E52-86AF-4FBA9D3D1446}" dt="2020-12-04T18:55:56.567" v="172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554349762" sldId="88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825219379" sldId="88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970630034" sldId="892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356141396" sldId="893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928823395" sldId="894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020413872" sldId="896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418322402" sldId="897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1640415659" sldId="898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2033146085" sldId="899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93627612" sldId="900"/>
        </pc:sldMkLst>
      </pc:sldChg>
      <pc:sldChg chg="del">
        <pc:chgData name="Chunping Xu" userId="a5962ba47313b1f5" providerId="LiveId" clId="{6B802990-152F-4E52-86AF-4FBA9D3D1446}" dt="2020-12-04T06:01:40.693" v="53" actId="47"/>
        <pc:sldMkLst>
          <pc:docMk/>
          <pc:sldMk cId="3646628098" sldId="901"/>
        </pc:sldMkLst>
      </pc:sldChg>
      <pc:sldChg chg="modSp add mod">
        <pc:chgData name="Chunping Xu" userId="a5962ba47313b1f5" providerId="LiveId" clId="{6B802990-152F-4E52-86AF-4FBA9D3D1446}" dt="2020-12-04T05:56:40.337" v="21" actId="20577"/>
        <pc:sldMkLst>
          <pc:docMk/>
          <pc:sldMk cId="2376608489" sldId="902"/>
        </pc:sldMkLst>
        <pc:spChg chg="mod">
          <ac:chgData name="Chunping Xu" userId="a5962ba47313b1f5" providerId="LiveId" clId="{6B802990-152F-4E52-86AF-4FBA9D3D1446}" dt="2020-12-04T05:56:40.337" v="21" actId="20577"/>
          <ac:spMkLst>
            <pc:docMk/>
            <pc:sldMk cId="2376608489" sldId="90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02.302" v="24"/>
        <pc:sldMkLst>
          <pc:docMk/>
          <pc:sldMk cId="2299039240" sldId="903"/>
        </pc:sldMkLst>
        <pc:spChg chg="mod">
          <ac:chgData name="Chunping Xu" userId="a5962ba47313b1f5" providerId="LiveId" clId="{6B802990-152F-4E52-86AF-4FBA9D3D1446}" dt="2020-12-04T05:57:02.302" v="24"/>
          <ac:spMkLst>
            <pc:docMk/>
            <pc:sldMk cId="2299039240" sldId="90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30.315" v="27"/>
        <pc:sldMkLst>
          <pc:docMk/>
          <pc:sldMk cId="2036139645" sldId="904"/>
        </pc:sldMkLst>
        <pc:spChg chg="mod">
          <ac:chgData name="Chunping Xu" userId="a5962ba47313b1f5" providerId="LiveId" clId="{6B802990-152F-4E52-86AF-4FBA9D3D1446}" dt="2020-12-04T05:57:30.315" v="27"/>
          <ac:spMkLst>
            <pc:docMk/>
            <pc:sldMk cId="2036139645" sldId="90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5:57:47.519" v="30"/>
        <pc:sldMkLst>
          <pc:docMk/>
          <pc:sldMk cId="2191580823" sldId="905"/>
        </pc:sldMkLst>
        <pc:spChg chg="mod">
          <ac:chgData name="Chunping Xu" userId="a5962ba47313b1f5" providerId="LiveId" clId="{6B802990-152F-4E52-86AF-4FBA9D3D1446}" dt="2020-12-04T05:57:47.519" v="30"/>
          <ac:spMkLst>
            <pc:docMk/>
            <pc:sldMk cId="2191580823" sldId="90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3:20.799" v="63" actId="948"/>
        <pc:sldMkLst>
          <pc:docMk/>
          <pc:sldMk cId="176347072" sldId="906"/>
        </pc:sldMkLst>
        <pc:spChg chg="mod">
          <ac:chgData name="Chunping Xu" userId="a5962ba47313b1f5" providerId="LiveId" clId="{6B802990-152F-4E52-86AF-4FBA9D3D1446}" dt="2020-12-04T06:03:20.799" v="63" actId="948"/>
          <ac:spMkLst>
            <pc:docMk/>
            <pc:sldMk cId="176347072" sldId="906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49075551" sldId="907"/>
        </pc:sldMkLst>
      </pc:sldChg>
      <pc:sldChg chg="modSp add mod">
        <pc:chgData name="Chunping Xu" userId="a5962ba47313b1f5" providerId="LiveId" clId="{6B802990-152F-4E52-86AF-4FBA9D3D1446}" dt="2020-12-04T06:04:03.288" v="72"/>
        <pc:sldMkLst>
          <pc:docMk/>
          <pc:sldMk cId="2727964911" sldId="907"/>
        </pc:sldMkLst>
        <pc:spChg chg="mod">
          <ac:chgData name="Chunping Xu" userId="a5962ba47313b1f5" providerId="LiveId" clId="{6B802990-152F-4E52-86AF-4FBA9D3D1446}" dt="2020-12-04T06:04:03.288" v="72"/>
          <ac:spMkLst>
            <pc:docMk/>
            <pc:sldMk cId="2727964911" sldId="90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4:29.878" v="76" actId="20577"/>
        <pc:sldMkLst>
          <pc:docMk/>
          <pc:sldMk cId="1128984360" sldId="908"/>
        </pc:sldMkLst>
        <pc:spChg chg="mod">
          <ac:chgData name="Chunping Xu" userId="a5962ba47313b1f5" providerId="LiveId" clId="{6B802990-152F-4E52-86AF-4FBA9D3D1446}" dt="2020-12-04T06:04:29.878" v="76" actId="20577"/>
          <ac:spMkLst>
            <pc:docMk/>
            <pc:sldMk cId="1128984360" sldId="908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3226573190" sldId="908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574503200" sldId="909"/>
        </pc:sldMkLst>
      </pc:sldChg>
      <pc:sldChg chg="add del">
        <pc:chgData name="Chunping Xu" userId="a5962ba47313b1f5" providerId="LiveId" clId="{6B802990-152F-4E52-86AF-4FBA9D3D1446}" dt="2020-12-04T18:57:09.800" v="174" actId="47"/>
        <pc:sldMkLst>
          <pc:docMk/>
          <pc:sldMk cId="4162604037" sldId="909"/>
        </pc:sldMkLst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607537515" sldId="910"/>
        </pc:sldMkLst>
      </pc:sldChg>
      <pc:sldChg chg="modSp add mod">
        <pc:chgData name="Chunping Xu" userId="a5962ba47313b1f5" providerId="LiveId" clId="{6B802990-152F-4E52-86AF-4FBA9D3D1446}" dt="2020-12-04T06:05:26.303" v="84" actId="255"/>
        <pc:sldMkLst>
          <pc:docMk/>
          <pc:sldMk cId="4019409665" sldId="910"/>
        </pc:sldMkLst>
        <pc:spChg chg="mod">
          <ac:chgData name="Chunping Xu" userId="a5962ba47313b1f5" providerId="LiveId" clId="{6B802990-152F-4E52-86AF-4FBA9D3D1446}" dt="2020-12-04T06:05:26.303" v="84" actId="255"/>
          <ac:spMkLst>
            <pc:docMk/>
            <pc:sldMk cId="4019409665" sldId="91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5:56.301" v="89" actId="20577"/>
        <pc:sldMkLst>
          <pc:docMk/>
          <pc:sldMk cId="7925270" sldId="911"/>
        </pc:sldMkLst>
        <pc:spChg chg="mod">
          <ac:chgData name="Chunping Xu" userId="a5962ba47313b1f5" providerId="LiveId" clId="{6B802990-152F-4E52-86AF-4FBA9D3D1446}" dt="2020-12-04T06:05:56.301" v="89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051627735" sldId="911"/>
        </pc:sldMkLst>
      </pc:sldChg>
      <pc:sldChg chg="modSp add mod">
        <pc:chgData name="Chunping Xu" userId="a5962ba47313b1f5" providerId="LiveId" clId="{6B802990-152F-4E52-86AF-4FBA9D3D1446}" dt="2020-12-04T06:07:22.830" v="96" actId="13926"/>
        <pc:sldMkLst>
          <pc:docMk/>
          <pc:sldMk cId="1543919868" sldId="912"/>
        </pc:sldMkLst>
        <pc:spChg chg="mod">
          <ac:chgData name="Chunping Xu" userId="a5962ba47313b1f5" providerId="LiveId" clId="{6B802990-152F-4E52-86AF-4FBA9D3D1446}" dt="2020-12-04T06:07:22.830" v="96" actId="13926"/>
          <ac:spMkLst>
            <pc:docMk/>
            <pc:sldMk cId="1543919868" sldId="912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1643661779" sldId="912"/>
        </pc:sldMkLst>
      </pc:sldChg>
      <pc:sldChg chg="modSp add mod ord">
        <pc:chgData name="Chunping Xu" userId="a5962ba47313b1f5" providerId="LiveId" clId="{6B802990-152F-4E52-86AF-4FBA9D3D1446}" dt="2020-12-04T06:08:47.250" v="111"/>
        <pc:sldMkLst>
          <pc:docMk/>
          <pc:sldMk cId="736122814" sldId="913"/>
        </pc:sldMkLst>
        <pc:spChg chg="mod">
          <ac:chgData name="Chunping Xu" userId="a5962ba47313b1f5" providerId="LiveId" clId="{6B802990-152F-4E52-86AF-4FBA9D3D1446}" dt="2020-12-04T06:08:42.662" v="109"/>
          <ac:spMkLst>
            <pc:docMk/>
            <pc:sldMk cId="736122814" sldId="913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03:28.008" v="64" actId="47"/>
        <pc:sldMkLst>
          <pc:docMk/>
          <pc:sldMk cId="4072846661" sldId="913"/>
        </pc:sldMkLst>
      </pc:sldChg>
      <pc:sldChg chg="modSp add mod ord">
        <pc:chgData name="Chunping Xu" userId="a5962ba47313b1f5" providerId="LiveId" clId="{6B802990-152F-4E52-86AF-4FBA9D3D1446}" dt="2020-12-04T06:10:19.302" v="132"/>
        <pc:sldMkLst>
          <pc:docMk/>
          <pc:sldMk cId="3082226783" sldId="914"/>
        </pc:sldMkLst>
        <pc:spChg chg="mod">
          <ac:chgData name="Chunping Xu" userId="a5962ba47313b1f5" providerId="LiveId" clId="{6B802990-152F-4E52-86AF-4FBA9D3D1446}" dt="2020-12-04T06:10:13.426" v="130" actId="122"/>
          <ac:spMkLst>
            <pc:docMk/>
            <pc:sldMk cId="3082226783" sldId="91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0:53.891" v="135"/>
        <pc:sldMkLst>
          <pc:docMk/>
          <pc:sldMk cId="3565729517" sldId="915"/>
        </pc:sldMkLst>
        <pc:spChg chg="mod">
          <ac:chgData name="Chunping Xu" userId="a5962ba47313b1f5" providerId="LiveId" clId="{6B802990-152F-4E52-86AF-4FBA9D3D1446}" dt="2020-12-04T06:10:53.891" v="135"/>
          <ac:spMkLst>
            <pc:docMk/>
            <pc:sldMk cId="3565729517" sldId="91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09:05.916" v="118"/>
        <pc:sldMkLst>
          <pc:docMk/>
          <pc:sldMk cId="1161140011" sldId="916"/>
        </pc:sldMkLst>
        <pc:spChg chg="mod">
          <ac:chgData name="Chunping Xu" userId="a5962ba47313b1f5" providerId="LiveId" clId="{6B802990-152F-4E52-86AF-4FBA9D3D1446}" dt="2020-12-04T06:09:05.916" v="118"/>
          <ac:spMkLst>
            <pc:docMk/>
            <pc:sldMk cId="1161140011" sldId="91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1:35.995" v="139" actId="255"/>
        <pc:sldMkLst>
          <pc:docMk/>
          <pc:sldMk cId="593414309" sldId="917"/>
        </pc:sldMkLst>
        <pc:spChg chg="mod">
          <ac:chgData name="Chunping Xu" userId="a5962ba47313b1f5" providerId="LiveId" clId="{6B802990-152F-4E52-86AF-4FBA9D3D1446}" dt="2020-12-04T06:11:35.995" v="139" actId="255"/>
          <ac:spMkLst>
            <pc:docMk/>
            <pc:sldMk cId="593414309" sldId="91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27.089" v="150"/>
        <pc:sldMkLst>
          <pc:docMk/>
          <pc:sldMk cId="3702871186" sldId="918"/>
        </pc:sldMkLst>
        <pc:spChg chg="mod">
          <ac:chgData name="Chunping Xu" userId="a5962ba47313b1f5" providerId="LiveId" clId="{6B802990-152F-4E52-86AF-4FBA9D3D1446}" dt="2020-12-04T06:12:27.089" v="150"/>
          <ac:spMkLst>
            <pc:docMk/>
            <pc:sldMk cId="3702871186" sldId="91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42.617" v="153"/>
        <pc:sldMkLst>
          <pc:docMk/>
          <pc:sldMk cId="3860091092" sldId="919"/>
        </pc:sldMkLst>
        <pc:spChg chg="mod">
          <ac:chgData name="Chunping Xu" userId="a5962ba47313b1f5" providerId="LiveId" clId="{6B802990-152F-4E52-86AF-4FBA9D3D1446}" dt="2020-12-04T06:12:42.617" v="153"/>
          <ac:spMkLst>
            <pc:docMk/>
            <pc:sldMk cId="3860091092" sldId="91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3:10.126" v="158" actId="20577"/>
        <pc:sldMkLst>
          <pc:docMk/>
          <pc:sldMk cId="3255214020" sldId="920"/>
        </pc:sldMkLst>
        <pc:spChg chg="mod">
          <ac:chgData name="Chunping Xu" userId="a5962ba47313b1f5" providerId="LiveId" clId="{6B802990-152F-4E52-86AF-4FBA9D3D1446}" dt="2020-12-04T06:13:10.126" v="158" actId="20577"/>
          <ac:spMkLst>
            <pc:docMk/>
            <pc:sldMk cId="3255214020" sldId="92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B802990-152F-4E52-86AF-4FBA9D3D1446}" dt="2020-12-04T06:12:04.093" v="145"/>
        <pc:sldMkLst>
          <pc:docMk/>
          <pc:sldMk cId="2400903659" sldId="921"/>
        </pc:sldMkLst>
        <pc:spChg chg="mod">
          <ac:chgData name="Chunping Xu" userId="a5962ba47313b1f5" providerId="LiveId" clId="{6B802990-152F-4E52-86AF-4FBA9D3D1446}" dt="2020-12-04T06:12:04.093" v="145"/>
          <ac:spMkLst>
            <pc:docMk/>
            <pc:sldMk cId="2400903659" sldId="921"/>
            <ac:spMk id="441" creationId="{00000000-0000-0000-0000-000000000000}"/>
          </ac:spMkLst>
        </pc:spChg>
      </pc:sldChg>
      <pc:sldChg chg="add del">
        <pc:chgData name="Chunping Xu" userId="a5962ba47313b1f5" providerId="LiveId" clId="{6B802990-152F-4E52-86AF-4FBA9D3D1446}" dt="2020-12-04T06:13:44.019" v="161" actId="47"/>
        <pc:sldMkLst>
          <pc:docMk/>
          <pc:sldMk cId="1695335148" sldId="922"/>
        </pc:sldMkLst>
      </pc:sldChg>
      <pc:sldChg chg="add">
        <pc:chgData name="Chunping Xu" userId="a5962ba47313b1f5" providerId="LiveId" clId="{6B802990-152F-4E52-86AF-4FBA9D3D1446}" dt="2020-12-04T06:13:40.806" v="160"/>
        <pc:sldMkLst>
          <pc:docMk/>
          <pc:sldMk cId="1364164951" sldId="923"/>
        </pc:sldMkLst>
      </pc:sldChg>
      <pc:sldChg chg="modSp add mod">
        <pc:chgData name="Chunping Xu" userId="a5962ba47313b1f5" providerId="LiveId" clId="{6B802990-152F-4E52-86AF-4FBA9D3D1446}" dt="2020-12-04T19:00:46.259" v="185" actId="13926"/>
        <pc:sldMkLst>
          <pc:docMk/>
          <pc:sldMk cId="3813381490" sldId="924"/>
        </pc:sldMkLst>
        <pc:spChg chg="mod">
          <ac:chgData name="Chunping Xu" userId="a5962ba47313b1f5" providerId="LiveId" clId="{6B802990-152F-4E52-86AF-4FBA9D3D1446}" dt="2020-12-04T19:00:46.259" v="185" actId="13926"/>
          <ac:spMkLst>
            <pc:docMk/>
            <pc:sldMk cId="3813381490" sldId="924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F3EA9B08-B9C6-4EED-939A-0034F4808D84}"/>
    <pc:docChg chg="undo redo custSel addSld delSld modSld">
      <pc:chgData name="Chunping Xu" userId="a5962ba47313b1f5" providerId="LiveId" clId="{F3EA9B08-B9C6-4EED-939A-0034F4808D84}" dt="2021-04-30T17:06:39.114" v="283" actId="255"/>
      <pc:docMkLst>
        <pc:docMk/>
      </pc:docMkLst>
      <pc:sldChg chg="del">
        <pc:chgData name="Chunping Xu" userId="a5962ba47313b1f5" providerId="LiveId" clId="{F3EA9B08-B9C6-4EED-939A-0034F4808D84}" dt="2021-04-30T17:00:15.278" v="231" actId="47"/>
        <pc:sldMkLst>
          <pc:docMk/>
          <pc:sldMk cId="0" sldId="548"/>
        </pc:sldMkLst>
      </pc:sldChg>
      <pc:sldChg chg="modSp mod">
        <pc:chgData name="Chunping Xu" userId="a5962ba47313b1f5" providerId="LiveId" clId="{F3EA9B08-B9C6-4EED-939A-0034F4808D84}" dt="2021-04-29T18:23:47.180" v="5" actId="20577"/>
        <pc:sldMkLst>
          <pc:docMk/>
          <pc:sldMk cId="2574250617" sldId="835"/>
        </pc:sldMkLst>
        <pc:spChg chg="mod">
          <ac:chgData name="Chunping Xu" userId="a5962ba47313b1f5" providerId="LiveId" clId="{F3EA9B08-B9C6-4EED-939A-0034F4808D84}" dt="2021-04-29T18:23:47.180" v="5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9:57.012" v="56" actId="255"/>
        <pc:sldMkLst>
          <pc:docMk/>
          <pc:sldMk cId="96890483" sldId="845"/>
        </pc:sldMkLst>
        <pc:spChg chg="mod">
          <ac:chgData name="Chunping Xu" userId="a5962ba47313b1f5" providerId="LiveId" clId="{F3EA9B08-B9C6-4EED-939A-0034F4808D84}" dt="2021-04-29T18:29:57.012" v="56" actId="255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42.631" v="99"/>
        <pc:sldMkLst>
          <pc:docMk/>
          <pc:sldMk cId="3489066414" sldId="847"/>
        </pc:sldMkLst>
        <pc:spChg chg="mod">
          <ac:chgData name="Chunping Xu" userId="a5962ba47313b1f5" providerId="LiveId" clId="{F3EA9B08-B9C6-4EED-939A-0034F4808D84}" dt="2021-04-30T16:47:42.631" v="99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01.512" v="24" actId="20577"/>
        <pc:sldMkLst>
          <pc:docMk/>
          <pc:sldMk cId="2814175321" sldId="852"/>
        </pc:sldMkLst>
        <pc:spChg chg="mod">
          <ac:chgData name="Chunping Xu" userId="a5962ba47313b1f5" providerId="LiveId" clId="{F3EA9B08-B9C6-4EED-939A-0034F4808D84}" dt="2021-04-29T18:27:01.512" v="24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7:07.519" v="93" actId="20577"/>
        <pc:sldMkLst>
          <pc:docMk/>
          <pc:sldMk cId="4007757009" sldId="884"/>
        </pc:sldMkLst>
        <pc:spChg chg="mod">
          <ac:chgData name="Chunping Xu" userId="a5962ba47313b1f5" providerId="LiveId" clId="{F3EA9B08-B9C6-4EED-939A-0034F4808D84}" dt="2021-04-30T16:47:07.519" v="9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8:09.912" v="105" actId="20577"/>
        <pc:sldMkLst>
          <pc:docMk/>
          <pc:sldMk cId="4019409665" sldId="910"/>
        </pc:sldMkLst>
        <pc:spChg chg="mod">
          <ac:chgData name="Chunping Xu" userId="a5962ba47313b1f5" providerId="LiveId" clId="{F3EA9B08-B9C6-4EED-939A-0034F4808D84}" dt="2021-04-30T16:48:09.912" v="105" actId="20577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4.148" v="282" actId="255"/>
        <pc:sldMkLst>
          <pc:docMk/>
          <pc:sldMk cId="7925270" sldId="911"/>
        </pc:sldMkLst>
        <pc:spChg chg="mod">
          <ac:chgData name="Chunping Xu" userId="a5962ba47313b1f5" providerId="LiveId" clId="{F3EA9B08-B9C6-4EED-939A-0034F4808D84}" dt="2021-04-30T17:06:34.148" v="282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49:34.652" v="121"/>
        <pc:sldMkLst>
          <pc:docMk/>
          <pc:sldMk cId="1543919868" sldId="912"/>
        </pc:sldMkLst>
        <pc:spChg chg="mod">
          <ac:chgData name="Chunping Xu" userId="a5962ba47313b1f5" providerId="LiveId" clId="{F3EA9B08-B9C6-4EED-939A-0034F4808D84}" dt="2021-04-30T16:49:34.652" v="121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565729517" sldId="915"/>
        </pc:sldMkLst>
      </pc:sldChg>
      <pc:sldChg chg="modSp mod">
        <pc:chgData name="Chunping Xu" userId="a5962ba47313b1f5" providerId="LiveId" clId="{F3EA9B08-B9C6-4EED-939A-0034F4808D84}" dt="2021-04-29T18:26:44.119" v="21" actId="20577"/>
        <pc:sldMkLst>
          <pc:docMk/>
          <pc:sldMk cId="2313262846" sldId="926"/>
        </pc:sldMkLst>
        <pc:spChg chg="mod">
          <ac:chgData name="Chunping Xu" userId="a5962ba47313b1f5" providerId="LiveId" clId="{F3EA9B08-B9C6-4EED-939A-0034F4808D84}" dt="2021-04-29T18:26:44.119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56.956" v="23" actId="20577"/>
        <pc:sldMkLst>
          <pc:docMk/>
          <pc:sldMk cId="1721187573" sldId="927"/>
        </pc:sldMkLst>
        <pc:spChg chg="mod">
          <ac:chgData name="Chunping Xu" userId="a5962ba47313b1f5" providerId="LiveId" clId="{F3EA9B08-B9C6-4EED-939A-0034F4808D84}" dt="2021-04-29T18:26:56.956" v="23" actId="20577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6:11.428" v="18"/>
        <pc:sldMkLst>
          <pc:docMk/>
          <pc:sldMk cId="3410243051" sldId="928"/>
        </pc:sldMkLst>
        <pc:spChg chg="mod">
          <ac:chgData name="Chunping Xu" userId="a5962ba47313b1f5" providerId="LiveId" clId="{F3EA9B08-B9C6-4EED-939A-0034F4808D84}" dt="2021-04-29T18:26:11.428" v="18"/>
          <ac:spMkLst>
            <pc:docMk/>
            <pc:sldMk cId="3410243051" sldId="92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19.829" v="27"/>
        <pc:sldMkLst>
          <pc:docMk/>
          <pc:sldMk cId="4221993880" sldId="941"/>
        </pc:sldMkLst>
        <pc:spChg chg="mod">
          <ac:chgData name="Chunping Xu" userId="a5962ba47313b1f5" providerId="LiveId" clId="{F3EA9B08-B9C6-4EED-939A-0034F4808D84}" dt="2021-04-29T18:27:19.829" v="2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34.434" v="32"/>
        <pc:sldMkLst>
          <pc:docMk/>
          <pc:sldMk cId="1638738310" sldId="942"/>
        </pc:sldMkLst>
        <pc:spChg chg="mod">
          <ac:chgData name="Chunping Xu" userId="a5962ba47313b1f5" providerId="LiveId" clId="{F3EA9B08-B9C6-4EED-939A-0034F4808D84}" dt="2021-04-29T18:27:34.434" v="32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7:48.325" v="35"/>
        <pc:sldMkLst>
          <pc:docMk/>
          <pc:sldMk cId="2984823333" sldId="943"/>
        </pc:sldMkLst>
        <pc:spChg chg="mod">
          <ac:chgData name="Chunping Xu" userId="a5962ba47313b1f5" providerId="LiveId" clId="{F3EA9B08-B9C6-4EED-939A-0034F4808D84}" dt="2021-04-29T18:27:48.325" v="35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29T18:28:02.289" v="38"/>
        <pc:sldMkLst>
          <pc:docMk/>
          <pc:sldMk cId="3832321435" sldId="944"/>
        </pc:sldMkLst>
        <pc:spChg chg="mod">
          <ac:chgData name="Chunping Xu" userId="a5962ba47313b1f5" providerId="LiveId" clId="{F3EA9B08-B9C6-4EED-939A-0034F4808D84}" dt="2021-04-29T18:28:02.289" v="38"/>
          <ac:spMkLst>
            <pc:docMk/>
            <pc:sldMk cId="3832321435" sldId="94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6:39.114" v="283" actId="255"/>
        <pc:sldMkLst>
          <pc:docMk/>
          <pc:sldMk cId="2773052931" sldId="947"/>
        </pc:sldMkLst>
        <pc:spChg chg="mod">
          <ac:chgData name="Chunping Xu" userId="a5962ba47313b1f5" providerId="LiveId" clId="{F3EA9B08-B9C6-4EED-939A-0034F4808D84}" dt="2021-04-30T17:06:39.114" v="283" actId="255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0:08.812" v="125" actId="20577"/>
        <pc:sldMkLst>
          <pc:docMk/>
          <pc:sldMk cId="3246552041" sldId="948"/>
        </pc:sldMkLst>
        <pc:spChg chg="mod">
          <ac:chgData name="Chunping Xu" userId="a5962ba47313b1f5" providerId="LiveId" clId="{F3EA9B08-B9C6-4EED-939A-0034F4808D84}" dt="2021-04-30T16:50:08.812" v="125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4:18.674" v="197" actId="207"/>
        <pc:sldMkLst>
          <pc:docMk/>
          <pc:sldMk cId="3304690809" sldId="949"/>
        </pc:sldMkLst>
        <pc:spChg chg="mod">
          <ac:chgData name="Chunping Xu" userId="a5962ba47313b1f5" providerId="LiveId" clId="{F3EA9B08-B9C6-4EED-939A-0034F4808D84}" dt="2021-04-30T16:54:18.674" v="197" actId="20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8:27.240" v="217" actId="255"/>
        <pc:sldMkLst>
          <pc:docMk/>
          <pc:sldMk cId="1535006336" sldId="950"/>
        </pc:sldMkLst>
        <pc:spChg chg="mod">
          <ac:chgData name="Chunping Xu" userId="a5962ba47313b1f5" providerId="LiveId" clId="{F3EA9B08-B9C6-4EED-939A-0034F4808D84}" dt="2021-04-30T16:58:27.240" v="217" actId="255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58.702" v="239"/>
        <pc:sldMkLst>
          <pc:docMk/>
          <pc:sldMk cId="780877328" sldId="951"/>
        </pc:sldMkLst>
        <pc:spChg chg="mod">
          <ac:chgData name="Chunping Xu" userId="a5962ba47313b1f5" providerId="LiveId" clId="{F3EA9B08-B9C6-4EED-939A-0034F4808D84}" dt="2021-04-30T17:00:58.702" v="239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17.931" v="242"/>
        <pc:sldMkLst>
          <pc:docMk/>
          <pc:sldMk cId="3930469402" sldId="952"/>
        </pc:sldMkLst>
        <pc:spChg chg="mod">
          <ac:chgData name="Chunping Xu" userId="a5962ba47313b1f5" providerId="LiveId" clId="{F3EA9B08-B9C6-4EED-939A-0034F4808D84}" dt="2021-04-30T17:01:17.931" v="24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29.715" v="245"/>
        <pc:sldMkLst>
          <pc:docMk/>
          <pc:sldMk cId="3429638334" sldId="953"/>
        </pc:sldMkLst>
        <pc:spChg chg="mod">
          <ac:chgData name="Chunping Xu" userId="a5962ba47313b1f5" providerId="LiveId" clId="{F3EA9B08-B9C6-4EED-939A-0034F4808D84}" dt="2021-04-30T17:01:29.715" v="245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41.814" v="257"/>
        <pc:sldMkLst>
          <pc:docMk/>
          <pc:sldMk cId="2300784458" sldId="954"/>
        </pc:sldMkLst>
        <pc:spChg chg="mod">
          <ac:chgData name="Chunping Xu" userId="a5962ba47313b1f5" providerId="LiveId" clId="{F3EA9B08-B9C6-4EED-939A-0034F4808D84}" dt="2021-04-30T17:02:41.814" v="25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2:55.718" v="260"/>
        <pc:sldMkLst>
          <pc:docMk/>
          <pc:sldMk cId="1136150031" sldId="955"/>
        </pc:sldMkLst>
        <pc:spChg chg="mod">
          <ac:chgData name="Chunping Xu" userId="a5962ba47313b1f5" providerId="LiveId" clId="{F3EA9B08-B9C6-4EED-939A-0034F4808D84}" dt="2021-04-30T17:02:55.718" v="260"/>
          <ac:spMkLst>
            <pc:docMk/>
            <pc:sldMk cId="1136150031" sldId="955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2:58.866" v="261" actId="47"/>
        <pc:sldMkLst>
          <pc:docMk/>
          <pc:sldMk cId="1460311642" sldId="956"/>
        </pc:sldMkLst>
      </pc:sldChg>
      <pc:sldChg chg="modSp mod">
        <pc:chgData name="Chunping Xu" userId="a5962ba47313b1f5" providerId="LiveId" clId="{F3EA9B08-B9C6-4EED-939A-0034F4808D84}" dt="2021-04-30T17:04:58.359" v="281" actId="255"/>
        <pc:sldMkLst>
          <pc:docMk/>
          <pc:sldMk cId="4206779045" sldId="957"/>
        </pc:sldMkLst>
        <pc:spChg chg="mod">
          <ac:chgData name="Chunping Xu" userId="a5962ba47313b1f5" providerId="LiveId" clId="{F3EA9B08-B9C6-4EED-939A-0034F4808D84}" dt="2021-04-30T17:04:58.359" v="281" actId="255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47:28.319" v="96" actId="47"/>
        <pc:sldMkLst>
          <pc:docMk/>
          <pc:sldMk cId="3049171570" sldId="960"/>
        </pc:sldMkLst>
      </pc:sldChg>
      <pc:sldChg chg="modSp mod">
        <pc:chgData name="Chunping Xu" userId="a5962ba47313b1f5" providerId="LiveId" clId="{F3EA9B08-B9C6-4EED-939A-0034F4808D84}" dt="2021-04-30T16:49:16.907" v="118"/>
        <pc:sldMkLst>
          <pc:docMk/>
          <pc:sldMk cId="1630062831" sldId="961"/>
        </pc:sldMkLst>
        <pc:spChg chg="mod">
          <ac:chgData name="Chunping Xu" userId="a5962ba47313b1f5" providerId="LiveId" clId="{F3EA9B08-B9C6-4EED-939A-0034F4808D84}" dt="2021-04-30T16:49:16.907" v="118"/>
          <ac:spMkLst>
            <pc:docMk/>
            <pc:sldMk cId="1630062831" sldId="961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6:50:11.813" v="126" actId="47"/>
        <pc:sldMkLst>
          <pc:docMk/>
          <pc:sldMk cId="46122635" sldId="962"/>
        </pc:sldMkLst>
      </pc:sldChg>
      <pc:sldChg chg="modSp mod">
        <pc:chgData name="Chunping Xu" userId="a5962ba47313b1f5" providerId="LiveId" clId="{F3EA9B08-B9C6-4EED-939A-0034F4808D84}" dt="2021-04-30T16:58:06.713" v="213" actId="255"/>
        <pc:sldMkLst>
          <pc:docMk/>
          <pc:sldMk cId="1780976206" sldId="963"/>
        </pc:sldMkLst>
        <pc:spChg chg="mod">
          <ac:chgData name="Chunping Xu" userId="a5962ba47313b1f5" providerId="LiveId" clId="{F3EA9B08-B9C6-4EED-939A-0034F4808D84}" dt="2021-04-30T16:58:06.713" v="213" actId="255"/>
          <ac:spMkLst>
            <pc:docMk/>
            <pc:sldMk cId="1780976206" sldId="963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6:59:41.609" v="224" actId="255"/>
        <pc:sldMkLst>
          <pc:docMk/>
          <pc:sldMk cId="1669701034" sldId="964"/>
        </pc:sldMkLst>
        <pc:spChg chg="mod">
          <ac:chgData name="Chunping Xu" userId="a5962ba47313b1f5" providerId="LiveId" clId="{F3EA9B08-B9C6-4EED-939A-0034F4808D84}" dt="2021-04-30T16:59:41.609" v="224" actId="255"/>
          <ac:spMkLst>
            <pc:docMk/>
            <pc:sldMk cId="1669701034" sldId="964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0:31.704" v="234"/>
        <pc:sldMkLst>
          <pc:docMk/>
          <pc:sldMk cId="3510231765" sldId="965"/>
        </pc:sldMkLst>
        <pc:spChg chg="mod">
          <ac:chgData name="Chunping Xu" userId="a5962ba47313b1f5" providerId="LiveId" clId="{F3EA9B08-B9C6-4EED-939A-0034F4808D84}" dt="2021-04-30T17:00:31.704" v="234"/>
          <ac:spMkLst>
            <pc:docMk/>
            <pc:sldMk cId="3510231765" sldId="965"/>
            <ac:spMk id="441" creationId="{00000000-0000-0000-0000-000000000000}"/>
          </ac:spMkLst>
        </pc:spChg>
      </pc:sldChg>
      <pc:sldChg chg="modSp mod">
        <pc:chgData name="Chunping Xu" userId="a5962ba47313b1f5" providerId="LiveId" clId="{F3EA9B08-B9C6-4EED-939A-0034F4808D84}" dt="2021-04-30T17:01:42.197" v="248"/>
        <pc:sldMkLst>
          <pc:docMk/>
          <pc:sldMk cId="3134916311" sldId="966"/>
        </pc:sldMkLst>
        <pc:spChg chg="mod">
          <ac:chgData name="Chunping Xu" userId="a5962ba47313b1f5" providerId="LiveId" clId="{F3EA9B08-B9C6-4EED-939A-0034F4808D84}" dt="2021-04-30T17:01:42.197" v="248"/>
          <ac:spMkLst>
            <pc:docMk/>
            <pc:sldMk cId="3134916311" sldId="966"/>
            <ac:spMk id="441" creationId="{00000000-0000-0000-0000-000000000000}"/>
          </ac:spMkLst>
        </pc:spChg>
      </pc:sldChg>
      <pc:sldChg chg="del">
        <pc:chgData name="Chunping Xu" userId="a5962ba47313b1f5" providerId="LiveId" clId="{F3EA9B08-B9C6-4EED-939A-0034F4808D84}" dt="2021-04-30T17:03:30.371" v="266" actId="47"/>
        <pc:sldMkLst>
          <pc:docMk/>
          <pc:sldMk cId="3324497358" sldId="967"/>
        </pc:sldMkLst>
      </pc:sldChg>
      <pc:sldChg chg="modSp add mod">
        <pc:chgData name="Chunping Xu" userId="a5962ba47313b1f5" providerId="LiveId" clId="{F3EA9B08-B9C6-4EED-939A-0034F4808D84}" dt="2021-04-29T18:26:48.835" v="22" actId="20577"/>
        <pc:sldMkLst>
          <pc:docMk/>
          <pc:sldMk cId="4238450721" sldId="968"/>
        </pc:sldMkLst>
        <pc:spChg chg="mod">
          <ac:chgData name="Chunping Xu" userId="a5962ba47313b1f5" providerId="LiveId" clId="{F3EA9B08-B9C6-4EED-939A-0034F4808D84}" dt="2021-04-29T18:26:48.835" v="22" actId="20577"/>
          <ac:spMkLst>
            <pc:docMk/>
            <pc:sldMk cId="4238450721" sldId="96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8:53.299" v="44" actId="20577"/>
        <pc:sldMkLst>
          <pc:docMk/>
          <pc:sldMk cId="3135793589" sldId="969"/>
        </pc:sldMkLst>
        <pc:spChg chg="mod">
          <ac:chgData name="Chunping Xu" userId="a5962ba47313b1f5" providerId="LiveId" clId="{F3EA9B08-B9C6-4EED-939A-0034F4808D84}" dt="2021-04-29T18:28:53.299" v="44" actId="20577"/>
          <ac:spMkLst>
            <pc:docMk/>
            <pc:sldMk cId="3135793589" sldId="96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29T18:29:10.366" v="47"/>
        <pc:sldMkLst>
          <pc:docMk/>
          <pc:sldMk cId="3042440430" sldId="970"/>
        </pc:sldMkLst>
        <pc:spChg chg="mod">
          <ac:chgData name="Chunping Xu" userId="a5962ba47313b1f5" providerId="LiveId" clId="{F3EA9B08-B9C6-4EED-939A-0034F4808D84}" dt="2021-04-29T18:29:10.366" v="47"/>
          <ac:spMkLst>
            <pc:docMk/>
            <pc:sldMk cId="3042440430" sldId="97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47:11.763" v="95" actId="20577"/>
        <pc:sldMkLst>
          <pc:docMk/>
          <pc:sldMk cId="2863991435" sldId="971"/>
        </pc:sldMkLst>
        <pc:spChg chg="mod">
          <ac:chgData name="Chunping Xu" userId="a5962ba47313b1f5" providerId="LiveId" clId="{F3EA9B08-B9C6-4EED-939A-0034F4808D84}" dt="2021-04-30T16:47:11.763" v="95" actId="20577"/>
          <ac:spMkLst>
            <pc:docMk/>
            <pc:sldMk cId="2863991435" sldId="97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6:47.059" v="203"/>
        <pc:sldMkLst>
          <pc:docMk/>
          <pc:sldMk cId="2690793810" sldId="972"/>
        </pc:sldMkLst>
        <pc:spChg chg="mod">
          <ac:chgData name="Chunping Xu" userId="a5962ba47313b1f5" providerId="LiveId" clId="{F3EA9B08-B9C6-4EED-939A-0034F4808D84}" dt="2021-04-30T16:56:47.059" v="203"/>
          <ac:spMkLst>
            <pc:docMk/>
            <pc:sldMk cId="2690793810" sldId="97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6:57:25.173" v="209"/>
        <pc:sldMkLst>
          <pc:docMk/>
          <pc:sldMk cId="2452678206" sldId="973"/>
        </pc:sldMkLst>
        <pc:spChg chg="mod">
          <ac:chgData name="Chunping Xu" userId="a5962ba47313b1f5" providerId="LiveId" clId="{F3EA9B08-B9C6-4EED-939A-0034F4808D84}" dt="2021-04-30T16:57:25.173" v="209"/>
          <ac:spMkLst>
            <pc:docMk/>
            <pc:sldMk cId="2452678206" sldId="973"/>
            <ac:spMk id="441" creationId="{00000000-0000-0000-0000-000000000000}"/>
          </ac:spMkLst>
        </pc:spChg>
      </pc:sldChg>
      <pc:sldChg chg="add">
        <pc:chgData name="Chunping Xu" userId="a5962ba47313b1f5" providerId="LiveId" clId="{F3EA9B08-B9C6-4EED-939A-0034F4808D84}" dt="2021-04-30T16:58:38.175" v="218"/>
        <pc:sldMkLst>
          <pc:docMk/>
          <pc:sldMk cId="2566375676" sldId="974"/>
        </pc:sldMkLst>
      </pc:sldChg>
      <pc:sldChg chg="modSp add mod">
        <pc:chgData name="Chunping Xu" userId="a5962ba47313b1f5" providerId="LiveId" clId="{F3EA9B08-B9C6-4EED-939A-0034F4808D84}" dt="2021-04-30T17:00:10.693" v="230"/>
        <pc:sldMkLst>
          <pc:docMk/>
          <pc:sldMk cId="3786570020" sldId="975"/>
        </pc:sldMkLst>
        <pc:spChg chg="mod">
          <ac:chgData name="Chunping Xu" userId="a5962ba47313b1f5" providerId="LiveId" clId="{F3EA9B08-B9C6-4EED-939A-0034F4808D84}" dt="2021-04-30T17:00:10.693" v="230"/>
          <ac:spMkLst>
            <pc:docMk/>
            <pc:sldMk cId="3786570020" sldId="97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F3EA9B08-B9C6-4EED-939A-0034F4808D84}" dt="2021-04-30T17:02:14.381" v="254"/>
        <pc:sldMkLst>
          <pc:docMk/>
          <pc:sldMk cId="3859328378" sldId="976"/>
        </pc:sldMkLst>
        <pc:spChg chg="mod">
          <ac:chgData name="Chunping Xu" userId="a5962ba47313b1f5" providerId="LiveId" clId="{F3EA9B08-B9C6-4EED-939A-0034F4808D84}" dt="2021-04-30T17:02:14.381" v="254"/>
          <ac:spMkLst>
            <pc:docMk/>
            <pc:sldMk cId="3859328378" sldId="976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62DE75E7-B2C1-4782-917A-6608067FDDEE}"/>
    <pc:docChg chg="undo redo custSel addSld delSld modSld">
      <pc:chgData name="Chunping Xu" userId="a5962ba47313b1f5" providerId="LiveId" clId="{62DE75E7-B2C1-4782-917A-6608067FDDEE}" dt="2021-03-12T19:35:48.051" v="235" actId="207"/>
      <pc:docMkLst>
        <pc:docMk/>
      </pc:docMkLst>
      <pc:sldChg chg="modSp mod">
        <pc:chgData name="Chunping Xu" userId="a5962ba47313b1f5" providerId="LiveId" clId="{62DE75E7-B2C1-4782-917A-6608067FDDEE}" dt="2021-03-12T18:14:02.698" v="4" actId="20577"/>
        <pc:sldMkLst>
          <pc:docMk/>
          <pc:sldMk cId="2574250617" sldId="835"/>
        </pc:sldMkLst>
        <pc:spChg chg="mod">
          <ac:chgData name="Chunping Xu" userId="a5962ba47313b1f5" providerId="LiveId" clId="{62DE75E7-B2C1-4782-917A-6608067FDDEE}" dt="2021-03-12T18:14:02.698" v="4" actId="20577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22:07.424" v="67" actId="20577"/>
        <pc:sldMkLst>
          <pc:docMk/>
          <pc:sldMk cId="96890483" sldId="845"/>
        </pc:sldMkLst>
        <pc:spChg chg="mod">
          <ac:chgData name="Chunping Xu" userId="a5962ba47313b1f5" providerId="LiveId" clId="{62DE75E7-B2C1-4782-917A-6608067FDDEE}" dt="2021-03-12T18:22:07.424" v="67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0:22.604" v="76"/>
        <pc:sldMkLst>
          <pc:docMk/>
          <pc:sldMk cId="3489066414" sldId="847"/>
        </pc:sldMkLst>
        <pc:spChg chg="mod">
          <ac:chgData name="Chunping Xu" userId="a5962ba47313b1f5" providerId="LiveId" clId="{62DE75E7-B2C1-4782-917A-6608067FDDEE}" dt="2021-03-12T18:30:22.604" v="76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4:55.419" v="10" actId="20577"/>
        <pc:sldMkLst>
          <pc:docMk/>
          <pc:sldMk cId="2814175321" sldId="852"/>
        </pc:sldMkLst>
        <pc:spChg chg="mod">
          <ac:chgData name="Chunping Xu" userId="a5962ba47313b1f5" providerId="LiveId" clId="{62DE75E7-B2C1-4782-917A-6608067FDDEE}" dt="2021-03-12T18:14:55.419" v="10" actId="2057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62DE75E7-B2C1-4782-917A-6608067FDDEE}" dt="2021-03-12T18:28:51.791" v="73" actId="20577"/>
        <pc:sldMkLst>
          <pc:docMk/>
          <pc:sldMk cId="4007757009" sldId="884"/>
        </pc:sldMkLst>
        <pc:spChg chg="mod">
          <ac:chgData name="Chunping Xu" userId="a5962ba47313b1f5" providerId="LiveId" clId="{62DE75E7-B2C1-4782-917A-6608067FDDEE}" dt="2021-03-12T18:28:51.791" v="73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31:02.678" v="79"/>
        <pc:sldMkLst>
          <pc:docMk/>
          <pc:sldMk cId="4019409665" sldId="910"/>
        </pc:sldMkLst>
        <pc:spChg chg="mod">
          <ac:chgData name="Chunping Xu" userId="a5962ba47313b1f5" providerId="LiveId" clId="{62DE75E7-B2C1-4782-917A-6608067FDDEE}" dt="2021-03-12T18:31:02.678" v="79"/>
          <ac:spMkLst>
            <pc:docMk/>
            <pc:sldMk cId="4019409665" sldId="910"/>
            <ac:spMk id="441" creationId="{00000000-0000-0000-0000-000000000000}"/>
          </ac:spMkLst>
        </pc:spChg>
      </pc:sldChg>
      <pc:sldChg chg="addSp delSp modSp mod">
        <pc:chgData name="Chunping Xu" userId="a5962ba47313b1f5" providerId="LiveId" clId="{62DE75E7-B2C1-4782-917A-6608067FDDEE}" dt="2021-03-12T18:33:48.530" v="86" actId="20577"/>
        <pc:sldMkLst>
          <pc:docMk/>
          <pc:sldMk cId="7925270" sldId="911"/>
        </pc:sldMkLst>
        <pc:spChg chg="add del">
          <ac:chgData name="Chunping Xu" userId="a5962ba47313b1f5" providerId="LiveId" clId="{62DE75E7-B2C1-4782-917A-6608067FDDEE}" dt="2021-03-12T18:33:20.227" v="84" actId="22"/>
          <ac:spMkLst>
            <pc:docMk/>
            <pc:sldMk cId="7925270" sldId="911"/>
            <ac:spMk id="4" creationId="{331CAE16-5276-4C03-B642-0516EC42EF35}"/>
          </ac:spMkLst>
        </pc:spChg>
        <pc:spChg chg="mod">
          <ac:chgData name="Chunping Xu" userId="a5962ba47313b1f5" providerId="LiveId" clId="{62DE75E7-B2C1-4782-917A-6608067FDDEE}" dt="2021-03-12T18:33:48.530" v="86" actId="20577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32.168" v="221" actId="20577"/>
        <pc:sldMkLst>
          <pc:docMk/>
          <pc:sldMk cId="1543919868" sldId="912"/>
        </pc:sldMkLst>
        <pc:spChg chg="mod">
          <ac:chgData name="Chunping Xu" userId="a5962ba47313b1f5" providerId="LiveId" clId="{62DE75E7-B2C1-4782-917A-6608067FDDEE}" dt="2021-03-12T19:32:32.168" v="221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736122814" sldId="913"/>
        </pc:sldMkLst>
      </pc:sldChg>
      <pc:sldChg chg="modSp mod">
        <pc:chgData name="Chunping Xu" userId="a5962ba47313b1f5" providerId="LiveId" clId="{62DE75E7-B2C1-4782-917A-6608067FDDEE}" dt="2021-03-12T19:20:32.744" v="182"/>
        <pc:sldMkLst>
          <pc:docMk/>
          <pc:sldMk cId="3565729517" sldId="915"/>
        </pc:sldMkLst>
        <pc:spChg chg="mod">
          <ac:chgData name="Chunping Xu" userId="a5962ba47313b1f5" providerId="LiveId" clId="{62DE75E7-B2C1-4782-917A-6608067FDDEE}" dt="2021-03-12T19:20:32.744" v="182"/>
          <ac:spMkLst>
            <pc:docMk/>
            <pc:sldMk cId="3565729517" sldId="915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2:02.864" v="218" actId="20577"/>
        <pc:sldMkLst>
          <pc:docMk/>
          <pc:sldMk cId="593414309" sldId="917"/>
        </pc:sldMkLst>
        <pc:spChg chg="mod">
          <ac:chgData name="Chunping Xu" userId="a5962ba47313b1f5" providerId="LiveId" clId="{62DE75E7-B2C1-4782-917A-6608067FDDEE}" dt="2021-03-12T19:32:02.864" v="218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36.241" v="210" actId="20577"/>
        <pc:sldMkLst>
          <pc:docMk/>
          <pc:sldMk cId="3702871186" sldId="918"/>
        </pc:sldMkLst>
        <pc:spChg chg="mod">
          <ac:chgData name="Chunping Xu" userId="a5962ba47313b1f5" providerId="LiveId" clId="{62DE75E7-B2C1-4782-917A-6608067FDDEE}" dt="2021-03-12T19:30:36.241" v="210" actId="20577"/>
          <ac:spMkLst>
            <pc:docMk/>
            <pc:sldMk cId="3702871186" sldId="918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22.873" v="15"/>
        <pc:sldMkLst>
          <pc:docMk/>
          <pc:sldMk cId="2313262846" sldId="926"/>
        </pc:sldMkLst>
        <pc:spChg chg="mod">
          <ac:chgData name="Chunping Xu" userId="a5962ba47313b1f5" providerId="LiveId" clId="{62DE75E7-B2C1-4782-917A-6608067FDDEE}" dt="2021-03-12T18:15:22.873" v="15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40.076" v="20"/>
        <pc:sldMkLst>
          <pc:docMk/>
          <pc:sldMk cId="1721187573" sldId="927"/>
        </pc:sldMkLst>
        <pc:spChg chg="mod">
          <ac:chgData name="Chunping Xu" userId="a5962ba47313b1f5" providerId="LiveId" clId="{62DE75E7-B2C1-4782-917A-6608067FDDEE}" dt="2021-03-12T18:15:40.076" v="2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8:15:55.185" v="23"/>
        <pc:sldMkLst>
          <pc:docMk/>
          <pc:sldMk cId="3410243051" sldId="928"/>
        </pc:sldMkLst>
        <pc:spChg chg="mod">
          <ac:chgData name="Chunping Xu" userId="a5962ba47313b1f5" providerId="LiveId" clId="{62DE75E7-B2C1-4782-917A-6608067FDDEE}" dt="2021-03-12T18:15:55.185" v="23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8:36:44.842" v="91" actId="47"/>
        <pc:sldMkLst>
          <pc:docMk/>
          <pc:sldMk cId="1647251514" sldId="932"/>
        </pc:sldMkLst>
      </pc:sldChg>
      <pc:sldChg chg="modSp mod">
        <pc:chgData name="Chunping Xu" userId="a5962ba47313b1f5" providerId="LiveId" clId="{62DE75E7-B2C1-4782-917A-6608067FDDEE}" dt="2021-03-12T19:21:42.710" v="186" actId="20577"/>
        <pc:sldMkLst>
          <pc:docMk/>
          <pc:sldMk cId="1063652286" sldId="934"/>
        </pc:sldMkLst>
        <pc:spChg chg="mod">
          <ac:chgData name="Chunping Xu" userId="a5962ba47313b1f5" providerId="LiveId" clId="{62DE75E7-B2C1-4782-917A-6608067FDDEE}" dt="2021-03-12T19:21:42.710" v="186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62DE75E7-B2C1-4782-917A-6608067FDDEE}" dt="2021-03-12T19:30:01.080" v="206" actId="20577"/>
        <pc:sldMkLst>
          <pc:docMk/>
          <pc:sldMk cId="1184044065" sldId="935"/>
        </pc:sldMkLst>
        <pc:spChg chg="mod">
          <ac:chgData name="Chunping Xu" userId="a5962ba47313b1f5" providerId="LiveId" clId="{62DE75E7-B2C1-4782-917A-6608067FDDEE}" dt="2021-03-12T19:30:01.080" v="206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15:56.033" v="166" actId="47"/>
        <pc:sldMkLst>
          <pc:docMk/>
          <pc:sldMk cId="3801966939" sldId="937"/>
        </pc:sldMkLst>
      </pc:sldChg>
      <pc:sldChg chg="del">
        <pc:chgData name="Chunping Xu" userId="a5962ba47313b1f5" providerId="LiveId" clId="{62DE75E7-B2C1-4782-917A-6608067FDDEE}" dt="2021-03-12T19:27:10.122" v="196" actId="47"/>
        <pc:sldMkLst>
          <pc:docMk/>
          <pc:sldMk cId="1780014292" sldId="938"/>
        </pc:sldMkLst>
      </pc:sldChg>
      <pc:sldChg chg="modSp mod">
        <pc:chgData name="Chunping Xu" userId="a5962ba47313b1f5" providerId="LiveId" clId="{62DE75E7-B2C1-4782-917A-6608067FDDEE}" dt="2021-03-12T19:31:36.277" v="216" actId="14100"/>
        <pc:sldMkLst>
          <pc:docMk/>
          <pc:sldMk cId="3019284783" sldId="939"/>
        </pc:sldMkLst>
        <pc:spChg chg="mod">
          <ac:chgData name="Chunping Xu" userId="a5962ba47313b1f5" providerId="LiveId" clId="{62DE75E7-B2C1-4782-917A-6608067FDDEE}" dt="2021-03-12T19:31:36.277" v="216" actId="14100"/>
          <ac:spMkLst>
            <pc:docMk/>
            <pc:sldMk cId="3019284783" sldId="939"/>
            <ac:spMk id="441" creationId="{00000000-0000-0000-0000-000000000000}"/>
          </ac:spMkLst>
        </pc:spChg>
      </pc:sldChg>
      <pc:sldChg chg="del">
        <pc:chgData name="Chunping Xu" userId="a5962ba47313b1f5" providerId="LiveId" clId="{62DE75E7-B2C1-4782-917A-6608067FDDEE}" dt="2021-03-12T19:31:52.129" v="217" actId="47"/>
        <pc:sldMkLst>
          <pc:docMk/>
          <pc:sldMk cId="3082107956" sldId="940"/>
        </pc:sldMkLst>
      </pc:sldChg>
      <pc:sldChg chg="modSp add mod">
        <pc:chgData name="Chunping Xu" userId="a5962ba47313b1f5" providerId="LiveId" clId="{62DE75E7-B2C1-4782-917A-6608067FDDEE}" dt="2021-03-12T18:16:32.802" v="27" actId="20577"/>
        <pc:sldMkLst>
          <pc:docMk/>
          <pc:sldMk cId="4221993880" sldId="941"/>
        </pc:sldMkLst>
        <pc:spChg chg="mod">
          <ac:chgData name="Chunping Xu" userId="a5962ba47313b1f5" providerId="LiveId" clId="{62DE75E7-B2C1-4782-917A-6608067FDDEE}" dt="2021-03-12T18:16:32.802" v="27" actId="20577"/>
          <ac:spMkLst>
            <pc:docMk/>
            <pc:sldMk cId="4221993880" sldId="94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19:47.699" v="38"/>
        <pc:sldMkLst>
          <pc:docMk/>
          <pc:sldMk cId="1638738310" sldId="942"/>
        </pc:sldMkLst>
        <pc:spChg chg="mod">
          <ac:chgData name="Chunping Xu" userId="a5962ba47313b1f5" providerId="LiveId" clId="{62DE75E7-B2C1-4782-917A-6608067FDDEE}" dt="2021-03-12T18:19:47.699" v="38"/>
          <ac:spMkLst>
            <pc:docMk/>
            <pc:sldMk cId="1638738310" sldId="94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01.550" v="41"/>
        <pc:sldMkLst>
          <pc:docMk/>
          <pc:sldMk cId="2984823333" sldId="943"/>
        </pc:sldMkLst>
        <pc:spChg chg="mod">
          <ac:chgData name="Chunping Xu" userId="a5962ba47313b1f5" providerId="LiveId" clId="{62DE75E7-B2C1-4782-917A-6608067FDDEE}" dt="2021-03-12T18:20:01.550" v="41"/>
          <ac:spMkLst>
            <pc:docMk/>
            <pc:sldMk cId="2984823333" sldId="94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25.057" v="46"/>
        <pc:sldMkLst>
          <pc:docMk/>
          <pc:sldMk cId="3832321435" sldId="944"/>
        </pc:sldMkLst>
        <pc:spChg chg="mod">
          <ac:chgData name="Chunping Xu" userId="a5962ba47313b1f5" providerId="LiveId" clId="{62DE75E7-B2C1-4782-917A-6608067FDDEE}" dt="2021-03-12T18:20:25.057" v="46"/>
          <ac:spMkLst>
            <pc:docMk/>
            <pc:sldMk cId="3832321435" sldId="94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0:45.626" v="49"/>
        <pc:sldMkLst>
          <pc:docMk/>
          <pc:sldMk cId="563369088" sldId="945"/>
        </pc:sldMkLst>
        <pc:spChg chg="mod">
          <ac:chgData name="Chunping Xu" userId="a5962ba47313b1f5" providerId="LiveId" clId="{62DE75E7-B2C1-4782-917A-6608067FDDEE}" dt="2021-03-12T18:20:45.626" v="49"/>
          <ac:spMkLst>
            <pc:docMk/>
            <pc:sldMk cId="563369088" sldId="94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21:13.741" v="53" actId="255"/>
        <pc:sldMkLst>
          <pc:docMk/>
          <pc:sldMk cId="3368839328" sldId="946"/>
        </pc:sldMkLst>
        <pc:spChg chg="mod">
          <ac:chgData name="Chunping Xu" userId="a5962ba47313b1f5" providerId="LiveId" clId="{62DE75E7-B2C1-4782-917A-6608067FDDEE}" dt="2021-03-12T18:21:13.741" v="53" actId="255"/>
          <ac:spMkLst>
            <pc:docMk/>
            <pc:sldMk cId="3368839328" sldId="94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3:53.145" v="87" actId="20577"/>
        <pc:sldMkLst>
          <pc:docMk/>
          <pc:sldMk cId="2773052931" sldId="947"/>
        </pc:sldMkLst>
        <pc:spChg chg="mod">
          <ac:chgData name="Chunping Xu" userId="a5962ba47313b1f5" providerId="LiveId" clId="{62DE75E7-B2C1-4782-917A-6608067FDDEE}" dt="2021-03-12T18:33:53.145" v="87" actId="20577"/>
          <ac:spMkLst>
            <pc:docMk/>
            <pc:sldMk cId="2773052931" sldId="947"/>
            <ac:spMk id="441" creationId="{00000000-0000-0000-0000-000000000000}"/>
          </ac:spMkLst>
        </pc:spChg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985752125" sldId="947"/>
        </pc:sldMkLst>
      </pc:sldChg>
      <pc:sldChg chg="add del">
        <pc:chgData name="Chunping Xu" userId="a5962ba47313b1f5" providerId="LiveId" clId="{62DE75E7-B2C1-4782-917A-6608067FDDEE}" dt="2021-03-12T18:21:23.292" v="54" actId="47"/>
        <pc:sldMkLst>
          <pc:docMk/>
          <pc:sldMk cId="2721592474" sldId="948"/>
        </pc:sldMkLst>
      </pc:sldChg>
      <pc:sldChg chg="modSp add mod">
        <pc:chgData name="Chunping Xu" userId="a5962ba47313b1f5" providerId="LiveId" clId="{62DE75E7-B2C1-4782-917A-6608067FDDEE}" dt="2021-03-12T19:32:28.946" v="220" actId="20577"/>
        <pc:sldMkLst>
          <pc:docMk/>
          <pc:sldMk cId="3246552041" sldId="948"/>
        </pc:sldMkLst>
        <pc:spChg chg="mod">
          <ac:chgData name="Chunping Xu" userId="a5962ba47313b1f5" providerId="LiveId" clId="{62DE75E7-B2C1-4782-917A-6608067FDDEE}" dt="2021-03-12T19:32:28.946" v="220" actId="20577"/>
          <ac:spMkLst>
            <pc:docMk/>
            <pc:sldMk cId="3246552041" sldId="94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2:26.203" v="219" actId="20577"/>
        <pc:sldMkLst>
          <pc:docMk/>
          <pc:sldMk cId="3304690809" sldId="949"/>
        </pc:sldMkLst>
        <pc:spChg chg="mod">
          <ac:chgData name="Chunping Xu" userId="a5962ba47313b1f5" providerId="LiveId" clId="{62DE75E7-B2C1-4782-917A-6608067FDDEE}" dt="2021-03-12T19:32:26.203" v="219" actId="20577"/>
          <ac:spMkLst>
            <pc:docMk/>
            <pc:sldMk cId="3304690809" sldId="94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38:35.777" v="104"/>
        <pc:sldMkLst>
          <pc:docMk/>
          <pc:sldMk cId="1535006336" sldId="950"/>
        </pc:sldMkLst>
        <pc:spChg chg="mod">
          <ac:chgData name="Chunping Xu" userId="a5962ba47313b1f5" providerId="LiveId" clId="{62DE75E7-B2C1-4782-917A-6608067FDDEE}" dt="2021-03-12T18:38:35.777" v="104"/>
          <ac:spMkLst>
            <pc:docMk/>
            <pc:sldMk cId="1535006336" sldId="950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1.398" v="230"/>
        <pc:sldMkLst>
          <pc:docMk/>
          <pc:sldMk cId="780877328" sldId="951"/>
        </pc:sldMkLst>
        <pc:spChg chg="mod">
          <ac:chgData name="Chunping Xu" userId="a5962ba47313b1f5" providerId="LiveId" clId="{62DE75E7-B2C1-4782-917A-6608067FDDEE}" dt="2021-03-12T19:35:21.398" v="230"/>
          <ac:spMkLst>
            <pc:docMk/>
            <pc:sldMk cId="780877328" sldId="95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26.720" v="232"/>
        <pc:sldMkLst>
          <pc:docMk/>
          <pc:sldMk cId="3930469402" sldId="952"/>
        </pc:sldMkLst>
        <pc:spChg chg="mod">
          <ac:chgData name="Chunping Xu" userId="a5962ba47313b1f5" providerId="LiveId" clId="{62DE75E7-B2C1-4782-917A-6608067FDDEE}" dt="2021-03-12T19:35:26.720" v="232"/>
          <ac:spMkLst>
            <pc:docMk/>
            <pc:sldMk cId="3930469402" sldId="95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35:48.051" v="235" actId="207"/>
        <pc:sldMkLst>
          <pc:docMk/>
          <pc:sldMk cId="3429638334" sldId="953"/>
        </pc:sldMkLst>
        <pc:spChg chg="mod">
          <ac:chgData name="Chunping Xu" userId="a5962ba47313b1f5" providerId="LiveId" clId="{62DE75E7-B2C1-4782-917A-6608067FDDEE}" dt="2021-03-12T19:35:48.051" v="235" actId="207"/>
          <ac:spMkLst>
            <pc:docMk/>
            <pc:sldMk cId="3429638334" sldId="953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4:48.180" v="134" actId="20577"/>
        <pc:sldMkLst>
          <pc:docMk/>
          <pc:sldMk cId="2300784458" sldId="954"/>
        </pc:sldMkLst>
        <pc:spChg chg="mod">
          <ac:chgData name="Chunping Xu" userId="a5962ba47313b1f5" providerId="LiveId" clId="{62DE75E7-B2C1-4782-917A-6608067FDDEE}" dt="2021-03-12T18:54:48.180" v="134" actId="20577"/>
          <ac:spMkLst>
            <pc:docMk/>
            <pc:sldMk cId="2300784458" sldId="954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20.363" v="151" actId="6549"/>
        <pc:sldMkLst>
          <pc:docMk/>
          <pc:sldMk cId="1136150031" sldId="955"/>
        </pc:sldMkLst>
        <pc:spChg chg="mod">
          <ac:chgData name="Chunping Xu" userId="a5962ba47313b1f5" providerId="LiveId" clId="{62DE75E7-B2C1-4782-917A-6608067FDDEE}" dt="2021-03-12T19:14:20.363" v="151" actId="6549"/>
          <ac:spMkLst>
            <pc:docMk/>
            <pc:sldMk cId="1136150031" sldId="95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4:45.996" v="154"/>
        <pc:sldMkLst>
          <pc:docMk/>
          <pc:sldMk cId="1460311642" sldId="956"/>
        </pc:sldMkLst>
        <pc:spChg chg="mod">
          <ac:chgData name="Chunping Xu" userId="a5962ba47313b1f5" providerId="LiveId" clId="{62DE75E7-B2C1-4782-917A-6608067FDDEE}" dt="2021-03-12T19:14:45.996" v="154"/>
          <ac:spMkLst>
            <pc:docMk/>
            <pc:sldMk cId="1460311642" sldId="95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15:49.410" v="165"/>
        <pc:sldMkLst>
          <pc:docMk/>
          <pc:sldMk cId="4206779045" sldId="957"/>
        </pc:sldMkLst>
        <pc:spChg chg="mod">
          <ac:chgData name="Chunping Xu" userId="a5962ba47313b1f5" providerId="LiveId" clId="{62DE75E7-B2C1-4782-917A-6608067FDDEE}" dt="2021-03-12T19:15:49.410" v="165"/>
          <ac:spMkLst>
            <pc:docMk/>
            <pc:sldMk cId="4206779045" sldId="95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8:55:30.289" v="139"/>
        <pc:sldMkLst>
          <pc:docMk/>
          <pc:sldMk cId="2249131611" sldId="958"/>
        </pc:sldMkLst>
        <pc:spChg chg="mod">
          <ac:chgData name="Chunping Xu" userId="a5962ba47313b1f5" providerId="LiveId" clId="{62DE75E7-B2C1-4782-917A-6608067FDDEE}" dt="2021-03-12T18:55:30.289" v="139"/>
          <ac:spMkLst>
            <pc:docMk/>
            <pc:sldMk cId="2249131611" sldId="95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2DE75E7-B2C1-4782-917A-6608067FDDEE}" dt="2021-03-12T19:22:09.854" v="191"/>
        <pc:sldMkLst>
          <pc:docMk/>
          <pc:sldMk cId="2644246084" sldId="959"/>
        </pc:sldMkLst>
        <pc:spChg chg="mod">
          <ac:chgData name="Chunping Xu" userId="a5962ba47313b1f5" providerId="LiveId" clId="{62DE75E7-B2C1-4782-917A-6608067FDDEE}" dt="2021-03-12T19:22:09.854" v="191"/>
          <ac:spMkLst>
            <pc:docMk/>
            <pc:sldMk cId="2644246084" sldId="959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AC1DFE6B-A8F9-4ADB-9466-431D5AB7BD04}"/>
    <pc:docChg chg="undo custSel addSld delSld modSld sldOrd">
      <pc:chgData name="Chunping Xu" userId="a5962ba47313b1f5" providerId="LiveId" clId="{AC1DFE6B-A8F9-4ADB-9466-431D5AB7BD04}" dt="2021-03-06T16:24:10.321" v="183" actId="20577"/>
      <pc:docMkLst>
        <pc:docMk/>
      </pc:docMkLst>
      <pc:sldChg chg="modSp mod">
        <pc:chgData name="Chunping Xu" userId="a5962ba47313b1f5" providerId="LiveId" clId="{AC1DFE6B-A8F9-4ADB-9466-431D5AB7BD04}" dt="2021-03-05T19:22:33.113" v="14"/>
        <pc:sldMkLst>
          <pc:docMk/>
          <pc:sldMk cId="2574250617" sldId="835"/>
        </pc:sldMkLst>
        <pc:spChg chg="mod">
          <ac:chgData name="Chunping Xu" userId="a5962ba47313b1f5" providerId="LiveId" clId="{AC1DFE6B-A8F9-4ADB-9466-431D5AB7BD04}" dt="2021-03-05T19:22:33.113" v="14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49.618" v="32"/>
        <pc:sldMkLst>
          <pc:docMk/>
          <pc:sldMk cId="96890483" sldId="845"/>
        </pc:sldMkLst>
        <pc:spChg chg="mod">
          <ac:chgData name="Chunping Xu" userId="a5962ba47313b1f5" providerId="LiveId" clId="{AC1DFE6B-A8F9-4ADB-9466-431D5AB7BD04}" dt="2021-03-05T19:25:49.618" v="32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7:06.220" v="44"/>
        <pc:sldMkLst>
          <pc:docMk/>
          <pc:sldMk cId="3489066414" sldId="847"/>
        </pc:sldMkLst>
        <pc:spChg chg="mod">
          <ac:chgData name="Chunping Xu" userId="a5962ba47313b1f5" providerId="LiveId" clId="{AC1DFE6B-A8F9-4ADB-9466-431D5AB7BD04}" dt="2021-03-05T19:27:06.220" v="44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3:03.483" v="17"/>
        <pc:sldMkLst>
          <pc:docMk/>
          <pc:sldMk cId="2814175321" sldId="852"/>
        </pc:sldMkLst>
        <pc:spChg chg="mod">
          <ac:chgData name="Chunping Xu" userId="a5962ba47313b1f5" providerId="LiveId" clId="{AC1DFE6B-A8F9-4ADB-9466-431D5AB7BD04}" dt="2021-03-05T19:23:03.483" v="17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26:43.239" v="39"/>
        <pc:sldMkLst>
          <pc:docMk/>
          <pc:sldMk cId="4007757009" sldId="884"/>
        </pc:sldMkLst>
        <pc:spChg chg="mod">
          <ac:chgData name="Chunping Xu" userId="a5962ba47313b1f5" providerId="LiveId" clId="{AC1DFE6B-A8F9-4ADB-9466-431D5AB7BD04}" dt="2021-03-05T19:26:43.239" v="39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27:10.610" v="45" actId="47"/>
        <pc:sldMkLst>
          <pc:docMk/>
          <pc:sldMk cId="176347072" sldId="906"/>
        </pc:sldMkLst>
      </pc:sldChg>
      <pc:sldChg chg="del">
        <pc:chgData name="Chunping Xu" userId="a5962ba47313b1f5" providerId="LiveId" clId="{AC1DFE6B-A8F9-4ADB-9466-431D5AB7BD04}" dt="2021-03-05T19:27:12.519" v="46" actId="47"/>
        <pc:sldMkLst>
          <pc:docMk/>
          <pc:sldMk cId="2727964911" sldId="907"/>
        </pc:sldMkLst>
      </pc:sldChg>
      <pc:sldChg chg="del">
        <pc:chgData name="Chunping Xu" userId="a5962ba47313b1f5" providerId="LiveId" clId="{AC1DFE6B-A8F9-4ADB-9466-431D5AB7BD04}" dt="2021-03-05T19:27:14.642" v="47" actId="47"/>
        <pc:sldMkLst>
          <pc:docMk/>
          <pc:sldMk cId="1128984360" sldId="908"/>
        </pc:sldMkLst>
      </pc:sldChg>
      <pc:sldChg chg="modSp mod">
        <pc:chgData name="Chunping Xu" userId="a5962ba47313b1f5" providerId="LiveId" clId="{AC1DFE6B-A8F9-4ADB-9466-431D5AB7BD04}" dt="2021-03-05T19:27:38.258" v="50"/>
        <pc:sldMkLst>
          <pc:docMk/>
          <pc:sldMk cId="4019409665" sldId="910"/>
        </pc:sldMkLst>
        <pc:spChg chg="mod">
          <ac:chgData name="Chunping Xu" userId="a5962ba47313b1f5" providerId="LiveId" clId="{AC1DFE6B-A8F9-4ADB-9466-431D5AB7BD04}" dt="2021-03-05T19:27:38.258" v="5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8:31.148" v="55" actId="255"/>
        <pc:sldMkLst>
          <pc:docMk/>
          <pc:sldMk cId="7925270" sldId="911"/>
        </pc:sldMkLst>
        <pc:spChg chg="mod">
          <ac:chgData name="Chunping Xu" userId="a5962ba47313b1f5" providerId="LiveId" clId="{AC1DFE6B-A8F9-4ADB-9466-431D5AB7BD04}" dt="2021-03-05T19:28:31.148" v="55" actId="255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9:15.295" v="60" actId="20577"/>
        <pc:sldMkLst>
          <pc:docMk/>
          <pc:sldMk cId="1543919868" sldId="912"/>
        </pc:sldMkLst>
        <pc:spChg chg="mod">
          <ac:chgData name="Chunping Xu" userId="a5962ba47313b1f5" providerId="LiveId" clId="{AC1DFE6B-A8F9-4ADB-9466-431D5AB7BD04}" dt="2021-03-05T19:29:15.295" v="60" actId="20577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22:56:44.205" v="167" actId="20577"/>
        <pc:sldMkLst>
          <pc:docMk/>
          <pc:sldMk cId="736122814" sldId="913"/>
        </pc:sldMkLst>
        <pc:spChg chg="mod">
          <ac:chgData name="Chunping Xu" userId="a5962ba47313b1f5" providerId="LiveId" clId="{AC1DFE6B-A8F9-4ADB-9466-431D5AB7BD04}" dt="2021-03-05T22:56:44.205" v="167" actId="20577"/>
          <ac:spMkLst>
            <pc:docMk/>
            <pc:sldMk cId="736122814" sldId="913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5:08.321" v="115" actId="20577"/>
        <pc:sldMkLst>
          <pc:docMk/>
          <pc:sldMk cId="3565729517" sldId="915"/>
        </pc:sldMkLst>
        <pc:spChg chg="mod">
          <ac:chgData name="Chunping Xu" userId="a5962ba47313b1f5" providerId="LiveId" clId="{AC1DFE6B-A8F9-4ADB-9466-431D5AB7BD04}" dt="2021-03-05T19:35:08.321" v="115" actId="20577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1161140011" sldId="916"/>
        </pc:sldMkLst>
      </pc:sldChg>
      <pc:sldChg chg="modSp mod modAnim">
        <pc:chgData name="Chunping Xu" userId="a5962ba47313b1f5" providerId="LiveId" clId="{AC1DFE6B-A8F9-4ADB-9466-431D5AB7BD04}" dt="2021-03-06T16:24:10.321" v="183" actId="20577"/>
        <pc:sldMkLst>
          <pc:docMk/>
          <pc:sldMk cId="593414309" sldId="917"/>
        </pc:sldMkLst>
        <pc:spChg chg="mod">
          <ac:chgData name="Chunping Xu" userId="a5962ba47313b1f5" providerId="LiveId" clId="{AC1DFE6B-A8F9-4ADB-9466-431D5AB7BD04}" dt="2021-03-06T16:24:10.321" v="183" actId="20577"/>
          <ac:spMkLst>
            <pc:docMk/>
            <pc:sldMk cId="593414309" sldId="917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AC1DFE6B-A8F9-4ADB-9466-431D5AB7BD04}" dt="2021-03-05T19:39:19.750" v="135"/>
        <pc:sldMkLst>
          <pc:docMk/>
          <pc:sldMk cId="3702871186" sldId="918"/>
        </pc:sldMkLst>
        <pc:spChg chg="mod">
          <ac:chgData name="Chunping Xu" userId="a5962ba47313b1f5" providerId="LiveId" clId="{AC1DFE6B-A8F9-4ADB-9466-431D5AB7BD04}" dt="2021-03-05T19:39:19.750" v="135"/>
          <ac:spMkLst>
            <pc:docMk/>
            <pc:sldMk cId="3702871186" sldId="91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4.546" v="140" actId="47"/>
        <pc:sldMkLst>
          <pc:docMk/>
          <pc:sldMk cId="3860091092" sldId="919"/>
        </pc:sldMkLst>
      </pc:sldChg>
      <pc:sldChg chg="del">
        <pc:chgData name="Chunping Xu" userId="a5962ba47313b1f5" providerId="LiveId" clId="{AC1DFE6B-A8F9-4ADB-9466-431D5AB7BD04}" dt="2021-03-05T19:39:35.204" v="141" actId="47"/>
        <pc:sldMkLst>
          <pc:docMk/>
          <pc:sldMk cId="3255214020" sldId="920"/>
        </pc:sldMkLst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3813381490" sldId="924"/>
        </pc:sldMkLst>
      </pc:sldChg>
      <pc:sldChg chg="modSp mod">
        <pc:chgData name="Chunping Xu" userId="a5962ba47313b1f5" providerId="LiveId" clId="{AC1DFE6B-A8F9-4ADB-9466-431D5AB7BD04}" dt="2021-03-05T19:23:51.594" v="21" actId="20577"/>
        <pc:sldMkLst>
          <pc:docMk/>
          <pc:sldMk cId="2313262846" sldId="926"/>
        </pc:sldMkLst>
        <pc:spChg chg="mod">
          <ac:chgData name="Chunping Xu" userId="a5962ba47313b1f5" providerId="LiveId" clId="{AC1DFE6B-A8F9-4ADB-9466-431D5AB7BD04}" dt="2021-03-05T19:23:51.594" v="21" actId="20577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4:46.987" v="24"/>
        <pc:sldMkLst>
          <pc:docMk/>
          <pc:sldMk cId="1721187573" sldId="927"/>
        </pc:sldMkLst>
        <pc:spChg chg="mod">
          <ac:chgData name="Chunping Xu" userId="a5962ba47313b1f5" providerId="LiveId" clId="{AC1DFE6B-A8F9-4ADB-9466-431D5AB7BD04}" dt="2021-03-05T19:24:46.987" v="24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25:01.408" v="27"/>
        <pc:sldMkLst>
          <pc:docMk/>
          <pc:sldMk cId="3410243051" sldId="928"/>
        </pc:sldMkLst>
        <pc:spChg chg="mod">
          <ac:chgData name="Chunping Xu" userId="a5962ba47313b1f5" providerId="LiveId" clId="{AC1DFE6B-A8F9-4ADB-9466-431D5AB7BD04}" dt="2021-03-05T19:25:01.408" v="2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9:33.361" v="139" actId="47"/>
        <pc:sldMkLst>
          <pc:docMk/>
          <pc:sldMk cId="3723240772" sldId="929"/>
        </pc:sldMkLst>
      </pc:sldChg>
      <pc:sldChg chg="del">
        <pc:chgData name="Chunping Xu" userId="a5962ba47313b1f5" providerId="LiveId" clId="{AC1DFE6B-A8F9-4ADB-9466-431D5AB7BD04}" dt="2021-03-05T19:29:20.228" v="61" actId="47"/>
        <pc:sldMkLst>
          <pc:docMk/>
          <pc:sldMk cId="622414443" sldId="930"/>
        </pc:sldMkLst>
      </pc:sldChg>
      <pc:sldChg chg="del">
        <pc:chgData name="Chunping Xu" userId="a5962ba47313b1f5" providerId="LiveId" clId="{AC1DFE6B-A8F9-4ADB-9466-431D5AB7BD04}" dt="2021-03-05T19:29:21.264" v="62" actId="47"/>
        <pc:sldMkLst>
          <pc:docMk/>
          <pc:sldMk cId="2614606435" sldId="931"/>
        </pc:sldMkLst>
      </pc:sldChg>
      <pc:sldChg chg="modSp mod">
        <pc:chgData name="Chunping Xu" userId="a5962ba47313b1f5" providerId="LiveId" clId="{AC1DFE6B-A8F9-4ADB-9466-431D5AB7BD04}" dt="2021-03-05T19:31:58.853" v="91" actId="6549"/>
        <pc:sldMkLst>
          <pc:docMk/>
          <pc:sldMk cId="1647251514" sldId="932"/>
        </pc:sldMkLst>
        <pc:spChg chg="mod">
          <ac:chgData name="Chunping Xu" userId="a5962ba47313b1f5" providerId="LiveId" clId="{AC1DFE6B-A8F9-4ADB-9466-431D5AB7BD04}" dt="2021-03-05T19:31:58.853" v="91" actId="6549"/>
          <ac:spMkLst>
            <pc:docMk/>
            <pc:sldMk cId="1647251514" sldId="932"/>
            <ac:spMk id="441" creationId="{00000000-0000-0000-0000-000000000000}"/>
          </ac:spMkLst>
        </pc:spChg>
      </pc:sldChg>
      <pc:sldChg chg="del">
        <pc:chgData name="Chunping Xu" userId="a5962ba47313b1f5" providerId="LiveId" clId="{AC1DFE6B-A8F9-4ADB-9466-431D5AB7BD04}" dt="2021-03-05T19:34:11.364" v="106" actId="47"/>
        <pc:sldMkLst>
          <pc:docMk/>
          <pc:sldMk cId="2289486019" sldId="933"/>
        </pc:sldMkLst>
      </pc:sldChg>
      <pc:sldChg chg="modSp mod">
        <pc:chgData name="Chunping Xu" userId="a5962ba47313b1f5" providerId="LiveId" clId="{AC1DFE6B-A8F9-4ADB-9466-431D5AB7BD04}" dt="2021-03-05T19:46:37.016" v="164" actId="20577"/>
        <pc:sldMkLst>
          <pc:docMk/>
          <pc:sldMk cId="1063652286" sldId="934"/>
        </pc:sldMkLst>
        <pc:spChg chg="mod">
          <ac:chgData name="Chunping Xu" userId="a5962ba47313b1f5" providerId="LiveId" clId="{AC1DFE6B-A8F9-4ADB-9466-431D5AB7BD04}" dt="2021-03-05T19:46:37.016" v="164" actId="20577"/>
          <ac:spMkLst>
            <pc:docMk/>
            <pc:sldMk cId="1063652286" sldId="934"/>
            <ac:spMk id="441" creationId="{00000000-0000-0000-0000-000000000000}"/>
          </ac:spMkLst>
        </pc:spChg>
      </pc:sldChg>
      <pc:sldChg chg="modSp mod">
        <pc:chgData name="Chunping Xu" userId="a5962ba47313b1f5" providerId="LiveId" clId="{AC1DFE6B-A8F9-4ADB-9466-431D5AB7BD04}" dt="2021-03-05T19:38:58.600" v="132" actId="20577"/>
        <pc:sldMkLst>
          <pc:docMk/>
          <pc:sldMk cId="1184044065" sldId="935"/>
        </pc:sldMkLst>
        <pc:spChg chg="mod">
          <ac:chgData name="Chunping Xu" userId="a5962ba47313b1f5" providerId="LiveId" clId="{AC1DFE6B-A8F9-4ADB-9466-431D5AB7BD04}" dt="2021-03-05T19:38:58.600" v="132" actId="20577"/>
          <ac:spMkLst>
            <pc:docMk/>
            <pc:sldMk cId="1184044065" sldId="935"/>
            <ac:spMk id="441" creationId="{00000000-0000-0000-0000-000000000000}"/>
          </ac:spMkLst>
        </pc:spChg>
      </pc:sldChg>
      <pc:sldChg chg="del ord">
        <pc:chgData name="Chunping Xu" userId="a5962ba47313b1f5" providerId="LiveId" clId="{AC1DFE6B-A8F9-4ADB-9466-431D5AB7BD04}" dt="2021-03-05T19:39:31.990" v="138" actId="47"/>
        <pc:sldMkLst>
          <pc:docMk/>
          <pc:sldMk cId="3566751660" sldId="936"/>
        </pc:sldMkLst>
      </pc:sldChg>
      <pc:sldChg chg="modSp add mod">
        <pc:chgData name="Chunping Xu" userId="a5962ba47313b1f5" providerId="LiveId" clId="{AC1DFE6B-A8F9-4ADB-9466-431D5AB7BD04}" dt="2021-03-05T19:34:38.860" v="111"/>
        <pc:sldMkLst>
          <pc:docMk/>
          <pc:sldMk cId="3801966939" sldId="937"/>
        </pc:sldMkLst>
        <pc:spChg chg="mod">
          <ac:chgData name="Chunping Xu" userId="a5962ba47313b1f5" providerId="LiveId" clId="{AC1DFE6B-A8F9-4ADB-9466-431D5AB7BD04}" dt="2021-03-05T19:34:38.860" v="111"/>
          <ac:spMkLst>
            <pc:docMk/>
            <pc:sldMk cId="3801966939" sldId="93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37:38.354" v="126"/>
        <pc:sldMkLst>
          <pc:docMk/>
          <pc:sldMk cId="1780014292" sldId="938"/>
        </pc:sldMkLst>
        <pc:spChg chg="mod">
          <ac:chgData name="Chunping Xu" userId="a5962ba47313b1f5" providerId="LiveId" clId="{AC1DFE6B-A8F9-4ADB-9466-431D5AB7BD04}" dt="2021-03-05T19:37:38.354" v="126"/>
          <ac:spMkLst>
            <pc:docMk/>
            <pc:sldMk cId="1780014292" sldId="938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0:05.287" v="146"/>
        <pc:sldMkLst>
          <pc:docMk/>
          <pc:sldMk cId="3019284783" sldId="939"/>
        </pc:sldMkLst>
        <pc:spChg chg="mod">
          <ac:chgData name="Chunping Xu" userId="a5962ba47313b1f5" providerId="LiveId" clId="{AC1DFE6B-A8F9-4ADB-9466-431D5AB7BD04}" dt="2021-03-05T19:40:05.287" v="146"/>
          <ac:spMkLst>
            <pc:docMk/>
            <pc:sldMk cId="3019284783" sldId="93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AC1DFE6B-A8F9-4ADB-9466-431D5AB7BD04}" dt="2021-03-05T19:41:44.470" v="162" actId="948"/>
        <pc:sldMkLst>
          <pc:docMk/>
          <pc:sldMk cId="3082107956" sldId="940"/>
        </pc:sldMkLst>
        <pc:spChg chg="mod">
          <ac:chgData name="Chunping Xu" userId="a5962ba47313b1f5" providerId="LiveId" clId="{AC1DFE6B-A8F9-4ADB-9466-431D5AB7BD04}" dt="2021-03-05T19:41:44.470" v="162" actId="948"/>
          <ac:spMkLst>
            <pc:docMk/>
            <pc:sldMk cId="3082107956" sldId="940"/>
            <ac:spMk id="441" creationId="{00000000-0000-0000-0000-000000000000}"/>
          </ac:spMkLst>
        </pc:spChg>
      </pc:sldChg>
    </pc:docChg>
  </pc:docChgLst>
  <pc:docChgLst>
    <pc:chgData name="Chunping Xu" userId="a5962ba47313b1f5" providerId="LiveId" clId="{E398AD40-0E2B-4382-BCDC-5F602832CF6D}"/>
    <pc:docChg chg="undo redo custSel addSld delSld modSld sldOrd">
      <pc:chgData name="Chunping Xu" userId="a5962ba47313b1f5" providerId="LiveId" clId="{E398AD40-0E2B-4382-BCDC-5F602832CF6D}" dt="2020-11-13T16:55:20.597" v="277"/>
      <pc:docMkLst>
        <pc:docMk/>
      </pc:docMkLst>
      <pc:sldChg chg="modSp mod">
        <pc:chgData name="Chunping Xu" userId="a5962ba47313b1f5" providerId="LiveId" clId="{E398AD40-0E2B-4382-BCDC-5F602832CF6D}" dt="2020-11-13T06:03:38.865" v="2"/>
        <pc:sldMkLst>
          <pc:docMk/>
          <pc:sldMk cId="2574250617" sldId="835"/>
        </pc:sldMkLst>
        <pc:spChg chg="mod">
          <ac:chgData name="Chunping Xu" userId="a5962ba47313b1f5" providerId="LiveId" clId="{E398AD40-0E2B-4382-BCDC-5F602832CF6D}" dt="2020-11-13T06:03:38.865" v="2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00.359" v="5"/>
        <pc:sldMkLst>
          <pc:docMk/>
          <pc:sldMk cId="2528803733" sldId="843"/>
        </pc:sldMkLst>
        <pc:spChg chg="mod">
          <ac:chgData name="Chunping Xu" userId="a5962ba47313b1f5" providerId="LiveId" clId="{E398AD40-0E2B-4382-BCDC-5F602832CF6D}" dt="2020-11-13T06:04:00.359" v="5"/>
          <ac:spMkLst>
            <pc:docMk/>
            <pc:sldMk cId="2528803733" sldId="843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19.118" v="10"/>
        <pc:sldMkLst>
          <pc:docMk/>
          <pc:sldMk cId="3125448393" sldId="844"/>
        </pc:sldMkLst>
        <pc:spChg chg="mod">
          <ac:chgData name="Chunping Xu" userId="a5962ba47313b1f5" providerId="LiveId" clId="{E398AD40-0E2B-4382-BCDC-5F602832CF6D}" dt="2020-11-13T06:04:19.118" v="10"/>
          <ac:spMkLst>
            <pc:docMk/>
            <pc:sldMk cId="3125448393" sldId="844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5:21.642" v="23"/>
        <pc:sldMkLst>
          <pc:docMk/>
          <pc:sldMk cId="96890483" sldId="845"/>
        </pc:sldMkLst>
        <pc:spChg chg="mod">
          <ac:chgData name="Chunping Xu" userId="a5962ba47313b1f5" providerId="LiveId" clId="{E398AD40-0E2B-4382-BCDC-5F602832CF6D}" dt="2020-11-13T06:05:21.642" v="23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8:57.233" v="65"/>
        <pc:sldMkLst>
          <pc:docMk/>
          <pc:sldMk cId="3489066414" sldId="847"/>
        </pc:sldMkLst>
        <pc:spChg chg="mod">
          <ac:chgData name="Chunping Xu" userId="a5962ba47313b1f5" providerId="LiveId" clId="{E398AD40-0E2B-4382-BCDC-5F602832CF6D}" dt="2020-11-13T06:08:57.233" v="65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04:39.078" v="13"/>
        <pc:sldMkLst>
          <pc:docMk/>
          <pc:sldMk cId="2814175321" sldId="852"/>
        </pc:sldMkLst>
        <pc:spChg chg="mod">
          <ac:chgData name="Chunping Xu" userId="a5962ba47313b1f5" providerId="LiveId" clId="{E398AD40-0E2B-4382-BCDC-5F602832CF6D}" dt="2020-11-13T06:04:39.078" v="13"/>
          <ac:spMkLst>
            <pc:docMk/>
            <pc:sldMk cId="2814175321" sldId="85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354063081" sldId="853"/>
        </pc:sldMkLst>
      </pc:sldChg>
      <pc:sldChg chg="del">
        <pc:chgData name="Chunping Xu" userId="a5962ba47313b1f5" providerId="LiveId" clId="{E398AD40-0E2B-4382-BCDC-5F602832CF6D}" dt="2020-11-13T06:04:46.516" v="14" actId="47"/>
        <pc:sldMkLst>
          <pc:docMk/>
          <pc:sldMk cId="2685081893" sldId="858"/>
        </pc:sldMkLst>
      </pc:sldChg>
      <pc:sldChg chg="del">
        <pc:chgData name="Chunping Xu" userId="a5962ba47313b1f5" providerId="LiveId" clId="{E398AD40-0E2B-4382-BCDC-5F602832CF6D}" dt="2020-11-13T06:07:44.163" v="49" actId="47"/>
        <pc:sldMkLst>
          <pc:docMk/>
          <pc:sldMk cId="3265403355" sldId="862"/>
        </pc:sldMkLst>
      </pc:sldChg>
      <pc:sldChg chg="del">
        <pc:chgData name="Chunping Xu" userId="a5962ba47313b1f5" providerId="LiveId" clId="{E398AD40-0E2B-4382-BCDC-5F602832CF6D}" dt="2020-11-13T06:07:46.822" v="50" actId="47"/>
        <pc:sldMkLst>
          <pc:docMk/>
          <pc:sldMk cId="4107169669" sldId="863"/>
        </pc:sldMkLst>
      </pc:sldChg>
      <pc:sldChg chg="del">
        <pc:chgData name="Chunping Xu" userId="a5962ba47313b1f5" providerId="LiveId" clId="{E398AD40-0E2B-4382-BCDC-5F602832CF6D}" dt="2020-11-13T06:07:47.622" v="51" actId="47"/>
        <pc:sldMkLst>
          <pc:docMk/>
          <pc:sldMk cId="2810519403" sldId="864"/>
        </pc:sldMkLst>
      </pc:sldChg>
      <pc:sldChg chg="modSp mod">
        <pc:chgData name="Chunping Xu" userId="a5962ba47313b1f5" providerId="LiveId" clId="{E398AD40-0E2B-4382-BCDC-5F602832CF6D}" dt="2020-11-13T06:10:37.582" v="78"/>
        <pc:sldMkLst>
          <pc:docMk/>
          <pc:sldMk cId="2771223605" sldId="865"/>
        </pc:sldMkLst>
        <pc:spChg chg="mod">
          <ac:chgData name="Chunping Xu" userId="a5962ba47313b1f5" providerId="LiveId" clId="{E398AD40-0E2B-4382-BCDC-5F602832CF6D}" dt="2020-11-13T06:10:37.582" v="78"/>
          <ac:spMkLst>
            <pc:docMk/>
            <pc:sldMk cId="2771223605" sldId="865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46.794" v="260"/>
        <pc:sldMkLst>
          <pc:docMk/>
          <pc:sldMk cId="3050489150" sldId="866"/>
        </pc:sldMkLst>
        <pc:spChg chg="mod">
          <ac:chgData name="Chunping Xu" userId="a5962ba47313b1f5" providerId="LiveId" clId="{E398AD40-0E2B-4382-BCDC-5F602832CF6D}" dt="2020-11-13T06:10:20.901" v="75" actId="20577"/>
          <ac:spMkLst>
            <pc:docMk/>
            <pc:sldMk cId="3050489150" sldId="866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2:44.356" v="92" actId="255"/>
        <pc:sldMkLst>
          <pc:docMk/>
          <pc:sldMk cId="4022564738" sldId="867"/>
        </pc:sldMkLst>
        <pc:spChg chg="mod">
          <ac:chgData name="Chunping Xu" userId="a5962ba47313b1f5" providerId="LiveId" clId="{E398AD40-0E2B-4382-BCDC-5F602832CF6D}" dt="2020-11-13T06:12:44.356" v="92" actId="255"/>
          <ac:spMkLst>
            <pc:docMk/>
            <pc:sldMk cId="4022564738" sldId="867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39.310" v="115" actId="948"/>
        <pc:sldMkLst>
          <pc:docMk/>
          <pc:sldMk cId="127779817" sldId="868"/>
        </pc:sldMkLst>
        <pc:spChg chg="mod">
          <ac:chgData name="Chunping Xu" userId="a5962ba47313b1f5" providerId="LiveId" clId="{E398AD40-0E2B-4382-BCDC-5F602832CF6D}" dt="2020-11-13T06:16:39.310" v="115" actId="948"/>
          <ac:spMkLst>
            <pc:docMk/>
            <pc:sldMk cId="127779817" sldId="868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5:47.186" v="112"/>
        <pc:sldMkLst>
          <pc:docMk/>
          <pc:sldMk cId="1131454187" sldId="869"/>
        </pc:sldMkLst>
        <pc:spChg chg="mod">
          <ac:chgData name="Chunping Xu" userId="a5962ba47313b1f5" providerId="LiveId" clId="{E398AD40-0E2B-4382-BCDC-5F602832CF6D}" dt="2020-11-13T06:15:47.186" v="112"/>
          <ac:spMkLst>
            <pc:docMk/>
            <pc:sldMk cId="1131454187" sldId="869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7:52.788" v="134" actId="20577"/>
        <pc:sldMkLst>
          <pc:docMk/>
          <pc:sldMk cId="1413157655" sldId="870"/>
        </pc:sldMkLst>
        <pc:spChg chg="mod">
          <ac:chgData name="Chunping Xu" userId="a5962ba47313b1f5" providerId="LiveId" clId="{E398AD40-0E2B-4382-BCDC-5F602832CF6D}" dt="2020-11-13T06:17:52.788" v="134" actId="20577"/>
          <ac:spMkLst>
            <pc:docMk/>
            <pc:sldMk cId="1413157655" sldId="870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E398AD40-0E2B-4382-BCDC-5F602832CF6D}" dt="2020-11-13T16:55:20.597" v="277"/>
        <pc:sldMkLst>
          <pc:docMk/>
          <pc:sldMk cId="1444316163" sldId="871"/>
        </pc:sldMkLst>
        <pc:spChg chg="mod">
          <ac:chgData name="Chunping Xu" userId="a5962ba47313b1f5" providerId="LiveId" clId="{E398AD40-0E2B-4382-BCDC-5F602832CF6D}" dt="2020-11-13T06:28:30.200" v="239"/>
          <ac:spMkLst>
            <pc:docMk/>
            <pc:sldMk cId="1444316163" sldId="871"/>
            <ac:spMk id="441" creationId="{00000000-0000-0000-0000-000000000000}"/>
          </ac:spMkLst>
        </pc:spChg>
      </pc:sldChg>
      <pc:sldChg chg="modSp mod">
        <pc:chgData name="Chunping Xu" userId="a5962ba47313b1f5" providerId="LiveId" clId="{E398AD40-0E2B-4382-BCDC-5F602832CF6D}" dt="2020-11-13T06:16:25.966" v="113" actId="948"/>
        <pc:sldMkLst>
          <pc:docMk/>
          <pc:sldMk cId="692466551" sldId="872"/>
        </pc:sldMkLst>
        <pc:spChg chg="mod">
          <ac:chgData name="Chunping Xu" userId="a5962ba47313b1f5" providerId="LiveId" clId="{E398AD40-0E2B-4382-BCDC-5F602832CF6D}" dt="2020-11-13T06:16:25.966" v="113" actId="948"/>
          <ac:spMkLst>
            <pc:docMk/>
            <pc:sldMk cId="692466551" sldId="872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30:00.790" v="256" actId="47"/>
        <pc:sldMkLst>
          <pc:docMk/>
          <pc:sldMk cId="2582617231" sldId="883"/>
        </pc:sldMkLst>
      </pc:sldChg>
      <pc:sldChg chg="modSp mod">
        <pc:chgData name="Chunping Xu" userId="a5962ba47313b1f5" providerId="LiveId" clId="{E398AD40-0E2B-4382-BCDC-5F602832CF6D}" dt="2020-11-13T16:23:54.505" v="275" actId="20577"/>
        <pc:sldMkLst>
          <pc:docMk/>
          <pc:sldMk cId="4007757009" sldId="884"/>
        </pc:sldMkLst>
        <pc:spChg chg="mod">
          <ac:chgData name="Chunping Xu" userId="a5962ba47313b1f5" providerId="LiveId" clId="{E398AD40-0E2B-4382-BCDC-5F602832CF6D}" dt="2020-11-13T16:23:54.505" v="275" actId="20577"/>
          <ac:spMkLst>
            <pc:docMk/>
            <pc:sldMk cId="4007757009" sldId="884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13:55.682" v="100" actId="47"/>
        <pc:sldMkLst>
          <pc:docMk/>
          <pc:sldMk cId="1552241629" sldId="885"/>
        </pc:sldMkLst>
      </pc:sldChg>
      <pc:sldChg chg="del">
        <pc:chgData name="Chunping Xu" userId="a5962ba47313b1f5" providerId="LiveId" clId="{E398AD40-0E2B-4382-BCDC-5F602832CF6D}" dt="2020-11-13T06:15:01.435" v="105" actId="47"/>
        <pc:sldMkLst>
          <pc:docMk/>
          <pc:sldMk cId="2052029119" sldId="886"/>
        </pc:sldMkLst>
      </pc:sldChg>
      <pc:sldChg chg="del">
        <pc:chgData name="Chunping Xu" userId="a5962ba47313b1f5" providerId="LiveId" clId="{E398AD40-0E2B-4382-BCDC-5F602832CF6D}" dt="2020-11-13T06:15:34.111" v="109" actId="47"/>
        <pc:sldMkLst>
          <pc:docMk/>
          <pc:sldMk cId="1185814909" sldId="887"/>
        </pc:sldMkLst>
      </pc:sldChg>
      <pc:sldChg chg="modSp mod">
        <pc:chgData name="Chunping Xu" userId="a5962ba47313b1f5" providerId="LiveId" clId="{E398AD40-0E2B-4382-BCDC-5F602832CF6D}" dt="2020-11-13T06:23:07.710" v="165" actId="20577"/>
        <pc:sldMkLst>
          <pc:docMk/>
          <pc:sldMk cId="3554349762" sldId="888"/>
        </pc:sldMkLst>
        <pc:spChg chg="mod">
          <ac:chgData name="Chunping Xu" userId="a5962ba47313b1f5" providerId="LiveId" clId="{E398AD40-0E2B-4382-BCDC-5F602832CF6D}" dt="2020-11-13T06:23:07.710" v="165" actId="20577"/>
          <ac:spMkLst>
            <pc:docMk/>
            <pc:sldMk cId="3554349762" sldId="888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26.891" v="258"/>
        <pc:sldMkLst>
          <pc:docMk/>
          <pc:sldMk cId="3825219379" sldId="889"/>
        </pc:sldMkLst>
        <pc:spChg chg="mod">
          <ac:chgData name="Chunping Xu" userId="a5962ba47313b1f5" providerId="LiveId" clId="{E398AD40-0E2B-4382-BCDC-5F602832CF6D}" dt="2020-11-13T06:21:10.406" v="157" actId="255"/>
          <ac:spMkLst>
            <pc:docMk/>
            <pc:sldMk cId="3825219379" sldId="889"/>
            <ac:spMk id="441" creationId="{00000000-0000-0000-0000-000000000000}"/>
          </ac:spMkLst>
        </pc:spChg>
      </pc:sldChg>
      <pc:sldChg chg="del">
        <pc:chgData name="Chunping Xu" userId="a5962ba47313b1f5" providerId="LiveId" clId="{E398AD40-0E2B-4382-BCDC-5F602832CF6D}" dt="2020-11-13T06:23:25.701" v="166" actId="47"/>
        <pc:sldMkLst>
          <pc:docMk/>
          <pc:sldMk cId="3805714263" sldId="890"/>
        </pc:sldMkLst>
      </pc:sldChg>
      <pc:sldChg chg="modSp mod">
        <pc:chgData name="Chunping Xu" userId="a5962ba47313b1f5" providerId="LiveId" clId="{E398AD40-0E2B-4382-BCDC-5F602832CF6D}" dt="2020-11-13T06:26:34.270" v="212"/>
        <pc:sldMkLst>
          <pc:docMk/>
          <pc:sldMk cId="2970630034" sldId="892"/>
        </pc:sldMkLst>
        <pc:spChg chg="mod">
          <ac:chgData name="Chunping Xu" userId="a5962ba47313b1f5" providerId="LiveId" clId="{E398AD40-0E2B-4382-BCDC-5F602832CF6D}" dt="2020-11-13T06:26:34.270" v="212"/>
          <ac:spMkLst>
            <pc:docMk/>
            <pc:sldMk cId="2970630034" sldId="892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29:53.258" v="255" actId="20577"/>
        <pc:sldMkLst>
          <pc:docMk/>
          <pc:sldMk cId="3356141396" sldId="893"/>
        </pc:sldMkLst>
        <pc:spChg chg="mod">
          <ac:chgData name="Chunping Xu" userId="a5962ba47313b1f5" providerId="LiveId" clId="{E398AD40-0E2B-4382-BCDC-5F602832CF6D}" dt="2020-11-13T06:29:53.258" v="255" actId="20577"/>
          <ac:spMkLst>
            <pc:docMk/>
            <pc:sldMk cId="3356141396" sldId="893"/>
            <ac:spMk id="441" creationId="{00000000-0000-0000-0000-000000000000}"/>
          </ac:spMkLst>
        </pc:spChg>
      </pc:sldChg>
      <pc:sldChg chg="modSp modAnim">
        <pc:chgData name="Chunping Xu" userId="a5962ba47313b1f5" providerId="LiveId" clId="{E398AD40-0E2B-4382-BCDC-5F602832CF6D}" dt="2020-11-13T06:30:15.994" v="257"/>
        <pc:sldMkLst>
          <pc:docMk/>
          <pc:sldMk cId="928823395" sldId="894"/>
        </pc:sldMkLst>
        <pc:spChg chg="mod">
          <ac:chgData name="Chunping Xu" userId="a5962ba47313b1f5" providerId="LiveId" clId="{E398AD40-0E2B-4382-BCDC-5F602832CF6D}" dt="2020-11-13T06:29:38.014" v="254"/>
          <ac:spMkLst>
            <pc:docMk/>
            <pc:sldMk cId="928823395" sldId="894"/>
            <ac:spMk id="441" creationId="{00000000-0000-0000-0000-000000000000}"/>
          </ac:spMkLst>
        </pc:spChg>
      </pc:sldChg>
      <pc:sldChg chg="modSp add del modAnim">
        <pc:chgData name="Chunping Xu" userId="a5962ba47313b1f5" providerId="LiveId" clId="{E398AD40-0E2B-4382-BCDC-5F602832CF6D}" dt="2020-11-13T06:11:23.276" v="84" actId="47"/>
        <pc:sldMkLst>
          <pc:docMk/>
          <pc:sldMk cId="767009208" sldId="895"/>
        </pc:sldMkLst>
        <pc:spChg chg="mod">
          <ac:chgData name="Chunping Xu" userId="a5962ba47313b1f5" providerId="LiveId" clId="{E398AD40-0E2B-4382-BCDC-5F602832CF6D}" dt="2020-11-13T06:10:54.554" v="82" actId="20577"/>
          <ac:spMkLst>
            <pc:docMk/>
            <pc:sldMk cId="767009208" sldId="895"/>
            <ac:spMk id="441" creationId="{00000000-0000-0000-0000-000000000000}"/>
          </ac:spMkLst>
        </pc:spChg>
      </pc:sldChg>
      <pc:sldChg chg="modSp add modAnim">
        <pc:chgData name="Chunping Xu" userId="a5962ba47313b1f5" providerId="LiveId" clId="{E398AD40-0E2B-4382-BCDC-5F602832CF6D}" dt="2020-11-13T06:30:38.650" v="259"/>
        <pc:sldMkLst>
          <pc:docMk/>
          <pc:sldMk cId="1020413872" sldId="896"/>
        </pc:sldMkLst>
        <pc:spChg chg="mod">
          <ac:chgData name="Chunping Xu" userId="a5962ba47313b1f5" providerId="LiveId" clId="{E398AD40-0E2B-4382-BCDC-5F602832CF6D}" dt="2020-11-13T06:11:49.661" v="88"/>
          <ac:spMkLst>
            <pc:docMk/>
            <pc:sldMk cId="1020413872" sldId="89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3:52.098" v="99"/>
        <pc:sldMkLst>
          <pc:docMk/>
          <pc:sldMk cId="2418322402" sldId="897"/>
        </pc:sldMkLst>
        <pc:spChg chg="mod">
          <ac:chgData name="Chunping Xu" userId="a5962ba47313b1f5" providerId="LiveId" clId="{E398AD40-0E2B-4382-BCDC-5F602832CF6D}" dt="2020-11-13T06:13:52.098" v="99"/>
          <ac:spMkLst>
            <pc:docMk/>
            <pc:sldMk cId="2418322402" sldId="897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17:07.212" v="119"/>
        <pc:sldMkLst>
          <pc:docMk/>
          <pc:sldMk cId="1640415659" sldId="898"/>
        </pc:sldMkLst>
        <pc:spChg chg="mod">
          <ac:chgData name="Chunping Xu" userId="a5962ba47313b1f5" providerId="LiveId" clId="{E398AD40-0E2B-4382-BCDC-5F602832CF6D}" dt="2020-11-13T06:17:07.212" v="119"/>
          <ac:spMkLst>
            <pc:docMk/>
            <pc:sldMk cId="1640415659" sldId="898"/>
            <ac:spMk id="441" creationId="{00000000-0000-0000-0000-000000000000}"/>
          </ac:spMkLst>
        </pc:spChg>
      </pc:sldChg>
      <pc:sldChg chg="modSp add mod ord">
        <pc:chgData name="Chunping Xu" userId="a5962ba47313b1f5" providerId="LiveId" clId="{E398AD40-0E2B-4382-BCDC-5F602832CF6D}" dt="2020-11-13T06:34:32.927" v="265"/>
        <pc:sldMkLst>
          <pc:docMk/>
          <pc:sldMk cId="2033146085" sldId="899"/>
        </pc:sldMkLst>
        <pc:spChg chg="mod">
          <ac:chgData name="Chunping Xu" userId="a5962ba47313b1f5" providerId="LiveId" clId="{E398AD40-0E2B-4382-BCDC-5F602832CF6D}" dt="2020-11-13T06:18:47.078" v="139"/>
          <ac:spMkLst>
            <pc:docMk/>
            <pc:sldMk cId="2033146085" sldId="899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E398AD40-0E2B-4382-BCDC-5F602832CF6D}" dt="2020-11-13T06:28:36.820" v="245"/>
        <pc:sldMkLst>
          <pc:docMk/>
          <pc:sldMk cId="3693627612" sldId="900"/>
        </pc:sldMkLst>
        <pc:spChg chg="mod">
          <ac:chgData name="Chunping Xu" userId="a5962ba47313b1f5" providerId="LiveId" clId="{E398AD40-0E2B-4382-BCDC-5F602832CF6D}" dt="2020-11-13T06:28:36.820" v="245"/>
          <ac:spMkLst>
            <pc:docMk/>
            <pc:sldMk cId="3693627612" sldId="900"/>
            <ac:spMk id="441" creationId="{00000000-0000-0000-0000-000000000000}"/>
          </ac:spMkLst>
        </pc:spChg>
      </pc:sldChg>
      <pc:sldChg chg="add">
        <pc:chgData name="Chunping Xu" userId="a5962ba47313b1f5" providerId="LiveId" clId="{E398AD40-0E2B-4382-BCDC-5F602832CF6D}" dt="2020-11-13T06:34:36.401" v="266"/>
        <pc:sldMkLst>
          <pc:docMk/>
          <pc:sldMk cId="3646628098" sldId="901"/>
        </pc:sldMkLst>
      </pc:sldChg>
    </pc:docChg>
  </pc:docChgLst>
  <pc:docChgLst>
    <pc:chgData name="Chunping Xu" userId="a5962ba47313b1f5" providerId="LiveId" clId="{633CB450-8EB8-4A26-A0EE-8203D875579D}"/>
    <pc:docChg chg="undo redo custSel addSld delSld modSld sldOrd">
      <pc:chgData name="Chunping Xu" userId="a5962ba47313b1f5" providerId="LiveId" clId="{633CB450-8EB8-4A26-A0EE-8203D875579D}" dt="2021-04-10T17:32:58.211" v="242" actId="14100"/>
      <pc:docMkLst>
        <pc:docMk/>
      </pc:docMkLst>
      <pc:sldChg chg="modSp add mod">
        <pc:chgData name="Chunping Xu" userId="a5962ba47313b1f5" providerId="LiveId" clId="{633CB450-8EB8-4A26-A0EE-8203D875579D}" dt="2021-04-09T18:24:12.405" v="174" actId="1076"/>
        <pc:sldMkLst>
          <pc:docMk/>
          <pc:sldMk cId="0" sldId="548"/>
        </pc:sldMkLst>
        <pc:spChg chg="mod">
          <ac:chgData name="Chunping Xu" userId="a5962ba47313b1f5" providerId="LiveId" clId="{633CB450-8EB8-4A26-A0EE-8203D875579D}" dt="2021-04-09T18:22:53.560" v="165" actId="14100"/>
          <ac:spMkLst>
            <pc:docMk/>
            <pc:sldMk cId="0" sldId="548"/>
            <ac:spMk id="3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0.634" v="169" actId="207"/>
          <ac:spMkLst>
            <pc:docMk/>
            <pc:sldMk cId="0" sldId="548"/>
            <ac:spMk id="4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29.238" v="170" actId="207"/>
          <ac:spMkLst>
            <pc:docMk/>
            <pc:sldMk cId="0" sldId="548"/>
            <ac:spMk id="5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3:50.182" v="172" actId="207"/>
          <ac:spMkLst>
            <pc:docMk/>
            <pc:sldMk cId="0" sldId="548"/>
            <ac:spMk id="6" creationId="{00000000-0000-0000-0000-000000000000}"/>
          </ac:spMkLst>
        </pc:spChg>
        <pc:spChg chg="mod">
          <ac:chgData name="Chunping Xu" userId="a5962ba47313b1f5" providerId="LiveId" clId="{633CB450-8EB8-4A26-A0EE-8203D875579D}" dt="2021-04-09T18:24:12.405" v="174" actId="1076"/>
          <ac:spMkLst>
            <pc:docMk/>
            <pc:sldMk cId="0" sldId="548"/>
            <ac:spMk id="7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1:47.840" v="8"/>
        <pc:sldMkLst>
          <pc:docMk/>
          <pc:sldMk cId="2574250617" sldId="835"/>
        </pc:sldMkLst>
        <pc:spChg chg="mod">
          <ac:chgData name="Chunping Xu" userId="a5962ba47313b1f5" providerId="LiveId" clId="{633CB450-8EB8-4A26-A0EE-8203D875579D}" dt="2021-04-08T22:21:47.840" v="8"/>
          <ac:spMkLst>
            <pc:docMk/>
            <pc:sldMk cId="2574250617" sldId="83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6:53.938" v="45" actId="20577"/>
        <pc:sldMkLst>
          <pc:docMk/>
          <pc:sldMk cId="96890483" sldId="845"/>
        </pc:sldMkLst>
        <pc:spChg chg="mod">
          <ac:chgData name="Chunping Xu" userId="a5962ba47313b1f5" providerId="LiveId" clId="{633CB450-8EB8-4A26-A0EE-8203D875579D}" dt="2021-04-08T22:26:53.938" v="45" actId="20577"/>
          <ac:spMkLst>
            <pc:docMk/>
            <pc:sldMk cId="96890483" sldId="84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02.245" v="89" actId="948"/>
        <pc:sldMkLst>
          <pc:docMk/>
          <pc:sldMk cId="3489066414" sldId="847"/>
        </pc:sldMkLst>
        <pc:spChg chg="mod">
          <ac:chgData name="Chunping Xu" userId="a5962ba47313b1f5" providerId="LiveId" clId="{633CB450-8EB8-4A26-A0EE-8203D875579D}" dt="2021-04-09T18:14:02.245" v="89" actId="948"/>
          <ac:spMkLst>
            <pc:docMk/>
            <pc:sldMk cId="3489066414" sldId="8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2:25.637" v="11"/>
        <pc:sldMkLst>
          <pc:docMk/>
          <pc:sldMk cId="2814175321" sldId="852"/>
        </pc:sldMkLst>
        <pc:spChg chg="mod">
          <ac:chgData name="Chunping Xu" userId="a5962ba47313b1f5" providerId="LiveId" clId="{633CB450-8EB8-4A26-A0EE-8203D875579D}" dt="2021-04-08T22:22:25.637" v="11"/>
          <ac:spMkLst>
            <pc:docMk/>
            <pc:sldMk cId="2814175321" sldId="8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09:08.163" v="55"/>
        <pc:sldMkLst>
          <pc:docMk/>
          <pc:sldMk cId="4007757009" sldId="884"/>
        </pc:sldMkLst>
        <pc:spChg chg="mod">
          <ac:chgData name="Chunping Xu" userId="a5962ba47313b1f5" providerId="LiveId" clId="{633CB450-8EB8-4A26-A0EE-8203D875579D}" dt="2021-04-09T18:09:08.163" v="55"/>
          <ac:spMkLst>
            <pc:docMk/>
            <pc:sldMk cId="4007757009" sldId="884"/>
            <ac:spMk id="441" creationId="{00000000-0000-0000-0000-000000000000}"/>
          </ac:spMkLst>
        </pc:spChg>
      </pc:sldChg>
      <pc:sldChg chg="modSp mod ord">
        <pc:chgData name="Chunping Xu" userId="a5962ba47313b1f5" providerId="LiveId" clId="{633CB450-8EB8-4A26-A0EE-8203D875579D}" dt="2021-04-09T18:11:04.488" v="70" actId="14100"/>
        <pc:sldMkLst>
          <pc:docMk/>
          <pc:sldMk cId="4019409665" sldId="910"/>
        </pc:sldMkLst>
        <pc:spChg chg="mod">
          <ac:chgData name="Chunping Xu" userId="a5962ba47313b1f5" providerId="LiveId" clId="{633CB450-8EB8-4A26-A0EE-8203D875579D}" dt="2021-04-09T18:11:04.488" v="70" actId="14100"/>
          <ac:spMkLst>
            <pc:docMk/>
            <pc:sldMk cId="4019409665" sldId="91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1:26.647" v="73"/>
        <pc:sldMkLst>
          <pc:docMk/>
          <pc:sldMk cId="7925270" sldId="911"/>
        </pc:sldMkLst>
        <pc:spChg chg="mod">
          <ac:chgData name="Chunping Xu" userId="a5962ba47313b1f5" providerId="LiveId" clId="{633CB450-8EB8-4A26-A0EE-8203D875579D}" dt="2021-04-09T18:11:26.647" v="73"/>
          <ac:spMkLst>
            <pc:docMk/>
            <pc:sldMk cId="7925270" sldId="91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2:34.861" v="85"/>
        <pc:sldMkLst>
          <pc:docMk/>
          <pc:sldMk cId="1543919868" sldId="912"/>
        </pc:sldMkLst>
        <pc:spChg chg="mod">
          <ac:chgData name="Chunping Xu" userId="a5962ba47313b1f5" providerId="LiveId" clId="{633CB450-8EB8-4A26-A0EE-8203D875579D}" dt="2021-04-09T18:12:34.861" v="85"/>
          <ac:spMkLst>
            <pc:docMk/>
            <pc:sldMk cId="1543919868" sldId="91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48.347" v="237" actId="14100"/>
        <pc:sldMkLst>
          <pc:docMk/>
          <pc:sldMk cId="3565729517" sldId="915"/>
        </pc:sldMkLst>
        <pc:spChg chg="mod">
          <ac:chgData name="Chunping Xu" userId="a5962ba47313b1f5" providerId="LiveId" clId="{633CB450-8EB8-4A26-A0EE-8203D875579D}" dt="2021-04-09T18:28:48.347" v="237" actId="14100"/>
          <ac:spMkLst>
            <pc:docMk/>
            <pc:sldMk cId="3565729517" sldId="915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593414309" sldId="917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702871186" sldId="918"/>
        </pc:sldMkLst>
      </pc:sldChg>
      <pc:sldChg chg="modSp mod">
        <pc:chgData name="Chunping Xu" userId="a5962ba47313b1f5" providerId="LiveId" clId="{633CB450-8EB8-4A26-A0EE-8203D875579D}" dt="2021-04-08T22:22:46.749" v="14"/>
        <pc:sldMkLst>
          <pc:docMk/>
          <pc:sldMk cId="2313262846" sldId="926"/>
        </pc:sldMkLst>
        <pc:spChg chg="mod">
          <ac:chgData name="Chunping Xu" userId="a5962ba47313b1f5" providerId="LiveId" clId="{633CB450-8EB8-4A26-A0EE-8203D875579D}" dt="2021-04-08T22:22:46.749" v="14"/>
          <ac:spMkLst>
            <pc:docMk/>
            <pc:sldMk cId="2313262846" sldId="92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10T17:32:58.211" v="242" actId="14100"/>
        <pc:sldMkLst>
          <pc:docMk/>
          <pc:sldMk cId="1721187573" sldId="927"/>
        </pc:sldMkLst>
        <pc:spChg chg="mod">
          <ac:chgData name="Chunping Xu" userId="a5962ba47313b1f5" providerId="LiveId" clId="{633CB450-8EB8-4A26-A0EE-8203D875579D}" dt="2021-04-10T17:32:58.211" v="242" actId="14100"/>
          <ac:spMkLst>
            <pc:docMk/>
            <pc:sldMk cId="1721187573" sldId="92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4:48.662" v="23" actId="20577"/>
        <pc:sldMkLst>
          <pc:docMk/>
          <pc:sldMk cId="3410243051" sldId="928"/>
        </pc:sldMkLst>
        <pc:spChg chg="mod">
          <ac:chgData name="Chunping Xu" userId="a5962ba47313b1f5" providerId="LiveId" clId="{633CB450-8EB8-4A26-A0EE-8203D875579D}" dt="2021-04-08T22:24:48.662" v="23" actId="20577"/>
          <ac:spMkLst>
            <pc:docMk/>
            <pc:sldMk cId="3410243051" sldId="928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063652286" sldId="934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1184044065" sldId="935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3019284783" sldId="939"/>
        </pc:sldMkLst>
      </pc:sldChg>
      <pc:sldChg chg="modSp mod">
        <pc:chgData name="Chunping Xu" userId="a5962ba47313b1f5" providerId="LiveId" clId="{633CB450-8EB8-4A26-A0EE-8203D875579D}" dt="2021-04-08T22:25:15.485" v="26"/>
        <pc:sldMkLst>
          <pc:docMk/>
          <pc:sldMk cId="4221993880" sldId="941"/>
        </pc:sldMkLst>
        <pc:spChg chg="mod">
          <ac:chgData name="Chunping Xu" userId="a5962ba47313b1f5" providerId="LiveId" clId="{633CB450-8EB8-4A26-A0EE-8203D875579D}" dt="2021-04-08T22:25:15.485" v="26"/>
          <ac:spMkLst>
            <pc:docMk/>
            <pc:sldMk cId="4221993880" sldId="94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29.794" v="29"/>
        <pc:sldMkLst>
          <pc:docMk/>
          <pc:sldMk cId="1638738310" sldId="942"/>
        </pc:sldMkLst>
        <pc:spChg chg="mod">
          <ac:chgData name="Chunping Xu" userId="a5962ba47313b1f5" providerId="LiveId" clId="{633CB450-8EB8-4A26-A0EE-8203D875579D}" dt="2021-04-08T22:25:29.794" v="29"/>
          <ac:spMkLst>
            <pc:docMk/>
            <pc:sldMk cId="1638738310" sldId="94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42.266" v="32"/>
        <pc:sldMkLst>
          <pc:docMk/>
          <pc:sldMk cId="2984823333" sldId="943"/>
        </pc:sldMkLst>
        <pc:spChg chg="mod">
          <ac:chgData name="Chunping Xu" userId="a5962ba47313b1f5" providerId="LiveId" clId="{633CB450-8EB8-4A26-A0EE-8203D875579D}" dt="2021-04-08T22:25:42.266" v="32"/>
          <ac:spMkLst>
            <pc:docMk/>
            <pc:sldMk cId="2984823333" sldId="94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8T22:25:56.580" v="35"/>
        <pc:sldMkLst>
          <pc:docMk/>
          <pc:sldMk cId="3832321435" sldId="944"/>
        </pc:sldMkLst>
        <pc:spChg chg="mod">
          <ac:chgData name="Chunping Xu" userId="a5962ba47313b1f5" providerId="LiveId" clId="{633CB450-8EB8-4A26-A0EE-8203D875579D}" dt="2021-04-08T22:25:56.580" v="35"/>
          <ac:spMkLst>
            <pc:docMk/>
            <pc:sldMk cId="3832321435" sldId="944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563369088" sldId="945"/>
        </pc:sldMkLst>
      </pc:sldChg>
      <pc:sldChg chg="del">
        <pc:chgData name="Chunping Xu" userId="a5962ba47313b1f5" providerId="LiveId" clId="{633CB450-8EB8-4A26-A0EE-8203D875579D}" dt="2021-04-08T22:26:01.389" v="36" actId="47"/>
        <pc:sldMkLst>
          <pc:docMk/>
          <pc:sldMk cId="3368839328" sldId="946"/>
        </pc:sldMkLst>
      </pc:sldChg>
      <pc:sldChg chg="modSp mod">
        <pc:chgData name="Chunping Xu" userId="a5962ba47313b1f5" providerId="LiveId" clId="{633CB450-8EB8-4A26-A0EE-8203D875579D}" dt="2021-04-09T18:11:44.465" v="76"/>
        <pc:sldMkLst>
          <pc:docMk/>
          <pc:sldMk cId="2773052931" sldId="947"/>
        </pc:sldMkLst>
        <pc:spChg chg="mod">
          <ac:chgData name="Chunping Xu" userId="a5962ba47313b1f5" providerId="LiveId" clId="{633CB450-8EB8-4A26-A0EE-8203D875579D}" dt="2021-04-09T18:11:44.465" v="76"/>
          <ac:spMkLst>
            <pc:docMk/>
            <pc:sldMk cId="2773052931" sldId="947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4:57.742" v="108"/>
        <pc:sldMkLst>
          <pc:docMk/>
          <pc:sldMk cId="3246552041" sldId="948"/>
        </pc:sldMkLst>
        <pc:spChg chg="mod">
          <ac:chgData name="Chunping Xu" userId="a5962ba47313b1f5" providerId="LiveId" clId="{633CB450-8EB8-4A26-A0EE-8203D875579D}" dt="2021-04-09T18:14:57.742" v="108"/>
          <ac:spMkLst>
            <pc:docMk/>
            <pc:sldMk cId="3246552041" sldId="948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5:19.941" v="112" actId="14100"/>
        <pc:sldMkLst>
          <pc:docMk/>
          <pc:sldMk cId="3304690809" sldId="949"/>
        </pc:sldMkLst>
        <pc:spChg chg="mod">
          <ac:chgData name="Chunping Xu" userId="a5962ba47313b1f5" providerId="LiveId" clId="{633CB450-8EB8-4A26-A0EE-8203D875579D}" dt="2021-04-09T18:15:19.941" v="112" actId="14100"/>
          <ac:spMkLst>
            <pc:docMk/>
            <pc:sldMk cId="3304690809" sldId="949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16:22.464" v="125" actId="14100"/>
        <pc:sldMkLst>
          <pc:docMk/>
          <pc:sldMk cId="1535006336" sldId="950"/>
        </pc:sldMkLst>
        <pc:spChg chg="mod">
          <ac:chgData name="Chunping Xu" userId="a5962ba47313b1f5" providerId="LiveId" clId="{633CB450-8EB8-4A26-A0EE-8203D875579D}" dt="2021-04-09T18:16:22.464" v="125" actId="14100"/>
          <ac:spMkLst>
            <pc:docMk/>
            <pc:sldMk cId="1535006336" sldId="950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22.048" v="188"/>
        <pc:sldMkLst>
          <pc:docMk/>
          <pc:sldMk cId="780877328" sldId="951"/>
        </pc:sldMkLst>
        <pc:spChg chg="mod">
          <ac:chgData name="Chunping Xu" userId="a5962ba47313b1f5" providerId="LiveId" clId="{633CB450-8EB8-4A26-A0EE-8203D875579D}" dt="2021-04-09T18:25:22.048" v="188"/>
          <ac:spMkLst>
            <pc:docMk/>
            <pc:sldMk cId="780877328" sldId="951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38.746" v="191"/>
        <pc:sldMkLst>
          <pc:docMk/>
          <pc:sldMk cId="3930469402" sldId="952"/>
        </pc:sldMkLst>
        <pc:spChg chg="mod">
          <ac:chgData name="Chunping Xu" userId="a5962ba47313b1f5" providerId="LiveId" clId="{633CB450-8EB8-4A26-A0EE-8203D875579D}" dt="2021-04-09T18:25:38.746" v="191"/>
          <ac:spMkLst>
            <pc:docMk/>
            <pc:sldMk cId="3930469402" sldId="952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5:59.361" v="194"/>
        <pc:sldMkLst>
          <pc:docMk/>
          <pc:sldMk cId="3429638334" sldId="953"/>
        </pc:sldMkLst>
        <pc:spChg chg="mod">
          <ac:chgData name="Chunping Xu" userId="a5962ba47313b1f5" providerId="LiveId" clId="{633CB450-8EB8-4A26-A0EE-8203D875579D}" dt="2021-04-09T18:25:59.361" v="194"/>
          <ac:spMkLst>
            <pc:docMk/>
            <pc:sldMk cId="3429638334" sldId="953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6:55.446" v="203"/>
        <pc:sldMkLst>
          <pc:docMk/>
          <pc:sldMk cId="2300784458" sldId="954"/>
        </pc:sldMkLst>
        <pc:spChg chg="mod">
          <ac:chgData name="Chunping Xu" userId="a5962ba47313b1f5" providerId="LiveId" clId="{633CB450-8EB8-4A26-A0EE-8203D875579D}" dt="2021-04-09T18:26:55.446" v="203"/>
          <ac:spMkLst>
            <pc:docMk/>
            <pc:sldMk cId="2300784458" sldId="954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21.820" v="222" actId="20577"/>
        <pc:sldMkLst>
          <pc:docMk/>
          <pc:sldMk cId="1136150031" sldId="955"/>
        </pc:sldMkLst>
        <pc:spChg chg="mod">
          <ac:chgData name="Chunping Xu" userId="a5962ba47313b1f5" providerId="LiveId" clId="{633CB450-8EB8-4A26-A0EE-8203D875579D}" dt="2021-04-09T18:27:21.820" v="222" actId="20577"/>
          <ac:spMkLst>
            <pc:docMk/>
            <pc:sldMk cId="1136150031" sldId="955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7:38.202" v="225"/>
        <pc:sldMkLst>
          <pc:docMk/>
          <pc:sldMk cId="1460311642" sldId="956"/>
        </pc:sldMkLst>
        <pc:spChg chg="mod">
          <ac:chgData name="Chunping Xu" userId="a5962ba47313b1f5" providerId="LiveId" clId="{633CB450-8EB8-4A26-A0EE-8203D875579D}" dt="2021-04-09T18:27:38.202" v="225"/>
          <ac:spMkLst>
            <pc:docMk/>
            <pc:sldMk cId="1460311642" sldId="956"/>
            <ac:spMk id="441" creationId="{00000000-0000-0000-0000-000000000000}"/>
          </ac:spMkLst>
        </pc:spChg>
      </pc:sldChg>
      <pc:sldChg chg="modSp mod">
        <pc:chgData name="Chunping Xu" userId="a5962ba47313b1f5" providerId="LiveId" clId="{633CB450-8EB8-4A26-A0EE-8203D875579D}" dt="2021-04-09T18:28:00.180" v="228"/>
        <pc:sldMkLst>
          <pc:docMk/>
          <pc:sldMk cId="4206779045" sldId="957"/>
        </pc:sldMkLst>
        <pc:spChg chg="mod">
          <ac:chgData name="Chunping Xu" userId="a5962ba47313b1f5" providerId="LiveId" clId="{633CB450-8EB8-4A26-A0EE-8203D875579D}" dt="2021-04-09T18:28:00.180" v="228"/>
          <ac:spMkLst>
            <pc:docMk/>
            <pc:sldMk cId="4206779045" sldId="957"/>
            <ac:spMk id="441" creationId="{00000000-0000-0000-0000-000000000000}"/>
          </ac:spMkLst>
        </pc:spChg>
      </pc:sldChg>
      <pc:sldChg chg="del">
        <pc:chgData name="Chunping Xu" userId="a5962ba47313b1f5" providerId="LiveId" clId="{633CB450-8EB8-4A26-A0EE-8203D875579D}" dt="2021-04-09T18:26:59.116" v="204" actId="47"/>
        <pc:sldMkLst>
          <pc:docMk/>
          <pc:sldMk cId="2249131611" sldId="958"/>
        </pc:sldMkLst>
      </pc:sldChg>
      <pc:sldChg chg="del">
        <pc:chgData name="Chunping Xu" userId="a5962ba47313b1f5" providerId="LiveId" clId="{633CB450-8EB8-4A26-A0EE-8203D875579D}" dt="2021-04-09T18:29:11.827" v="238" actId="47"/>
        <pc:sldMkLst>
          <pc:docMk/>
          <pc:sldMk cId="2644246084" sldId="959"/>
        </pc:sldMkLst>
      </pc:sldChg>
      <pc:sldChg chg="add">
        <pc:chgData name="Chunping Xu" userId="a5962ba47313b1f5" providerId="LiveId" clId="{633CB450-8EB8-4A26-A0EE-8203D875579D}" dt="2021-04-09T18:09:45.431" v="58"/>
        <pc:sldMkLst>
          <pc:docMk/>
          <pc:sldMk cId="3049171570" sldId="960"/>
        </pc:sldMkLst>
      </pc:sldChg>
      <pc:sldChg chg="modSp add mod">
        <pc:chgData name="Chunping Xu" userId="a5962ba47313b1f5" providerId="LiveId" clId="{633CB450-8EB8-4A26-A0EE-8203D875579D}" dt="2021-04-09T18:12:15.973" v="82"/>
        <pc:sldMkLst>
          <pc:docMk/>
          <pc:sldMk cId="1630062831" sldId="961"/>
        </pc:sldMkLst>
        <pc:spChg chg="mod">
          <ac:chgData name="Chunping Xu" userId="a5962ba47313b1f5" providerId="LiveId" clId="{633CB450-8EB8-4A26-A0EE-8203D875579D}" dt="2021-04-09T18:12:15.973" v="82"/>
          <ac:spMkLst>
            <pc:docMk/>
            <pc:sldMk cId="1630062831" sldId="961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4:40.647" v="105"/>
        <pc:sldMkLst>
          <pc:docMk/>
          <pc:sldMk cId="46122635" sldId="962"/>
        </pc:sldMkLst>
        <pc:spChg chg="mod">
          <ac:chgData name="Chunping Xu" userId="a5962ba47313b1f5" providerId="LiveId" clId="{633CB450-8EB8-4A26-A0EE-8203D875579D}" dt="2021-04-09T18:14:40.647" v="105"/>
          <ac:spMkLst>
            <pc:docMk/>
            <pc:sldMk cId="46122635" sldId="962"/>
            <ac:spMk id="441" creationId="{00000000-0000-0000-0000-000000000000}"/>
          </ac:spMkLst>
        </pc:spChg>
      </pc:sldChg>
      <pc:sldChg chg="modSp add del mod">
        <pc:chgData name="Chunping Xu" userId="a5962ba47313b1f5" providerId="LiveId" clId="{633CB450-8EB8-4A26-A0EE-8203D875579D}" dt="2021-04-09T18:13:25.970" v="88" actId="47"/>
        <pc:sldMkLst>
          <pc:docMk/>
          <pc:sldMk cId="1095078712" sldId="962"/>
        </pc:sldMkLst>
        <pc:spChg chg="mod">
          <ac:chgData name="Chunping Xu" userId="a5962ba47313b1f5" providerId="LiveId" clId="{633CB450-8EB8-4A26-A0EE-8203D875579D}" dt="2021-04-09T18:13:09.512" v="87" actId="20577"/>
          <ac:spMkLst>
            <pc:docMk/>
            <pc:sldMk cId="1095078712" sldId="962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18:41.586" v="150" actId="20577"/>
        <pc:sldMkLst>
          <pc:docMk/>
          <pc:sldMk cId="1780976206" sldId="963"/>
        </pc:sldMkLst>
        <pc:spChg chg="mod">
          <ac:chgData name="Chunping Xu" userId="a5962ba47313b1f5" providerId="LiveId" clId="{633CB450-8EB8-4A26-A0EE-8203D875579D}" dt="2021-04-09T18:18:41.586" v="150" actId="20577"/>
          <ac:spMkLst>
            <pc:docMk/>
            <pc:sldMk cId="1780976206" sldId="963"/>
            <ac:spMk id="441" creationId="{00000000-0000-0000-0000-000000000000}"/>
          </ac:spMkLst>
        </pc:spChg>
      </pc:sldChg>
      <pc:sldChg chg="add">
        <pc:chgData name="Chunping Xu" userId="a5962ba47313b1f5" providerId="LiveId" clId="{633CB450-8EB8-4A26-A0EE-8203D875579D}" dt="2021-04-09T18:18:35.383" v="148"/>
        <pc:sldMkLst>
          <pc:docMk/>
          <pc:sldMk cId="1669701034" sldId="964"/>
        </pc:sldMkLst>
      </pc:sldChg>
      <pc:sldChg chg="new del">
        <pc:chgData name="Chunping Xu" userId="a5962ba47313b1f5" providerId="LiveId" clId="{633CB450-8EB8-4A26-A0EE-8203D875579D}" dt="2021-04-09T18:24:27.212" v="175" actId="47"/>
        <pc:sldMkLst>
          <pc:docMk/>
          <pc:sldMk cId="198417909" sldId="965"/>
        </pc:sldMkLst>
      </pc:sldChg>
      <pc:sldChg chg="modSp add mod">
        <pc:chgData name="Chunping Xu" userId="a5962ba47313b1f5" providerId="LiveId" clId="{633CB450-8EB8-4A26-A0EE-8203D875579D}" dt="2021-04-09T18:25:03.346" v="185" actId="20577"/>
        <pc:sldMkLst>
          <pc:docMk/>
          <pc:sldMk cId="3510231765" sldId="965"/>
        </pc:sldMkLst>
        <pc:spChg chg="mod">
          <ac:chgData name="Chunping Xu" userId="a5962ba47313b1f5" providerId="LiveId" clId="{633CB450-8EB8-4A26-A0EE-8203D875579D}" dt="2021-04-09T18:25:03.346" v="185" actId="20577"/>
          <ac:spMkLst>
            <pc:docMk/>
            <pc:sldMk cId="3510231765" sldId="965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6:23.861" v="200"/>
        <pc:sldMkLst>
          <pc:docMk/>
          <pc:sldMk cId="3134916311" sldId="966"/>
        </pc:sldMkLst>
        <pc:spChg chg="mod">
          <ac:chgData name="Chunping Xu" userId="a5962ba47313b1f5" providerId="LiveId" clId="{633CB450-8EB8-4A26-A0EE-8203D875579D}" dt="2021-04-09T18:26:23.861" v="200"/>
          <ac:spMkLst>
            <pc:docMk/>
            <pc:sldMk cId="3134916311" sldId="966"/>
            <ac:spMk id="441" creationId="{00000000-0000-0000-0000-000000000000}"/>
          </ac:spMkLst>
        </pc:spChg>
      </pc:sldChg>
      <pc:sldChg chg="modSp add mod">
        <pc:chgData name="Chunping Xu" userId="a5962ba47313b1f5" providerId="LiveId" clId="{633CB450-8EB8-4A26-A0EE-8203D875579D}" dt="2021-04-09T18:29:21.714" v="241" actId="20577"/>
        <pc:sldMkLst>
          <pc:docMk/>
          <pc:sldMk cId="3324497358" sldId="967"/>
        </pc:sldMkLst>
        <pc:spChg chg="mod">
          <ac:chgData name="Chunping Xu" userId="a5962ba47313b1f5" providerId="LiveId" clId="{633CB450-8EB8-4A26-A0EE-8203D875579D}" dt="2021-04-09T18:29:21.714" v="241" actId="20577"/>
          <ac:spMkLst>
            <pc:docMk/>
            <pc:sldMk cId="3324497358" sldId="967"/>
            <ac:spMk id="4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9454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5583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6816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0693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2914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6345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8637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2931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9180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2156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47567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721808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6645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7212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76136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812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3678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7129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07413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7669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90973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10634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02646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33174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97287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90176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14274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07395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55829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90266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78458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65919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69496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017745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26544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9047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698755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27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465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692409"/>
            <a:ext cx="7192913" cy="113029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436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42602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816804" cy="3111577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300880"/>
            <a:ext cx="3816804" cy="3111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376441"/>
            <a:ext cx="3657258" cy="4086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1785103"/>
            <a:ext cx="365725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376441"/>
            <a:ext cx="3671498" cy="4086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785103"/>
            <a:ext cx="367149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39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336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658874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862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3639"/>
            <a:ext cx="2780167" cy="251976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6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442"/>
            <a:ext cx="4451212" cy="1372004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9445"/>
            <a:ext cx="4451212" cy="253210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90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65322" cy="51185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81620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2216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3732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4938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71055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360274"/>
            <a:ext cx="2475738" cy="98312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3276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98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998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4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299337"/>
            <a:ext cx="7765322" cy="30440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9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662472"/>
            <a:ext cx="9144000" cy="320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6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读  经</a:t>
            </a:r>
            <a:endParaRPr lang="en-US" sz="6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 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en-US" altLang="zh-CN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:1-32</a:t>
            </a:r>
            <a:r>
              <a:rPr lang="en-US" altLang="zh-TW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endParaRPr lang="zh-TW" altLang="en-US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42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亚当的后代记在下面。（当上帝造人的日子，是照着自己的样式造的，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并且造男造女。在他们被造的日子，上帝赐福给他们，称他们为「人」。）</a:t>
            </a:r>
          </a:p>
        </p:txBody>
      </p:sp>
    </p:spTree>
    <p:extLst>
      <p:ext uri="{BB962C8B-B14F-4D97-AF65-F5344CB8AC3E}">
        <p14:creationId xmlns:p14="http://schemas.microsoft.com/office/powerpoint/2010/main" val="28141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亚当活到一百三十岁，生了一个儿子，形像样式和自己相似，就给他起名叫塞特。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亚当生塞特之后，又在世八百年，并且生儿养女。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亚当共活了九百三十岁就死了。</a:t>
            </a:r>
          </a:p>
        </p:txBody>
      </p:sp>
    </p:spTree>
    <p:extLst>
      <p:ext uri="{BB962C8B-B14F-4D97-AF65-F5344CB8AC3E}">
        <p14:creationId xmlns:p14="http://schemas.microsoft.com/office/powerpoint/2010/main" val="231326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塞特活到一百零五岁，生了以挪士。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塞特生以挪士之后，又活了八百零七年，并且生儿养女。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塞特共活了九百一十二岁就死了。</a:t>
            </a:r>
          </a:p>
        </p:txBody>
      </p:sp>
    </p:spTree>
    <p:extLst>
      <p:ext uri="{BB962C8B-B14F-4D97-AF65-F5344CB8AC3E}">
        <p14:creationId xmlns:p14="http://schemas.microsoft.com/office/powerpoint/2010/main" val="4238450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43987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以挪士活到九十岁，生了该南。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以挪士生该南之后，又活了八百一十五年，并且生儿养女。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以挪士共活了九百零五岁就死了。</a:t>
            </a:r>
          </a:p>
        </p:txBody>
      </p:sp>
    </p:spTree>
    <p:extLst>
      <p:ext uri="{BB962C8B-B14F-4D97-AF65-F5344CB8AC3E}">
        <p14:creationId xmlns:p14="http://schemas.microsoft.com/office/powerpoint/2010/main" val="172118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该南活到七十岁，生了玛勒列。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该南生玛勒列之后，又活了八百四十年，并且生儿养女。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该南共活了九百一十岁就死了。</a:t>
            </a:r>
          </a:p>
        </p:txBody>
      </p:sp>
    </p:spTree>
    <p:extLst>
      <p:ext uri="{BB962C8B-B14F-4D97-AF65-F5344CB8AC3E}">
        <p14:creationId xmlns:p14="http://schemas.microsoft.com/office/powerpoint/2010/main" val="3410243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玛勒列活到六十五岁，生了雅列。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玛勒列生雅列之后，又活了八百三十年，并且生儿养女。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玛勒列共活了八百九十五岁就死了。</a:t>
            </a:r>
          </a:p>
        </p:txBody>
      </p:sp>
    </p:spTree>
    <p:extLst>
      <p:ext uri="{BB962C8B-B14F-4D97-AF65-F5344CB8AC3E}">
        <p14:creationId xmlns:p14="http://schemas.microsoft.com/office/powerpoint/2010/main" val="4221993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雅列活到一百六十二岁，生了以诺。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5:19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雅列生以诺之后，又活了八百年，并且生儿养女。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雅列共活了九百六十二岁就死了。</a:t>
            </a:r>
          </a:p>
        </p:txBody>
      </p:sp>
    </p:spTree>
    <p:extLst>
      <p:ext uri="{BB962C8B-B14F-4D97-AF65-F5344CB8AC3E}">
        <p14:creationId xmlns:p14="http://schemas.microsoft.com/office/powerpoint/2010/main" val="1638738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以诺活到六十五岁，生了玛土撒拉。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以诺生玛土撒拉之后，与上帝同行三百年，并且生儿养女。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5:23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以诺共活了三百六十五岁。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5:24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以诺与上帝同行，上帝将他取去，他就不在世了。</a:t>
            </a:r>
          </a:p>
        </p:txBody>
      </p:sp>
    </p:spTree>
    <p:extLst>
      <p:ext uri="{BB962C8B-B14F-4D97-AF65-F5344CB8AC3E}">
        <p14:creationId xmlns:p14="http://schemas.microsoft.com/office/powerpoint/2010/main" val="2984823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5:25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玛土撒拉活到一百八十七岁，生了拉麦。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5:26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玛土撒拉生拉麦之后，又活了七百八十二年，并且生儿养女。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5:27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玛土撒拉共活了九百六十九岁就死了。</a:t>
            </a:r>
          </a:p>
        </p:txBody>
      </p:sp>
    </p:spTree>
    <p:extLst>
      <p:ext uri="{BB962C8B-B14F-4D97-AF65-F5344CB8AC3E}">
        <p14:creationId xmlns:p14="http://schemas.microsoft.com/office/powerpoint/2010/main" val="3832321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5:28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拉麦活到一百八十二岁，生了一个儿子，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5:29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给他起名叫挪亚，说：「这个儿子必为我们的操作和手中的劳苦安慰我们；这操作劳苦是因为耶和华咒诅地。」</a:t>
            </a:r>
          </a:p>
        </p:txBody>
      </p:sp>
    </p:spTree>
    <p:extLst>
      <p:ext uri="{BB962C8B-B14F-4D97-AF65-F5344CB8AC3E}">
        <p14:creationId xmlns:p14="http://schemas.microsoft.com/office/powerpoint/2010/main" val="3135793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5:30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拉麦生挪亚之后，又活了五百九十五年，并且生儿养女。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5:31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拉麦共活了七百七十七岁就死了。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5:32 </a:t>
            </a:r>
            <a:r>
              <a:rPr lang="zh-CN" altLang="en-US" sz="40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挪亚五百岁生了闪、含、雅弗。</a:t>
            </a:r>
          </a:p>
        </p:txBody>
      </p:sp>
    </p:spTree>
    <p:extLst>
      <p:ext uri="{BB962C8B-B14F-4D97-AF65-F5344CB8AC3E}">
        <p14:creationId xmlns:p14="http://schemas.microsoft.com/office/powerpoint/2010/main" val="3042440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159488"/>
            <a:ext cx="9144000" cy="498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r>
              <a:rPr lang="zh-CN" altLang="en-US" sz="4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证  道</a:t>
            </a: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ahoma"/>
              <a:buNone/>
            </a:pPr>
            <a:endParaRPr lang="en-US" altLang="zh-CN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CN" altLang="en-US" sz="54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传承的家谱</a:t>
            </a:r>
            <a:endParaRPr lang="en-US" altLang="zh-TW" sz="5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endParaRPr lang="en-US" altLang="zh-TW" sz="4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 algn="ctr">
              <a:buClr>
                <a:schemeClr val="lt1"/>
              </a:buClr>
              <a:buSzPts val="2400"/>
            </a:pPr>
            <a:r>
              <a:rPr lang="zh-TW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 </a:t>
            </a:r>
            <a:r>
              <a:rPr lang="en-US" altLang="zh-TW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en-US" altLang="zh-TW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: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en-US" altLang="zh-TW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-32</a:t>
            </a:r>
            <a:endParaRPr lang="zh-TW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890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-1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：旧约中的重要家谱。</a:t>
            </a: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、从亚当到挪亚，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代，创世记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1-32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、从闪到亚伯兰，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代，创世记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10-26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、从亚当一直到被掳回归，历代志上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1-9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章。</a:t>
            </a:r>
          </a:p>
          <a:p>
            <a:pPr lvl="0" algn="ctr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7757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前言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-2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：新约中的重要家谱。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、从亚伯拉罕到耶稣，马太福音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1-17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42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代，有跳代。</a:t>
            </a:r>
          </a:p>
          <a:p>
            <a:pPr lvl="0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、从耶稣到亚当，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76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代，路加福音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CN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23-38</a:t>
            </a:r>
            <a:r>
              <a:rPr lang="zh-CN" altLang="en-US" sz="3600" b="1" dirty="0"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</a:p>
          <a:p>
            <a:pPr lvl="0" algn="ctr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</a:pPr>
            <a:endParaRPr lang="zh-CN" altLang="en-US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3991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一、家谱中有历史的追溯。</a:t>
            </a:r>
          </a:p>
        </p:txBody>
      </p:sp>
    </p:spTree>
    <p:extLst>
      <p:ext uri="{BB962C8B-B14F-4D97-AF65-F5344CB8AC3E}">
        <p14:creationId xmlns:p14="http://schemas.microsoft.com/office/powerpoint/2010/main" val="3489066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、可以从我们一直追溯到亚当。</a:t>
            </a:r>
          </a:p>
        </p:txBody>
      </p:sp>
    </p:spTree>
    <p:extLst>
      <p:ext uri="{BB962C8B-B14F-4D97-AF65-F5344CB8AC3E}">
        <p14:creationId xmlns:p14="http://schemas.microsoft.com/office/powerpoint/2010/main" val="4019409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）出埃及为：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966+480=1446 BC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1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列王纪上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以色列人出埃及地后四百八十年，所罗门作以色列王第四年西弗月，就是二月，开工建造耶和华的殿。（约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BC966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年）</a:t>
            </a:r>
          </a:p>
        </p:txBody>
      </p:sp>
    </p:spTree>
    <p:extLst>
      <p:ext uri="{BB962C8B-B14F-4D97-AF65-F5344CB8AC3E}">
        <p14:creationId xmlns:p14="http://schemas.microsoft.com/office/powerpoint/2010/main" val="7925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）下埃及为：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1446+430=1876 BC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1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出埃及记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12:40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以色列人住在埃及共有四百三十年。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12:41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正满了四百三十年的那一天，耶和华的军队都从埃及地出来了。</a:t>
            </a:r>
          </a:p>
        </p:txBody>
      </p:sp>
    </p:spTree>
    <p:extLst>
      <p:ext uri="{BB962C8B-B14F-4D97-AF65-F5344CB8AC3E}">
        <p14:creationId xmlns:p14="http://schemas.microsoft.com/office/powerpoint/2010/main" val="2773052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）亚伯拉罕的年代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当时雅各为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130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岁（创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47:9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），生平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147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岁；以撒生雅各时为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岁（创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25:26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），生平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180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岁；亚伯拉罕生以撒时为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100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岁（创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21:5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），生平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175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岁。这样亚伯拉罕大致出生于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BC2166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、死时为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BC1991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年。</a:t>
            </a:r>
          </a:p>
        </p:txBody>
      </p:sp>
    </p:spTree>
    <p:extLst>
      <p:ext uri="{BB962C8B-B14F-4D97-AF65-F5344CB8AC3E}">
        <p14:creationId xmlns:p14="http://schemas.microsoft.com/office/powerpoint/2010/main" val="1630062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4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）亚当生活的年代。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亚伯拉罕的年代再结合创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11:10-26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从闪到亚伯拉罕的家谱，及创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章从亚当到挪亚的家谱可以推算亚当被造（或被赶出伊甸园）则为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BC4114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年，则人类目前共为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6135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年。	</a:t>
            </a:r>
          </a:p>
        </p:txBody>
      </p:sp>
    </p:spTree>
    <p:extLst>
      <p:ext uri="{BB962C8B-B14F-4D97-AF65-F5344CB8AC3E}">
        <p14:creationId xmlns:p14="http://schemas.microsoft.com/office/powerpoint/2010/main" val="15439198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创世记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挪亚五百岁生了闪、含、雅弗。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9:29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挪亚共活了九百五十岁就死了。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闪的后代记在下面。洪水以后二年，闪一百岁生了亚法撒。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11:26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他拉活到七十岁，生了亚伯兰、拿鹤、哈兰。</a:t>
            </a:r>
          </a:p>
        </p:txBody>
      </p:sp>
    </p:spTree>
    <p:extLst>
      <p:ext uri="{BB962C8B-B14F-4D97-AF65-F5344CB8AC3E}">
        <p14:creationId xmlns:p14="http://schemas.microsoft.com/office/powerpoint/2010/main" val="3246552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5412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r>
              <a:rPr lang="zh-CN" altLang="en-US" sz="28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代数	</a:t>
            </a:r>
            <a:r>
              <a:rPr lang="en-US" altLang="zh-CN" sz="28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8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姓名		存活岁月	出生年代		去世年代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930		BC 4114 			BC 3184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2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塞特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912		BC 3984 			BC 2982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3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以挪士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905		BC 3879			BC 2974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4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该南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910		BC 3789			BC 2879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5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玛勒列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895		BC 3719			BC 2824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6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雅列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962		BC 3654			BC 2692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		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	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365		BC 3492			BC 3127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8		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玛土撒拉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969		BC 3427			BC 2458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拉麦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777		BC 3240			BC 2463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CN" altLang="en-US" sz="28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大洪水	</a:t>
            </a:r>
            <a:r>
              <a:rPr lang="en-US" altLang="zh-CN" sz="28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			BC 2458			BC 2457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		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	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950		BC 3058			BC 2108</a:t>
            </a:r>
          </a:p>
        </p:txBody>
      </p:sp>
    </p:spTree>
    <p:extLst>
      <p:ext uri="{BB962C8B-B14F-4D97-AF65-F5344CB8AC3E}">
        <p14:creationId xmlns:p14="http://schemas.microsoft.com/office/powerpoint/2010/main" val="3304690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2255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、可以从我们一直追溯到亚当。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、人类历史有一个很清晰的脉络。</a:t>
            </a:r>
          </a:p>
        </p:txBody>
      </p:sp>
    </p:spTree>
    <p:extLst>
      <p:ext uri="{BB962C8B-B14F-4D97-AF65-F5344CB8AC3E}">
        <p14:creationId xmlns:p14="http://schemas.microsoft.com/office/powerpoint/2010/main" val="26907938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一、家谱中有历史的追溯。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二、家谱中有警世的预言。</a:t>
            </a:r>
          </a:p>
        </p:txBody>
      </p:sp>
    </p:spTree>
    <p:extLst>
      <p:ext uri="{BB962C8B-B14F-4D97-AF65-F5344CB8AC3E}">
        <p14:creationId xmlns:p14="http://schemas.microsoft.com/office/powerpoint/2010/main" val="2452678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8986837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、以诺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第七代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1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以诺活到六十五岁，生了玛土撒拉。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以诺生玛土撒拉之后，与上帝同行三百年，并且生儿养女。 	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以诺共活了三百六十五岁。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以诺与上帝同行，上帝将他取去，他就不在世了。</a:t>
            </a:r>
          </a:p>
        </p:txBody>
      </p:sp>
    </p:spTree>
    <p:extLst>
      <p:ext uri="{BB962C8B-B14F-4D97-AF65-F5344CB8AC3E}">
        <p14:creationId xmlns:p14="http://schemas.microsoft.com/office/powerpoint/2010/main" val="1780976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58274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、玛土撒拉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第八代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1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玛土撒拉活到一百八十七岁，生了拉麦。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玛土撒拉生拉麦之后，又活了七百八十二年，并且生儿养女。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玛土撒拉共活了九百六十九岁就死了。</a:t>
            </a:r>
          </a:p>
        </p:txBody>
      </p:sp>
    </p:spTree>
    <p:extLst>
      <p:ext uri="{BB962C8B-B14F-4D97-AF65-F5344CB8AC3E}">
        <p14:creationId xmlns:p14="http://schemas.microsoft.com/office/powerpoint/2010/main" val="1535006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015412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2400"/>
            </a:pPr>
            <a:r>
              <a:rPr lang="zh-CN" altLang="en-US" sz="28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代数	</a:t>
            </a:r>
            <a:r>
              <a:rPr lang="en-US" altLang="zh-CN" sz="28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zh-CN" altLang="en-US" sz="2800" b="1" dirty="0">
                <a:solidFill>
                  <a:srgbClr val="FFC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姓名		存活岁月	出生年代		去世年代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亚当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930		BC 4114 			BC 3184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2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塞特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912		BC 3984 			BC 2982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3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以挪士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905		BC 3879			BC 2974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4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该南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910		BC 3789			BC 2879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5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玛勒列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895		BC 3719			BC 2824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6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雅列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962		BC 3654			BC 2692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7		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	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365		BC 3492			BC 3127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8		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玛土撒拉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969		BC 3427			BC 2458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		</a:t>
            </a:r>
            <a:r>
              <a:rPr lang="zh-CN" altLang="en-US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拉麦		</a:t>
            </a: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777		BC 3240			BC 2463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		</a:t>
            </a:r>
            <a:r>
              <a:rPr lang="zh-CN" altLang="en-US" sz="28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大洪水	</a:t>
            </a:r>
            <a:r>
              <a:rPr lang="en-US" altLang="zh-CN" sz="28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1			BC 2458			BC 2457</a:t>
            </a:r>
          </a:p>
          <a:p>
            <a:pPr>
              <a:buClr>
                <a:schemeClr val="lt1"/>
              </a:buClr>
              <a:buSzPts val="2400"/>
            </a:pPr>
            <a:r>
              <a:rPr lang="en-US" altLang="zh-CN" sz="28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10		</a:t>
            </a:r>
            <a:r>
              <a:rPr lang="zh-CN" altLang="en-US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		</a:t>
            </a:r>
            <a:r>
              <a:rPr lang="en-US" altLang="zh-CN" sz="28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	950		BC 3058			BC 2108</a:t>
            </a:r>
          </a:p>
        </p:txBody>
      </p:sp>
    </p:spTree>
    <p:extLst>
      <p:ext uri="{BB962C8B-B14F-4D97-AF65-F5344CB8AC3E}">
        <p14:creationId xmlns:p14="http://schemas.microsoft.com/office/powerpoint/2010/main" val="25663756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8986837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、挪亚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-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第十代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10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5:28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拉麦活到一百八十二岁，生了一个儿子，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5:29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给他起名叫挪亚，说：「这个儿子必为我们的操作和手中的劳苦安慰我们；这操作劳苦是因为耶和华咒诅地。」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5:32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挪亚五百岁生了闪、含、雅弗。</a:t>
            </a:r>
          </a:p>
        </p:txBody>
      </p:sp>
    </p:spTree>
    <p:extLst>
      <p:ext uri="{BB962C8B-B14F-4D97-AF65-F5344CB8AC3E}">
        <p14:creationId xmlns:p14="http://schemas.microsoft.com/office/powerpoint/2010/main" val="1669701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一、家谱中有历史的追溯。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二、家谱中有警世的预言。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三、家谱中有信仰的传承。</a:t>
            </a:r>
          </a:p>
        </p:txBody>
      </p:sp>
    </p:spTree>
    <p:extLst>
      <p:ext uri="{BB962C8B-B14F-4D97-AF65-F5344CB8AC3E}">
        <p14:creationId xmlns:p14="http://schemas.microsoft.com/office/powerpoint/2010/main" val="3786570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、基督信仰是承自起初。</a:t>
            </a:r>
          </a:p>
        </p:txBody>
      </p:sp>
    </p:spTree>
    <p:extLst>
      <p:ext uri="{BB962C8B-B14F-4D97-AF65-F5344CB8AC3E}">
        <p14:creationId xmlns:p14="http://schemas.microsoft.com/office/powerpoint/2010/main" val="35102317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希伯来书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信就是所望之事的实底，是未见之事的确据。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古人在这信上得了美好的证据。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我们因着信，就知道诸世界是藉上帝话造成的；这样，所看见的，并不是从显然之物造出来的。</a:t>
            </a:r>
          </a:p>
        </p:txBody>
      </p:sp>
    </p:spTree>
    <p:extLst>
      <p:ext uri="{BB962C8B-B14F-4D97-AF65-F5344CB8AC3E}">
        <p14:creationId xmlns:p14="http://schemas.microsoft.com/office/powerpoint/2010/main" val="7808773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亚伯因着信，献祭与上帝，比该隐所献的更美，因此便得了称义的见证，就是上帝指他礼物作的见证。他虽然死了，却因这信，仍旧说话。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11:5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以诺因着信，被接去，不至于见死，人也找不着他，因为上帝已经把他接去了；只是他被接去以先，已经得了上帝喜悦他的明证。</a:t>
            </a:r>
          </a:p>
        </p:txBody>
      </p:sp>
    </p:spTree>
    <p:extLst>
      <p:ext uri="{BB962C8B-B14F-4D97-AF65-F5344CB8AC3E}">
        <p14:creationId xmlns:p14="http://schemas.microsoft.com/office/powerpoint/2010/main" val="39304694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人非有信，就不能得上帝的喜悦；因为到上帝面前来的人必须信有上帝，且信他赏赐那寻求他的人。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挪亚因着信，既蒙上帝指示他未见的事，动了敬畏的心，预备了一只方舟，使他全家得救。因此就定了那世代的罪，自己也承受了那从信而来的义。</a:t>
            </a:r>
          </a:p>
        </p:txBody>
      </p:sp>
    </p:spTree>
    <p:extLst>
      <p:ext uri="{BB962C8B-B14F-4D97-AF65-F5344CB8AC3E}">
        <p14:creationId xmlns:p14="http://schemas.microsoft.com/office/powerpoint/2010/main" val="34296383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11:39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这些人都是因信得了美好的证据，却仍未得着所应许的；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11:40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因为上帝给我们预备了更美的事，叫他们若不与我们同得，就不能完全。</a:t>
            </a:r>
          </a:p>
        </p:txBody>
      </p:sp>
    </p:spTree>
    <p:extLst>
      <p:ext uri="{BB962C8B-B14F-4D97-AF65-F5344CB8AC3E}">
        <p14:creationId xmlns:p14="http://schemas.microsoft.com/office/powerpoint/2010/main" val="3134916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、基督信仰是承自起初。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en-US" altLang="zh-CN" sz="3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、基督信仰会传至永远。</a:t>
            </a:r>
          </a:p>
        </p:txBody>
      </p:sp>
    </p:spTree>
    <p:extLst>
      <p:ext uri="{BB962C8B-B14F-4D97-AF65-F5344CB8AC3E}">
        <p14:creationId xmlns:p14="http://schemas.microsoft.com/office/powerpoint/2010/main" val="38593283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启示录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21:1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我又看见一个新天新地；因为先前的天地已经过去了，海也不再有了。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21:2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我又看见圣城新耶路撒冷由上帝那里从天而降，预备好了，就如新妇妆饰整齐，等候丈夫。</a:t>
            </a:r>
          </a:p>
        </p:txBody>
      </p:sp>
    </p:spTree>
    <p:extLst>
      <p:ext uri="{BB962C8B-B14F-4D97-AF65-F5344CB8AC3E}">
        <p14:creationId xmlns:p14="http://schemas.microsoft.com/office/powerpoint/2010/main" val="23007844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21:3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我听见有大声音从宝座出来说：「看哪，上帝的帐幕在人间。他要与人同住，他们要作他的子民。上帝要亲自与他们同在，作他们的上帝。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21:4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上帝要擦去他们一切的眼泪；不再有死亡，也不再有悲哀、哭号、疼痛，因为以前的事都过去了。」</a:t>
            </a:r>
          </a:p>
        </p:txBody>
      </p:sp>
    </p:spTree>
    <p:extLst>
      <p:ext uri="{BB962C8B-B14F-4D97-AF65-F5344CB8AC3E}">
        <p14:creationId xmlns:p14="http://schemas.microsoft.com/office/powerpoint/2010/main" val="11361500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结语：愿我们愿意来白白取生命的水喝！</a:t>
            </a:r>
            <a:endParaRPr lang="en-US" altLang="zh-CN" sz="36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endParaRPr lang="zh-CN" altLang="en-US" sz="400" b="1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启示录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22:16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「我</a:t>
            </a: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―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耶稣差遣我的使者为众教会将这些事向你们证明。我是大卫的根，又是他的后裔。我是明亮的晨星。」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400"/>
            </a:pPr>
            <a:r>
              <a:rPr lang="en-US" altLang="zh-CN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22:17 </a:t>
            </a:r>
            <a:r>
              <a:rPr lang="zh-CN" altLang="en-US" sz="3600" b="1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圣灵和新妇都说：「来！」听见的人也该说：「来！」口渴的人也当来；愿意的，都可以白白取生命的水喝。</a:t>
            </a:r>
          </a:p>
        </p:txBody>
      </p:sp>
    </p:spTree>
    <p:extLst>
      <p:ext uri="{BB962C8B-B14F-4D97-AF65-F5344CB8AC3E}">
        <p14:creationId xmlns:p14="http://schemas.microsoft.com/office/powerpoint/2010/main" val="4206779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11632</TotalTime>
  <Words>2448</Words>
  <Application>Microsoft Office PowerPoint</Application>
  <PresentationFormat>On-screen Show (16:9)</PresentationFormat>
  <Paragraphs>142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PMingLiU</vt:lpstr>
      <vt:lpstr>Wingdings 2</vt:lpstr>
      <vt:lpstr>Arial</vt:lpstr>
      <vt:lpstr>Calisto MT</vt:lpstr>
      <vt:lpstr>Tahoma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SundaySchool</dc:creator>
  <cp:lastModifiedBy>Chunping Xu</cp:lastModifiedBy>
  <cp:revision>63</cp:revision>
  <dcterms:modified xsi:type="dcterms:W3CDTF">2021-04-30T17:06:50Z</dcterms:modified>
</cp:coreProperties>
</file>