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4"/>
  </p:sldMasterIdLst>
  <p:sldIdLst>
    <p:sldId id="256" r:id="rId5"/>
    <p:sldId id="257" r:id="rId6"/>
    <p:sldId id="367" r:id="rId7"/>
    <p:sldId id="426" r:id="rId8"/>
    <p:sldId id="407" r:id="rId9"/>
    <p:sldId id="376" r:id="rId10"/>
    <p:sldId id="380" r:id="rId11"/>
    <p:sldId id="429" r:id="rId12"/>
    <p:sldId id="422" r:id="rId13"/>
    <p:sldId id="431" r:id="rId14"/>
    <p:sldId id="430" r:id="rId15"/>
    <p:sldId id="421" r:id="rId16"/>
    <p:sldId id="404" r:id="rId17"/>
    <p:sldId id="411" r:id="rId18"/>
    <p:sldId id="428" r:id="rId19"/>
    <p:sldId id="412" r:id="rId20"/>
    <p:sldId id="413" r:id="rId21"/>
    <p:sldId id="415" r:id="rId22"/>
    <p:sldId id="423" r:id="rId23"/>
    <p:sldId id="433" r:id="rId24"/>
    <p:sldId id="419" r:id="rId25"/>
    <p:sldId id="420" r:id="rId26"/>
    <p:sldId id="418" r:id="rId27"/>
    <p:sldId id="381" r:id="rId28"/>
    <p:sldId id="416" r:id="rId29"/>
    <p:sldId id="417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song Huang" initials="JH" lastIdx="1" clrIdx="0">
    <p:extLst>
      <p:ext uri="{19B8F6BF-5375-455C-9EA6-DF929625EA0E}">
        <p15:presenceInfo xmlns:p15="http://schemas.microsoft.com/office/powerpoint/2012/main" userId="Jiasong Hu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77AB7-CB3B-4A9E-94D3-CBF85A4AA043}" v="342" dt="2021-04-12T19:47:59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052ED1FC-F9C6-4D1E-923E-22284FD91744}"/>
    <pc:docChg chg="addSld modSld sldOrd">
      <pc:chgData name="Jiasong Huang" userId="15496fe7-5392-414e-8083-e82aa8fdc3bc" providerId="ADAL" clId="{052ED1FC-F9C6-4D1E-923E-22284FD91744}" dt="2021-03-17T03:56:49.601" v="451" actId="255"/>
      <pc:docMkLst>
        <pc:docMk/>
      </pc:docMkLst>
      <pc:sldChg chg="modSp mod">
        <pc:chgData name="Jiasong Huang" userId="15496fe7-5392-414e-8083-e82aa8fdc3bc" providerId="ADAL" clId="{052ED1FC-F9C6-4D1E-923E-22284FD91744}" dt="2021-03-17T03:37:08.809" v="25" actId="21"/>
        <pc:sldMkLst>
          <pc:docMk/>
          <pc:sldMk cId="177725043" sldId="376"/>
        </pc:sldMkLst>
        <pc:spChg chg="mod">
          <ac:chgData name="Jiasong Huang" userId="15496fe7-5392-414e-8083-e82aa8fdc3bc" providerId="ADAL" clId="{052ED1FC-F9C6-4D1E-923E-22284FD91744}" dt="2021-03-17T03:37:08.809" v="25" actId="21"/>
          <ac:spMkLst>
            <pc:docMk/>
            <pc:sldMk cId="177725043" sldId="376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052ED1FC-F9C6-4D1E-923E-22284FD91744}" dt="2021-03-17T03:44:54.983" v="160" actId="115"/>
        <pc:sldMkLst>
          <pc:docMk/>
          <pc:sldMk cId="1126853716" sldId="380"/>
        </pc:sldMkLst>
        <pc:spChg chg="mod">
          <ac:chgData name="Jiasong Huang" userId="15496fe7-5392-414e-8083-e82aa8fdc3bc" providerId="ADAL" clId="{052ED1FC-F9C6-4D1E-923E-22284FD91744}" dt="2021-03-17T03:44:54.983" v="160" actId="115"/>
          <ac:spMkLst>
            <pc:docMk/>
            <pc:sldMk cId="1126853716" sldId="380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052ED1FC-F9C6-4D1E-923E-22284FD91744}" dt="2021-03-17T03:43:28.972" v="158" actId="255"/>
        <pc:sldMkLst>
          <pc:docMk/>
          <pc:sldMk cId="3140004640" sldId="414"/>
        </pc:sldMkLst>
        <pc:spChg chg="mod">
          <ac:chgData name="Jiasong Huang" userId="15496fe7-5392-414e-8083-e82aa8fdc3bc" providerId="ADAL" clId="{052ED1FC-F9C6-4D1E-923E-22284FD91744}" dt="2021-03-17T03:43:28.972" v="158" actId="255"/>
          <ac:spMkLst>
            <pc:docMk/>
            <pc:sldMk cId="3140004640" sldId="414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052ED1FC-F9C6-4D1E-923E-22284FD91744}" dt="2021-03-17T03:50:59.387" v="182"/>
        <pc:sldMkLst>
          <pc:docMk/>
          <pc:sldMk cId="1907224773" sldId="415"/>
        </pc:sldMkLst>
        <pc:spChg chg="mod">
          <ac:chgData name="Jiasong Huang" userId="15496fe7-5392-414e-8083-e82aa8fdc3bc" providerId="ADAL" clId="{052ED1FC-F9C6-4D1E-923E-22284FD91744}" dt="2021-03-17T03:50:59.387" v="182"/>
          <ac:spMkLst>
            <pc:docMk/>
            <pc:sldMk cId="1907224773" sldId="415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052ED1FC-F9C6-4D1E-923E-22284FD91744}" dt="2021-03-17T03:45:18.698" v="161" actId="21"/>
        <pc:sldMkLst>
          <pc:docMk/>
          <pc:sldMk cId="3425292576" sldId="421"/>
        </pc:sldMkLst>
        <pc:spChg chg="mod">
          <ac:chgData name="Jiasong Huang" userId="15496fe7-5392-414e-8083-e82aa8fdc3bc" providerId="ADAL" clId="{052ED1FC-F9C6-4D1E-923E-22284FD91744}" dt="2021-03-17T03:45:18.698" v="161" actId="21"/>
          <ac:spMkLst>
            <pc:docMk/>
            <pc:sldMk cId="3425292576" sldId="421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052ED1FC-F9C6-4D1E-923E-22284FD91744}" dt="2021-03-17T03:46:04.021" v="168" actId="20577"/>
        <pc:sldMkLst>
          <pc:docMk/>
          <pc:sldMk cId="396996201" sldId="422"/>
        </pc:sldMkLst>
        <pc:spChg chg="mod">
          <ac:chgData name="Jiasong Huang" userId="15496fe7-5392-414e-8083-e82aa8fdc3bc" providerId="ADAL" clId="{052ED1FC-F9C6-4D1E-923E-22284FD91744}" dt="2021-03-17T03:46:04.021" v="168" actId="20577"/>
          <ac:spMkLst>
            <pc:docMk/>
            <pc:sldMk cId="396996201" sldId="422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052ED1FC-F9C6-4D1E-923E-22284FD91744}" dt="2021-03-17T03:51:13.518" v="183" actId="20577"/>
        <pc:sldMkLst>
          <pc:docMk/>
          <pc:sldMk cId="4076766654" sldId="423"/>
        </pc:sldMkLst>
        <pc:spChg chg="mod">
          <ac:chgData name="Jiasong Huang" userId="15496fe7-5392-414e-8083-e82aa8fdc3bc" providerId="ADAL" clId="{052ED1FC-F9C6-4D1E-923E-22284FD91744}" dt="2021-03-17T03:51:13.518" v="183" actId="20577"/>
          <ac:spMkLst>
            <pc:docMk/>
            <pc:sldMk cId="4076766654" sldId="423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052ED1FC-F9C6-4D1E-923E-22284FD91744}" dt="2021-03-17T03:52:33.915" v="191" actId="20577"/>
        <pc:sldMkLst>
          <pc:docMk/>
          <pc:sldMk cId="4018659070" sldId="424"/>
        </pc:sldMkLst>
        <pc:spChg chg="mod">
          <ac:chgData name="Jiasong Huang" userId="15496fe7-5392-414e-8083-e82aa8fdc3bc" providerId="ADAL" clId="{052ED1FC-F9C6-4D1E-923E-22284FD91744}" dt="2021-03-17T03:52:33.915" v="191" actId="20577"/>
          <ac:spMkLst>
            <pc:docMk/>
            <pc:sldMk cId="4018659070" sldId="424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052ED1FC-F9C6-4D1E-923E-22284FD91744}" dt="2021-03-17T03:56:49.601" v="451" actId="255"/>
        <pc:sldMkLst>
          <pc:docMk/>
          <pc:sldMk cId="1877351309" sldId="425"/>
        </pc:sldMkLst>
        <pc:spChg chg="mod">
          <ac:chgData name="Jiasong Huang" userId="15496fe7-5392-414e-8083-e82aa8fdc3bc" providerId="ADAL" clId="{052ED1FC-F9C6-4D1E-923E-22284FD91744}" dt="2021-03-17T03:56:49.601" v="451" actId="255"/>
          <ac:spMkLst>
            <pc:docMk/>
            <pc:sldMk cId="1877351309" sldId="425"/>
            <ac:spMk id="3" creationId="{442B1AF5-CB0B-4AD9-A916-6C238E2F6BFE}"/>
          </ac:spMkLst>
        </pc:spChg>
      </pc:sldChg>
    </pc:docChg>
  </pc:docChgLst>
  <pc:docChgLst>
    <pc:chgData name="Jiasong Huang" userId="15496fe7-5392-414e-8083-e82aa8fdc3bc" providerId="ADAL" clId="{6AE77AB7-CB3B-4A9E-94D3-CBF85A4AA043}"/>
    <pc:docChg chg="undo custSel addSld delSld modSld sldOrd">
      <pc:chgData name="Jiasong Huang" userId="15496fe7-5392-414e-8083-e82aa8fdc3bc" providerId="ADAL" clId="{6AE77AB7-CB3B-4A9E-94D3-CBF85A4AA043}" dt="2021-04-19T22:58:45.289" v="1896" actId="20577"/>
      <pc:docMkLst>
        <pc:docMk/>
      </pc:docMkLst>
      <pc:sldChg chg="del">
        <pc:chgData name="Jiasong Huang" userId="15496fe7-5392-414e-8083-e82aa8fdc3bc" providerId="ADAL" clId="{6AE77AB7-CB3B-4A9E-94D3-CBF85A4AA043}" dt="2021-04-08T03:46:21.980" v="6" actId="2696"/>
        <pc:sldMkLst>
          <pc:docMk/>
          <pc:sldMk cId="1210631854" sldId="374"/>
        </pc:sldMkLst>
      </pc:sldChg>
      <pc:sldChg chg="modSp mod">
        <pc:chgData name="Jiasong Huang" userId="15496fe7-5392-414e-8083-e82aa8fdc3bc" providerId="ADAL" clId="{6AE77AB7-CB3B-4A9E-94D3-CBF85A4AA043}" dt="2021-04-19T22:53:38.563" v="1857" actId="20577"/>
        <pc:sldMkLst>
          <pc:docMk/>
          <pc:sldMk cId="177725043" sldId="376"/>
        </pc:sldMkLst>
        <pc:spChg chg="mod">
          <ac:chgData name="Jiasong Huang" userId="15496fe7-5392-414e-8083-e82aa8fdc3bc" providerId="ADAL" clId="{6AE77AB7-CB3B-4A9E-94D3-CBF85A4AA043}" dt="2021-04-19T22:53:38.563" v="1857" actId="20577"/>
          <ac:spMkLst>
            <pc:docMk/>
            <pc:sldMk cId="177725043" sldId="376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6AE77AB7-CB3B-4A9E-94D3-CBF85A4AA043}" dt="2021-04-08T04:53:57.067" v="1055" actId="20577"/>
        <pc:sldMkLst>
          <pc:docMk/>
          <pc:sldMk cId="1126853716" sldId="380"/>
        </pc:sldMkLst>
        <pc:spChg chg="mod">
          <ac:chgData name="Jiasong Huang" userId="15496fe7-5392-414e-8083-e82aa8fdc3bc" providerId="ADAL" clId="{6AE77AB7-CB3B-4A9E-94D3-CBF85A4AA043}" dt="2021-04-08T04:53:57.067" v="1055" actId="20577"/>
          <ac:spMkLst>
            <pc:docMk/>
            <pc:sldMk cId="1126853716" sldId="380"/>
            <ac:spMk id="3" creationId="{442B1AF5-CB0B-4AD9-A916-6C238E2F6BFE}"/>
          </ac:spMkLst>
        </pc:spChg>
      </pc:sldChg>
      <pc:sldChg chg="modSp mod ord">
        <pc:chgData name="Jiasong Huang" userId="15496fe7-5392-414e-8083-e82aa8fdc3bc" providerId="ADAL" clId="{6AE77AB7-CB3B-4A9E-94D3-CBF85A4AA043}" dt="2021-04-12T19:47:12.559" v="1834" actId="20577"/>
        <pc:sldMkLst>
          <pc:docMk/>
          <pc:sldMk cId="3951164358" sldId="381"/>
        </pc:sldMkLst>
        <pc:spChg chg="mod">
          <ac:chgData name="Jiasong Huang" userId="15496fe7-5392-414e-8083-e82aa8fdc3bc" providerId="ADAL" clId="{6AE77AB7-CB3B-4A9E-94D3-CBF85A4AA043}" dt="2021-04-12T19:47:12.559" v="1834" actId="20577"/>
          <ac:spMkLst>
            <pc:docMk/>
            <pc:sldMk cId="3951164358" sldId="381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6AE77AB7-CB3B-4A9E-94D3-CBF85A4AA043}" dt="2021-04-09T04:05:11.889" v="1642"/>
        <pc:sldMkLst>
          <pc:docMk/>
          <pc:sldMk cId="2481664606" sldId="404"/>
        </pc:sldMkLst>
        <pc:spChg chg="mod">
          <ac:chgData name="Jiasong Huang" userId="15496fe7-5392-414e-8083-e82aa8fdc3bc" providerId="ADAL" clId="{6AE77AB7-CB3B-4A9E-94D3-CBF85A4AA043}" dt="2021-04-09T04:05:11.889" v="1642"/>
          <ac:spMkLst>
            <pc:docMk/>
            <pc:sldMk cId="2481664606" sldId="404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6AE77AB7-CB3B-4A9E-94D3-CBF85A4AA043}" dt="2021-04-12T19:47:59.958" v="1841"/>
        <pc:sldMkLst>
          <pc:docMk/>
          <pc:sldMk cId="4014949811" sldId="407"/>
        </pc:sldMkLst>
        <pc:spChg chg="mod">
          <ac:chgData name="Jiasong Huang" userId="15496fe7-5392-414e-8083-e82aa8fdc3bc" providerId="ADAL" clId="{6AE77AB7-CB3B-4A9E-94D3-CBF85A4AA043}" dt="2021-04-12T19:47:59.958" v="1841"/>
          <ac:spMkLst>
            <pc:docMk/>
            <pc:sldMk cId="4014949811" sldId="407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6AE77AB7-CB3B-4A9E-94D3-CBF85A4AA043}" dt="2021-04-08T04:55:19.117" v="1069" actId="20577"/>
        <pc:sldMkLst>
          <pc:docMk/>
          <pc:sldMk cId="507094928" sldId="411"/>
        </pc:sldMkLst>
        <pc:spChg chg="mod">
          <ac:chgData name="Jiasong Huang" userId="15496fe7-5392-414e-8083-e82aa8fdc3bc" providerId="ADAL" clId="{6AE77AB7-CB3B-4A9E-94D3-CBF85A4AA043}" dt="2021-04-08T04:55:19.117" v="1069" actId="20577"/>
          <ac:spMkLst>
            <pc:docMk/>
            <pc:sldMk cId="507094928" sldId="411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6AE77AB7-CB3B-4A9E-94D3-CBF85A4AA043}" dt="2021-04-08T04:55:37.210" v="1081" actId="20577"/>
        <pc:sldMkLst>
          <pc:docMk/>
          <pc:sldMk cId="1881297509" sldId="412"/>
        </pc:sldMkLst>
        <pc:spChg chg="mod">
          <ac:chgData name="Jiasong Huang" userId="15496fe7-5392-414e-8083-e82aa8fdc3bc" providerId="ADAL" clId="{6AE77AB7-CB3B-4A9E-94D3-CBF85A4AA043}" dt="2021-04-08T04:55:37.210" v="1081" actId="20577"/>
          <ac:spMkLst>
            <pc:docMk/>
            <pc:sldMk cId="1881297509" sldId="412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6AE77AB7-CB3B-4A9E-94D3-CBF85A4AA043}" dt="2021-04-19T22:56:24.319" v="1875" actId="2696"/>
        <pc:sldMkLst>
          <pc:docMk/>
          <pc:sldMk cId="3651359456" sldId="413"/>
        </pc:sldMkLst>
        <pc:spChg chg="mod">
          <ac:chgData name="Jiasong Huang" userId="15496fe7-5392-414e-8083-e82aa8fdc3bc" providerId="ADAL" clId="{6AE77AB7-CB3B-4A9E-94D3-CBF85A4AA043}" dt="2021-04-08T04:55:41.957" v="1084" actId="20577"/>
          <ac:spMkLst>
            <pc:docMk/>
            <pc:sldMk cId="3651359456" sldId="413"/>
            <ac:spMk id="3" creationId="{442B1AF5-CB0B-4AD9-A916-6C238E2F6BFE}"/>
          </ac:spMkLst>
        </pc:spChg>
      </pc:sldChg>
      <pc:sldChg chg="modSp del mod ord">
        <pc:chgData name="Jiasong Huang" userId="15496fe7-5392-414e-8083-e82aa8fdc3bc" providerId="ADAL" clId="{6AE77AB7-CB3B-4A9E-94D3-CBF85A4AA043}" dt="2021-04-09T03:31:47.126" v="1353" actId="2696"/>
        <pc:sldMkLst>
          <pc:docMk/>
          <pc:sldMk cId="3140004640" sldId="414"/>
        </pc:sldMkLst>
        <pc:spChg chg="mod">
          <ac:chgData name="Jiasong Huang" userId="15496fe7-5392-414e-8083-e82aa8fdc3bc" providerId="ADAL" clId="{6AE77AB7-CB3B-4A9E-94D3-CBF85A4AA043}" dt="2021-04-08T04:54:04.537" v="1058" actId="20577"/>
          <ac:spMkLst>
            <pc:docMk/>
            <pc:sldMk cId="3140004640" sldId="414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6AE77AB7-CB3B-4A9E-94D3-CBF85A4AA043}" dt="2021-04-12T19:49:22.117" v="1843" actId="255"/>
        <pc:sldMkLst>
          <pc:docMk/>
          <pc:sldMk cId="1907224773" sldId="415"/>
        </pc:sldMkLst>
        <pc:spChg chg="mod">
          <ac:chgData name="Jiasong Huang" userId="15496fe7-5392-414e-8083-e82aa8fdc3bc" providerId="ADAL" clId="{6AE77AB7-CB3B-4A9E-94D3-CBF85A4AA043}" dt="2021-04-12T19:49:22.117" v="1843" actId="255"/>
          <ac:spMkLst>
            <pc:docMk/>
            <pc:sldMk cId="1907224773" sldId="415"/>
            <ac:spMk id="3" creationId="{442B1AF5-CB0B-4AD9-A916-6C238E2F6BFE}"/>
          </ac:spMkLst>
        </pc:spChg>
      </pc:sldChg>
      <pc:sldChg chg="modSp mod ord">
        <pc:chgData name="Jiasong Huang" userId="15496fe7-5392-414e-8083-e82aa8fdc3bc" providerId="ADAL" clId="{6AE77AB7-CB3B-4A9E-94D3-CBF85A4AA043}" dt="2021-04-08T04:57:04.758" v="1126" actId="20577"/>
        <pc:sldMkLst>
          <pc:docMk/>
          <pc:sldMk cId="474622260" sldId="416"/>
        </pc:sldMkLst>
        <pc:spChg chg="mod">
          <ac:chgData name="Jiasong Huang" userId="15496fe7-5392-414e-8083-e82aa8fdc3bc" providerId="ADAL" clId="{6AE77AB7-CB3B-4A9E-94D3-CBF85A4AA043}" dt="2021-04-08T04:57:04.758" v="1126" actId="20577"/>
          <ac:spMkLst>
            <pc:docMk/>
            <pc:sldMk cId="474622260" sldId="416"/>
            <ac:spMk id="3" creationId="{442B1AF5-CB0B-4AD9-A916-6C238E2F6BFE}"/>
          </ac:spMkLst>
        </pc:spChg>
      </pc:sldChg>
      <pc:sldChg chg="modSp mod ord">
        <pc:chgData name="Jiasong Huang" userId="15496fe7-5392-414e-8083-e82aa8fdc3bc" providerId="ADAL" clId="{6AE77AB7-CB3B-4A9E-94D3-CBF85A4AA043}" dt="2021-04-08T04:57:14.559" v="1132" actId="20577"/>
        <pc:sldMkLst>
          <pc:docMk/>
          <pc:sldMk cId="3612026199" sldId="417"/>
        </pc:sldMkLst>
        <pc:spChg chg="mod">
          <ac:chgData name="Jiasong Huang" userId="15496fe7-5392-414e-8083-e82aa8fdc3bc" providerId="ADAL" clId="{6AE77AB7-CB3B-4A9E-94D3-CBF85A4AA043}" dt="2021-04-08T04:57:14.559" v="1132" actId="20577"/>
          <ac:spMkLst>
            <pc:docMk/>
            <pc:sldMk cId="3612026199" sldId="417"/>
            <ac:spMk id="3" creationId="{442B1AF5-CB0B-4AD9-A916-6C238E2F6BFE}"/>
          </ac:spMkLst>
        </pc:spChg>
      </pc:sldChg>
      <pc:sldChg chg="modSp mod ord">
        <pc:chgData name="Jiasong Huang" userId="15496fe7-5392-414e-8083-e82aa8fdc3bc" providerId="ADAL" clId="{6AE77AB7-CB3B-4A9E-94D3-CBF85A4AA043}" dt="2021-04-12T19:48:57.304" v="1842" actId="255"/>
        <pc:sldMkLst>
          <pc:docMk/>
          <pc:sldMk cId="2911456685" sldId="418"/>
        </pc:sldMkLst>
        <pc:spChg chg="mod">
          <ac:chgData name="Jiasong Huang" userId="15496fe7-5392-414e-8083-e82aa8fdc3bc" providerId="ADAL" clId="{6AE77AB7-CB3B-4A9E-94D3-CBF85A4AA043}" dt="2021-04-12T19:48:57.304" v="1842" actId="255"/>
          <ac:spMkLst>
            <pc:docMk/>
            <pc:sldMk cId="2911456685" sldId="418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6AE77AB7-CB3B-4A9E-94D3-CBF85A4AA043}" dt="2021-04-09T04:02:23.177" v="1596"/>
        <pc:sldMkLst>
          <pc:docMk/>
          <pc:sldMk cId="3759455663" sldId="419"/>
        </pc:sldMkLst>
        <pc:spChg chg="mod">
          <ac:chgData name="Jiasong Huang" userId="15496fe7-5392-414e-8083-e82aa8fdc3bc" providerId="ADAL" clId="{6AE77AB7-CB3B-4A9E-94D3-CBF85A4AA043}" dt="2021-04-09T04:02:23.177" v="1596"/>
          <ac:spMkLst>
            <pc:docMk/>
            <pc:sldMk cId="3759455663" sldId="419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6AE77AB7-CB3B-4A9E-94D3-CBF85A4AA043}" dt="2021-04-08T04:56:25.637" v="1108" actId="20577"/>
        <pc:sldMkLst>
          <pc:docMk/>
          <pc:sldMk cId="3655111400" sldId="420"/>
        </pc:sldMkLst>
        <pc:spChg chg="mod">
          <ac:chgData name="Jiasong Huang" userId="15496fe7-5392-414e-8083-e82aa8fdc3bc" providerId="ADAL" clId="{6AE77AB7-CB3B-4A9E-94D3-CBF85A4AA043}" dt="2021-04-08T04:56:25.637" v="1108" actId="20577"/>
          <ac:spMkLst>
            <pc:docMk/>
            <pc:sldMk cId="3655111400" sldId="420"/>
            <ac:spMk id="3" creationId="{442B1AF5-CB0B-4AD9-A916-6C238E2F6BFE}"/>
          </ac:spMkLst>
        </pc:spChg>
      </pc:sldChg>
      <pc:sldChg chg="modSp mod ord">
        <pc:chgData name="Jiasong Huang" userId="15496fe7-5392-414e-8083-e82aa8fdc3bc" providerId="ADAL" clId="{6AE77AB7-CB3B-4A9E-94D3-CBF85A4AA043}" dt="2021-04-09T03:47:54.887" v="1553"/>
        <pc:sldMkLst>
          <pc:docMk/>
          <pc:sldMk cId="3425292576" sldId="421"/>
        </pc:sldMkLst>
        <pc:spChg chg="mod">
          <ac:chgData name="Jiasong Huang" userId="15496fe7-5392-414e-8083-e82aa8fdc3bc" providerId="ADAL" clId="{6AE77AB7-CB3B-4A9E-94D3-CBF85A4AA043}" dt="2021-04-09T03:47:54.887" v="1553"/>
          <ac:spMkLst>
            <pc:docMk/>
            <pc:sldMk cId="3425292576" sldId="421"/>
            <ac:spMk id="3" creationId="{442B1AF5-CB0B-4AD9-A916-6C238E2F6BFE}"/>
          </ac:spMkLst>
        </pc:spChg>
      </pc:sldChg>
      <pc:sldChg chg="modSp mod ord">
        <pc:chgData name="Jiasong Huang" userId="15496fe7-5392-414e-8083-e82aa8fdc3bc" providerId="ADAL" clId="{6AE77AB7-CB3B-4A9E-94D3-CBF85A4AA043}" dt="2021-04-09T03:46:08.157" v="1521" actId="20577"/>
        <pc:sldMkLst>
          <pc:docMk/>
          <pc:sldMk cId="396996201" sldId="422"/>
        </pc:sldMkLst>
        <pc:spChg chg="mod">
          <ac:chgData name="Jiasong Huang" userId="15496fe7-5392-414e-8083-e82aa8fdc3bc" providerId="ADAL" clId="{6AE77AB7-CB3B-4A9E-94D3-CBF85A4AA043}" dt="2021-04-09T03:46:08.157" v="1521" actId="20577"/>
          <ac:spMkLst>
            <pc:docMk/>
            <pc:sldMk cId="396996201" sldId="422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6AE77AB7-CB3B-4A9E-94D3-CBF85A4AA043}" dt="2021-04-08T04:55:59.559" v="1093" actId="20577"/>
        <pc:sldMkLst>
          <pc:docMk/>
          <pc:sldMk cId="4076766654" sldId="423"/>
        </pc:sldMkLst>
        <pc:spChg chg="mod">
          <ac:chgData name="Jiasong Huang" userId="15496fe7-5392-414e-8083-e82aa8fdc3bc" providerId="ADAL" clId="{6AE77AB7-CB3B-4A9E-94D3-CBF85A4AA043}" dt="2021-04-08T04:55:59.559" v="1093" actId="20577"/>
          <ac:spMkLst>
            <pc:docMk/>
            <pc:sldMk cId="4076766654" sldId="423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6AE77AB7-CB3B-4A9E-94D3-CBF85A4AA043}" dt="2021-04-08T04:31:30.782" v="679" actId="2696"/>
        <pc:sldMkLst>
          <pc:docMk/>
          <pc:sldMk cId="4018659070" sldId="424"/>
        </pc:sldMkLst>
      </pc:sldChg>
      <pc:sldChg chg="modSp del mod">
        <pc:chgData name="Jiasong Huang" userId="15496fe7-5392-414e-8083-e82aa8fdc3bc" providerId="ADAL" clId="{6AE77AB7-CB3B-4A9E-94D3-CBF85A4AA043}" dt="2021-04-09T04:04:33.424" v="1627" actId="2696"/>
        <pc:sldMkLst>
          <pc:docMk/>
          <pc:sldMk cId="1877351309" sldId="425"/>
        </pc:sldMkLst>
        <pc:spChg chg="mod">
          <ac:chgData name="Jiasong Huang" userId="15496fe7-5392-414e-8083-e82aa8fdc3bc" providerId="ADAL" clId="{6AE77AB7-CB3B-4A9E-94D3-CBF85A4AA043}" dt="2021-04-08T04:53:20.230" v="1046" actId="14100"/>
          <ac:spMkLst>
            <pc:docMk/>
            <pc:sldMk cId="1877351309" sldId="425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6AE77AB7-CB3B-4A9E-94D3-CBF85A4AA043}" dt="2021-04-08T03:57:40.036" v="248" actId="115"/>
        <pc:sldMkLst>
          <pc:docMk/>
          <pc:sldMk cId="1122972377" sldId="426"/>
        </pc:sldMkLst>
        <pc:spChg chg="mod">
          <ac:chgData name="Jiasong Huang" userId="15496fe7-5392-414e-8083-e82aa8fdc3bc" providerId="ADAL" clId="{6AE77AB7-CB3B-4A9E-94D3-CBF85A4AA043}" dt="2021-04-08T03:57:40.036" v="248" actId="115"/>
          <ac:spMkLst>
            <pc:docMk/>
            <pc:sldMk cId="1122972377" sldId="426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6AE77AB7-CB3B-4A9E-94D3-CBF85A4AA043}" dt="2021-04-08T04:34:58.840" v="713" actId="2696"/>
        <pc:sldMkLst>
          <pc:docMk/>
          <pc:sldMk cId="222790966" sldId="427"/>
        </pc:sldMkLst>
        <pc:spChg chg="mod">
          <ac:chgData name="Jiasong Huang" userId="15496fe7-5392-414e-8083-e82aa8fdc3bc" providerId="ADAL" clId="{6AE77AB7-CB3B-4A9E-94D3-CBF85A4AA043}" dt="2021-04-08T04:34:13.071" v="706" actId="21"/>
          <ac:spMkLst>
            <pc:docMk/>
            <pc:sldMk cId="222790966" sldId="427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6AE77AB7-CB3B-4A9E-94D3-CBF85A4AA043}" dt="2021-04-08T04:55:28.943" v="1075" actId="20577"/>
        <pc:sldMkLst>
          <pc:docMk/>
          <pc:sldMk cId="2818561235" sldId="428"/>
        </pc:sldMkLst>
        <pc:spChg chg="mod">
          <ac:chgData name="Jiasong Huang" userId="15496fe7-5392-414e-8083-e82aa8fdc3bc" providerId="ADAL" clId="{6AE77AB7-CB3B-4A9E-94D3-CBF85A4AA043}" dt="2021-04-08T04:55:28.943" v="1075" actId="20577"/>
          <ac:spMkLst>
            <pc:docMk/>
            <pc:sldMk cId="2818561235" sldId="428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6AE77AB7-CB3B-4A9E-94D3-CBF85A4AA043}" dt="2021-04-19T22:58:45.289" v="1896" actId="20577"/>
        <pc:sldMkLst>
          <pc:docMk/>
          <pc:sldMk cId="3344692011" sldId="429"/>
        </pc:sldMkLst>
        <pc:spChg chg="mod">
          <ac:chgData name="Jiasong Huang" userId="15496fe7-5392-414e-8083-e82aa8fdc3bc" providerId="ADAL" clId="{6AE77AB7-CB3B-4A9E-94D3-CBF85A4AA043}" dt="2021-04-19T22:58:45.289" v="1896" actId="20577"/>
          <ac:spMkLst>
            <pc:docMk/>
            <pc:sldMk cId="3344692011" sldId="429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6AE77AB7-CB3B-4A9E-94D3-CBF85A4AA043}" dt="2021-04-19T22:55:36.134" v="1873" actId="20577"/>
        <pc:sldMkLst>
          <pc:docMk/>
          <pc:sldMk cId="4250791864" sldId="430"/>
        </pc:sldMkLst>
        <pc:spChg chg="mod">
          <ac:chgData name="Jiasong Huang" userId="15496fe7-5392-414e-8083-e82aa8fdc3bc" providerId="ADAL" clId="{6AE77AB7-CB3B-4A9E-94D3-CBF85A4AA043}" dt="2021-04-19T22:55:36.134" v="1873" actId="20577"/>
          <ac:spMkLst>
            <pc:docMk/>
            <pc:sldMk cId="4250791864" sldId="430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6AE77AB7-CB3B-4A9E-94D3-CBF85A4AA043}" dt="2021-04-19T22:54:32.646" v="1865"/>
        <pc:sldMkLst>
          <pc:docMk/>
          <pc:sldMk cId="3102440393" sldId="431"/>
        </pc:sldMkLst>
        <pc:spChg chg="mod">
          <ac:chgData name="Jiasong Huang" userId="15496fe7-5392-414e-8083-e82aa8fdc3bc" providerId="ADAL" clId="{6AE77AB7-CB3B-4A9E-94D3-CBF85A4AA043}" dt="2021-04-09T03:47:10.286" v="1538" actId="20577"/>
          <ac:spMkLst>
            <pc:docMk/>
            <pc:sldMk cId="3102440393" sldId="431"/>
            <ac:spMk id="3" creationId="{442B1AF5-CB0B-4AD9-A916-6C238E2F6BFE}"/>
          </ac:spMkLst>
        </pc:spChg>
      </pc:sldChg>
      <pc:sldChg chg="modSp add del mod">
        <pc:chgData name="Jiasong Huang" userId="15496fe7-5392-414e-8083-e82aa8fdc3bc" providerId="ADAL" clId="{6AE77AB7-CB3B-4A9E-94D3-CBF85A4AA043}" dt="2021-04-12T19:47:38.451" v="1835" actId="2696"/>
        <pc:sldMkLst>
          <pc:docMk/>
          <pc:sldMk cId="2985511162" sldId="432"/>
        </pc:sldMkLst>
        <pc:spChg chg="mod">
          <ac:chgData name="Jiasong Huang" userId="15496fe7-5392-414e-8083-e82aa8fdc3bc" providerId="ADAL" clId="{6AE77AB7-CB3B-4A9E-94D3-CBF85A4AA043}" dt="2021-04-09T04:06:30.340" v="1747"/>
          <ac:spMkLst>
            <pc:docMk/>
            <pc:sldMk cId="2985511162" sldId="432"/>
            <ac:spMk id="3" creationId="{442B1AF5-CB0B-4AD9-A916-6C238E2F6BFE}"/>
          </ac:spMkLst>
        </pc:spChg>
      </pc:sldChg>
      <pc:sldChg chg="modSp add mod ord">
        <pc:chgData name="Jiasong Huang" userId="15496fe7-5392-414e-8083-e82aa8fdc3bc" providerId="ADAL" clId="{6AE77AB7-CB3B-4A9E-94D3-CBF85A4AA043}" dt="2021-04-19T22:57:07.375" v="1883"/>
        <pc:sldMkLst>
          <pc:docMk/>
          <pc:sldMk cId="453081880" sldId="433"/>
        </pc:sldMkLst>
        <pc:spChg chg="mod">
          <ac:chgData name="Jiasong Huang" userId="15496fe7-5392-414e-8083-e82aa8fdc3bc" providerId="ADAL" clId="{6AE77AB7-CB3B-4A9E-94D3-CBF85A4AA043}" dt="2021-04-12T19:47:01.355" v="1825" actId="20577"/>
          <ac:spMkLst>
            <pc:docMk/>
            <pc:sldMk cId="453081880" sldId="433"/>
            <ac:spMk id="3" creationId="{442B1AF5-CB0B-4AD9-A916-6C238E2F6BF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6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40D7-12AE-4E06-8CA6-42E9ACC54462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0468-0053-4823-91B0-430AEB94F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宝贝的天国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FD5DA-E9A3-45ED-ADC2-06FD94DCA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59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888C-39FC-48A6-BE02-66D719548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70" y="203813"/>
            <a:ext cx="11177530" cy="1486875"/>
          </a:xfrm>
        </p:spPr>
        <p:txBody>
          <a:bodyPr>
            <a:normAutofit/>
          </a:bodyPr>
          <a:lstStyle/>
          <a:p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经文：太</a:t>
            </a:r>
            <a:r>
              <a:rPr lang="en-US" altLang="zh-CN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13:44-46</a:t>
            </a:r>
            <a:endParaRPr lang="en-US" sz="7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70" y="1586427"/>
            <a:ext cx="10840598" cy="50677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13:44】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天国好像宝贝藏在地里，人遇见了就把它藏起来，欢欢喜喜地去变卖一切所有的，买这块地。</a:t>
            </a:r>
          </a:p>
        </p:txBody>
      </p:sp>
    </p:spTree>
    <p:extLst>
      <p:ext uri="{BB962C8B-B14F-4D97-AF65-F5344CB8AC3E}">
        <p14:creationId xmlns:p14="http://schemas.microsoft.com/office/powerpoint/2010/main" val="27717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70" y="99152"/>
            <a:ext cx="10840598" cy="65550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13:45】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天国又好像买卖人寻找好珠子，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13:46】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遇见一颗重价的珠子，就去变卖他一切所有的，买了这颗珠子。</a:t>
            </a:r>
          </a:p>
        </p:txBody>
      </p:sp>
    </p:spTree>
    <p:extLst>
      <p:ext uri="{BB962C8B-B14F-4D97-AF65-F5344CB8AC3E}">
        <p14:creationId xmlns:p14="http://schemas.microsoft.com/office/powerpoint/2010/main" val="3432030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天国的比喻 （太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章）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撒种、稗子、芥菜种、麺酵、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藏宝、找珠子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、撒网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天国有不同阶段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72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这两个比喻（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藏宝、找珠子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）都讲到天国的价值及找到它的人的反应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94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一。天国的价值是无比的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0"/>
            <a:ext cx="10818564" cy="67753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13:44 </a:t>
            </a:r>
            <a:r>
              <a:rPr lang="zh-CN" altLang="en-US" sz="5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天国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好像</a:t>
            </a:r>
            <a:r>
              <a:rPr lang="zh-CN" altLang="en-US" sz="5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宝贝藏在地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里，人遇见了就把它藏起来，欢欢喜喜地去变卖一切所有的，买这块地。</a:t>
            </a:r>
          </a:p>
          <a:p>
            <a:pPr marL="0" indent="0">
              <a:buNone/>
            </a:pP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13:45 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天国又好像买卖人</a:t>
            </a:r>
            <a:r>
              <a:rPr lang="zh-CN" altLang="en-US" sz="5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寻找好珠子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</a:t>
            </a:r>
          </a:p>
          <a:p>
            <a:pPr marL="0" indent="0">
              <a:buNone/>
            </a:pP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13:46 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遇见一颗重价的珠子，就去</a:t>
            </a:r>
            <a:r>
              <a:rPr lang="zh-CN" altLang="en-US" sz="54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变卖他一切所有的</a:t>
            </a:r>
            <a:r>
              <a:rPr lang="zh-CN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，买了这颗珠子。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853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0"/>
            <a:ext cx="10818564" cy="67753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因为基督满足我们最大的需要，满足我们的渴望，使我们在上帝面前完全和洁净，安静我们的心，并给予我们对未来的希</a:t>
            </a:r>
            <a:r>
              <a:rPr lang="zh-CN" altLang="en-US" sz="60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望。</a:t>
            </a: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692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659" y="143219"/>
            <a:ext cx="10906698" cy="671478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亚撒（诗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73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）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看到这世界的不公义，对神产生怀疑。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我见恶人和狂傲人享平安，就心怀不平。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他们死的时候没有疼痛，他们的力气却也壮实。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6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659" y="143219"/>
            <a:ext cx="10906698" cy="67147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他们的眼睛因体胖而凸出，他们所得的过于心里所想的。</a:t>
            </a:r>
          </a:p>
          <a:p>
            <a:pPr marL="0" indent="0">
              <a:buNone/>
            </a:pP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看哪，这就是恶人；他们既是常享安逸，财宝便加增。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440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659" y="143219"/>
            <a:ext cx="10906698" cy="67147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除你以外、在天上我有谁呢．除你以外、在地上我也没有所爱慕的。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我的肉体和我的心肠衰残，但神是我心里的力量，又是我的福分，直到永远。</a:t>
            </a:r>
          </a:p>
        </p:txBody>
      </p:sp>
    </p:spTree>
    <p:extLst>
      <p:ext uri="{BB962C8B-B14F-4D97-AF65-F5344CB8AC3E}">
        <p14:creationId xmlns:p14="http://schemas.microsoft.com/office/powerpoint/2010/main" val="4250791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87287"/>
            <a:ext cx="11060934" cy="629063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所以认识福音的人会越来越珍惜他，不管是刻意寻找或是偶而遇见基督。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292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 天国的福音是白白的，但有改变的大能。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13:44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、、、</a:t>
            </a:r>
            <a:r>
              <a:rPr lang="zh-CN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欢欢喜喜地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去变卖一切所有的，买这块地。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13:46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遇见一颗重价的珠子，就去变卖他一切所有的，买了这颗珠子。</a:t>
            </a:r>
          </a:p>
          <a:p>
            <a:pPr marL="0" indent="0">
              <a:buNone/>
            </a:pPr>
            <a:endParaRPr lang="en-US" altLang="zh-CN" sz="48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8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64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209320"/>
            <a:ext cx="11005851" cy="69846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2:8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你们得救是本乎恩，也因着信；这并不是出于自己，乃是神所赐的；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2:9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也不是出于行为，免得有人自夸。</a:t>
            </a:r>
          </a:p>
          <a:p>
            <a:pPr marL="0" indent="0">
              <a:buNone/>
            </a:pPr>
            <a:endParaRPr lang="zh-CN" altLang="en-US" sz="48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094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446525" cy="6858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保罗的例子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3:5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我第八天受割礼，我是以色列族、便雅悯支派的人，是希伯来人所生的希伯来人。就律法说，我是法利赛人；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3:6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就热心说，我是逼迫教会的；就律法上的义说，我是无可指摘的。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61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236" y="154235"/>
            <a:ext cx="11380424" cy="64118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3:7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只是我先前以为与我有益的，我现在因基督都当作有损的。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3:8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不但如此，我也将万事当作有损的，因我以认识我主基督耶稣为至宝。我为他已经丢弃万事，看作粪土，为要得着基督，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97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35" y="308472"/>
            <a:ext cx="11314323" cy="60813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3:9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并且得以在他里面，不是有自己因律法而得的义，乃是有信基督的义，就是因信神而来的义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59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1567710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三。但这宝贝的天国福音常是隐藏的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13:44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天国好像宝贝藏在地里，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、、、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13:45 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天国又好像买卖人寻找好珠子，</a:t>
            </a: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224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215171" cy="653300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耶稣称它为奥秘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他讲完撒种的比喻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CN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13:3-8)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后：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13:11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耶稣回答说：因为天国的</a:t>
            </a:r>
            <a:r>
              <a:rPr lang="zh-TW" altLang="en-US" sz="60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奥秘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，只叫你们知道，不叫他们知道。</a:t>
            </a:r>
          </a:p>
          <a:p>
            <a:pPr marL="0" indent="0">
              <a:buNone/>
            </a:pPr>
            <a:endParaRPr lang="en-US" altLang="zh-CN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766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13:12 </a:t>
            </a:r>
            <a:r>
              <a:rPr lang="zh-TW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凡有的，还要加给他，叫他有余；凡没有的，连他所有的也要夺去。</a:t>
            </a:r>
            <a:endParaRPr lang="en-US" altLang="zh-TW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13:15 </a:t>
            </a:r>
            <a:r>
              <a:rPr lang="zh-TW" altLang="en-US" sz="54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因为这百姓油蒙了心，耳朵发沉，眼睛闭着；恐怕眼睛看见，耳朵听见，心里明白，回转过来，我就医治他们。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81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1314322" cy="641181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保罗对福音反应的描述</a:t>
            </a: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1:18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因为十字架的道理，在那灭亡的人为愚拙，在我们得救的人却为神的大能。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1:19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就如经上所记：我要灭绝智慧人的智慧，废弃聪明人的聪明。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54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55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446525" cy="65880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1:21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世人凭自己的智慧，既不认识神，神就乐意用人所当作愚拙的道理拯救那些信的人，这就是神的智慧了。</a:t>
            </a:r>
          </a:p>
        </p:txBody>
      </p:sp>
    </p:spTree>
    <p:extLst>
      <p:ext uri="{BB962C8B-B14F-4D97-AF65-F5344CB8AC3E}">
        <p14:creationId xmlns:p14="http://schemas.microsoft.com/office/powerpoint/2010/main" val="3655111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应用：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人自己要有心才能明白这奥秘。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456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1391442" cy="64779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我们越长进就越认识这福音的宝贝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3:18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你们却要在我们主救主耶稣基督的恩典和知识上有长进</a:t>
            </a: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、、、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！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164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655846" cy="6709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如何长进？</a:t>
            </a:r>
            <a:endParaRPr lang="zh-TW" altLang="en-US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1:5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正因这缘故，你们要分外地殷勤。有了信心，又要加上德行；有了德行，又要加上知识；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1:6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有了知识，又要加上节制；有了节制，又要加上忍耐；有了忍耐，又要加上虔敬；</a:t>
            </a:r>
          </a:p>
        </p:txBody>
      </p:sp>
    </p:spTree>
    <p:extLst>
      <p:ext uri="{BB962C8B-B14F-4D97-AF65-F5344CB8AC3E}">
        <p14:creationId xmlns:p14="http://schemas.microsoft.com/office/powerpoint/2010/main" val="474622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171104" cy="65109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1:7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有了虔敬，又要加上爱弟兄的心；有了爱弟兄的心，又要加上爱众人的心。</a:t>
            </a:r>
            <a:endParaRPr lang="en-US" altLang="zh-TW" sz="60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彼后</a:t>
            </a:r>
            <a:r>
              <a:rPr lang="en-US" altLang="zh-TW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1:8 </a:t>
            </a:r>
            <a:r>
              <a:rPr lang="zh-TW" altLang="en-US" sz="60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你们若充充足足地有这几样，就必使你们在认识我们的主耶稣基督上不至于闲懒不结果子了。</a:t>
            </a:r>
          </a:p>
        </p:txBody>
      </p:sp>
    </p:spTree>
    <p:extLst>
      <p:ext uri="{BB962C8B-B14F-4D97-AF65-F5344CB8AC3E}">
        <p14:creationId xmlns:p14="http://schemas.microsoft.com/office/powerpoint/2010/main" val="3612026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7DE4B4-F74C-4DCE-929C-B7A7259243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8F48C8-D506-467B-8C29-2C7E80BB899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901AC67-ECE7-429E-AB51-4FE873E0F1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10796</TotalTime>
  <Words>1427</Words>
  <Application>Microsoft Office PowerPoint</Application>
  <PresentationFormat>Widescreen</PresentationFormat>
  <Paragraphs>106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DFKai-SB</vt:lpstr>
      <vt:lpstr>Arial</vt:lpstr>
      <vt:lpstr>Calibri</vt:lpstr>
      <vt:lpstr>Calibri Light</vt:lpstr>
      <vt:lpstr>Times New Roman</vt:lpstr>
      <vt:lpstr>Wingdings</vt:lpstr>
      <vt:lpstr>Office Theme</vt:lpstr>
      <vt:lpstr>宝贝的天国</vt:lpstr>
      <vt:lpstr>经文：太13:44-46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宣教人</dc:title>
  <dc:creator>Jay Huang</dc:creator>
  <cp:lastModifiedBy>Jay Huang</cp:lastModifiedBy>
  <cp:revision>16</cp:revision>
  <dcterms:created xsi:type="dcterms:W3CDTF">2019-11-19T03:11:24Z</dcterms:created>
  <dcterms:modified xsi:type="dcterms:W3CDTF">2021-04-19T22:58:48Z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