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6"/>
  </p:notesMasterIdLst>
  <p:handoutMasterIdLst>
    <p:handoutMasterId r:id="rId27"/>
  </p:handoutMasterIdLst>
  <p:sldIdLst>
    <p:sldId id="1812" r:id="rId2"/>
    <p:sldId id="1967" r:id="rId3"/>
    <p:sldId id="1966" r:id="rId4"/>
    <p:sldId id="1971" r:id="rId5"/>
    <p:sldId id="1972" r:id="rId6"/>
    <p:sldId id="1947" r:id="rId7"/>
    <p:sldId id="1973" r:id="rId8"/>
    <p:sldId id="1970" r:id="rId9"/>
    <p:sldId id="1974" r:id="rId10"/>
    <p:sldId id="1976" r:id="rId11"/>
    <p:sldId id="1985" r:id="rId12"/>
    <p:sldId id="1977" r:id="rId13"/>
    <p:sldId id="1978" r:id="rId14"/>
    <p:sldId id="1979" r:id="rId15"/>
    <p:sldId id="1980" r:id="rId16"/>
    <p:sldId id="1934" r:id="rId17"/>
    <p:sldId id="1815" r:id="rId18"/>
    <p:sldId id="1933" r:id="rId19"/>
    <p:sldId id="1929" r:id="rId20"/>
    <p:sldId id="1968" r:id="rId21"/>
    <p:sldId id="1981" r:id="rId22"/>
    <p:sldId id="1943" r:id="rId23"/>
    <p:sldId id="1982" r:id="rId24"/>
    <p:sldId id="1984" r:id="rId25"/>
  </p:sldIdLst>
  <p:sldSz cx="9144000" cy="6858000" type="screen4x3"/>
  <p:notesSz cx="7010400" cy="92964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00FF"/>
    <a:srgbClr val="003300"/>
    <a:srgbClr val="FFFF00"/>
    <a:srgbClr val="000099"/>
    <a:srgbClr val="FF0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37" autoAdjust="0"/>
    <p:restoredTop sz="91477" autoAdjust="0"/>
  </p:normalViewPr>
  <p:slideViewPr>
    <p:cSldViewPr>
      <p:cViewPr varScale="1">
        <p:scale>
          <a:sx n="141" d="100"/>
          <a:sy n="141" d="100"/>
        </p:scale>
        <p:origin x="121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9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C1073A-D37E-DE41-87E1-D89441968C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04AD8-7C7D-F343-9A3D-B648A21928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96BAF-80CC-F741-A50D-984A684B504A}" type="datetimeFigureOut">
              <a:rPr lang="en-US" smtClean="0"/>
              <a:t>4/15/21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4B037C-55CF-694B-8BC1-B8F7BA5BC2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42922-ADCB-4A4F-A404-5180034EBD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F87C8-573B-D14C-A3B8-AAE4BB29F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4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E816F959-6725-4F73-8E68-51A6B38821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CCE52162-5FD6-4CA3-ADAB-35C0F1B159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A11282B8-DFFA-4610-83D7-04EE63FE75C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7" name="Rectangle 5">
            <a:extLst>
              <a:ext uri="{FF2B5EF4-FFF2-40B4-BE49-F238E27FC236}">
                <a16:creationId xmlns:a16="http://schemas.microsoft.com/office/drawing/2014/main" id="{89645C5D-E9A8-49A4-86F4-5E7D791BC02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6438" name="Rectangle 6">
            <a:extLst>
              <a:ext uri="{FF2B5EF4-FFF2-40B4-BE49-F238E27FC236}">
                <a16:creationId xmlns:a16="http://schemas.microsoft.com/office/drawing/2014/main" id="{D4F8EFE5-12E7-4798-8FC7-4CDAF844EC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9" name="Rectangle 7">
            <a:extLst>
              <a:ext uri="{FF2B5EF4-FFF2-40B4-BE49-F238E27FC236}">
                <a16:creationId xmlns:a16="http://schemas.microsoft.com/office/drawing/2014/main" id="{E148082D-39C0-480E-909B-84D257755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3351A6A-3291-4A11-91AF-E9C498E36C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219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2773D89F-4F7A-41C8-A137-C80EC10ED2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099B18F5-69E6-4B12-8CD1-61D318B2E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AE21685F-0860-46CC-B05E-B92F1A0C2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9pPr>
          </a:lstStyle>
          <a:p>
            <a:fld id="{5636F7B8-32B4-4CBA-8A01-81CDFD108463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444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9302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627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025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959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643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876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5714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80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7CFFFCB3-5E58-4032-A13B-E2F8B65BC2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EBD36CAC-C6B3-4456-A645-023216AEC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2B76AFDC-09BF-4586-9D7F-381DF666F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1pPr>
            <a:lvl2pPr marL="755650" indent="-290513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2pPr>
            <a:lvl3pPr marL="1163638" indent="-231775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3pPr>
            <a:lvl4pPr marL="1630363" indent="-231775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4pPr>
            <a:lvl5pPr marL="2095500" indent="-231775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PMingLiU" panose="02020500000000000000" pitchFamily="18" charset="-120"/>
              </a:defRPr>
            </a:lvl9pPr>
          </a:lstStyle>
          <a:p>
            <a:fld id="{F5B4FC5B-6987-4FEC-8F20-CF3AF2A96B4B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834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867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0199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7682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296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74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A37B04-3AEE-4A08-B613-CBC60CAB19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182669-01DB-4ECA-9D74-07ED937509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77454B-F604-423C-AD3C-F1CB7DDD9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052F4-0A22-4AC7-9F99-CD321BCD73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7498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8A4003-C3D5-48E9-85FE-2EB0CE7F23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89AC54-CE42-4964-AA54-74BC5B1ED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219937-B5DD-4138-B846-554E96688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1A2B8-49C6-4ABE-B9A7-01AE0E7614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61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2A0771-BE24-4F66-8DB2-33C36AA10E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DF9646-4405-4756-B5DA-03E465F181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8CBE3D-4A08-4231-98F7-3CA4EDBC9A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4C7D4-E5FB-42B6-BE46-2D5A92AA36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21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597B60-175B-4B47-A9EE-2AF85065D2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28A2EE-CAE1-45DD-B722-E49B2AFE4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E7C17D-BECF-441C-B45D-0A544FBC6A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04607-FF82-4F04-B58C-60CEA4B2DA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9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4B13A9-7CAC-4812-869B-274EEFA854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E35CDF5-0A47-409B-811D-29C56EE44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CF35CDD-D38E-4A37-A3CD-CB9C838B5F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13A1E-50C5-4EE3-8CDE-EC5DF9C0B8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40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C2A3687-CB9C-4E0A-9CA0-8722E42B3E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FB84A42-F734-4CC9-BCB8-122241E6D7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237D48E-B52C-45F8-943B-5FA22DDD86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2B34B-30B8-4C88-8900-85EAC7D880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01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ABDF60B-0A92-4F30-ABE5-5798CA2278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8B44EC-2F73-4443-ACED-B990C25BD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E6BE668-5B94-4FB8-B67E-FE1834F8C7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6C0FF-5732-4A81-8D1A-44CD41D206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69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B0730-47B0-4359-8CB9-52165798FD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0D1B44-BBD2-494B-AEE9-CF94D84E2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0C2715-C3D6-4C79-9934-67422AF49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5F08C-87E6-4972-8158-12EAF89DA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800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D62194-4120-485C-A1D9-34443CAF24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E0516-845B-4A47-8AFF-38B4FDF76D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1676C8-88F5-4E94-AD0B-C31C611B6D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21AF-B41D-4377-9639-9BFA0C7723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47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D157EE-589D-45B5-93E7-4A6EF5E1B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5CE80C-619D-4E5E-8E48-22F9EDDBBF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DB11DE-CDEB-4F52-B298-3A9660E2A2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831-CCD8-40D3-B199-6C4369BB78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77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7CA25-C417-4CCE-98EE-2D2022735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447CE3-29F1-4B35-B6F5-9CED0BE05D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5A42EB-122B-47E0-BCC5-9B783A85D9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4D001-2C7D-4BA0-B6C0-92AC1EDF0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42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F59B4B-D5CF-4779-8B90-4FC046A90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AAE6569-2435-4F1A-A587-19487A4D7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87593ABA-6BE3-473B-B299-A2C7DDED0F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04F6249F-55B7-4FE6-8FC3-7670761945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AA2DD6DD-188D-4A57-B162-88740D45E01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E1046-364B-474F-809D-553467247B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73A7E04-DA39-4781-AA35-CD8599CD49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504" y="836712"/>
            <a:ext cx="8784976" cy="5408513"/>
          </a:xfrm>
        </p:spPr>
        <p:txBody>
          <a:bodyPr/>
          <a:lstStyle/>
          <a:p>
            <a:pPr algn="l"/>
            <a:br>
              <a:rPr lang="en-US" altLang="zh-CN" b="1" dirty="0">
                <a:solidFill>
                  <a:schemeClr val="bg1"/>
                </a:solidFill>
                <a:latin typeface="Papyrus" panose="03070502060502030205" pitchFamily="66" charset="0"/>
                <a:ea typeface="SimSun" panose="02010600030101010101" pitchFamily="2" charset="-122"/>
              </a:rPr>
            </a:br>
            <a:r>
              <a:rPr lang="en-US" altLang="zh-CN" b="1" dirty="0">
                <a:solidFill>
                  <a:schemeClr val="bg1"/>
                </a:solidFill>
                <a:latin typeface="Papyrus" panose="03070502060502030205" pitchFamily="66" charset="0"/>
                <a:ea typeface="SimSun" panose="02010600030101010101" pitchFamily="2" charset="-122"/>
              </a:rPr>
              <a:t>  </a:t>
            </a:r>
            <a:r>
              <a:rPr lang="ja-JP" altLang="en-US" sz="6000">
                <a:solidFill>
                  <a:schemeClr val="bg1"/>
                </a:solidFill>
              </a:rPr>
              <a:t>題目： 合神心意的選擇</a:t>
            </a:r>
            <a:br>
              <a:rPr lang="ja-JP" altLang="en-US" sz="6000">
                <a:solidFill>
                  <a:schemeClr val="bg1"/>
                </a:solidFill>
              </a:rPr>
            </a:br>
            <a:r>
              <a:rPr lang="en-US" altLang="ja-JP" sz="6000" dirty="0">
                <a:solidFill>
                  <a:schemeClr val="bg1"/>
                </a:solidFill>
              </a:rPr>
              <a:t> </a:t>
            </a:r>
            <a:r>
              <a:rPr lang="ja-JP" altLang="en-US" sz="6000">
                <a:solidFill>
                  <a:schemeClr val="bg1"/>
                </a:solidFill>
              </a:rPr>
              <a:t>經文：</a:t>
            </a:r>
            <a:r>
              <a:rPr lang="en-US" altLang="ja-JP" sz="6000" dirty="0">
                <a:solidFill>
                  <a:schemeClr val="bg1"/>
                </a:solidFill>
              </a:rPr>
              <a:t>  </a:t>
            </a:r>
            <a:r>
              <a:rPr lang="zh-CN" altLang="en-US" sz="6000" dirty="0">
                <a:solidFill>
                  <a:schemeClr val="bg1"/>
                </a:solidFill>
              </a:rPr>
              <a:t>創世紀 </a:t>
            </a:r>
            <a:r>
              <a:rPr lang="en-US" altLang="zh-CN" sz="6000" dirty="0">
                <a:solidFill>
                  <a:schemeClr val="bg1"/>
                </a:solidFill>
              </a:rPr>
              <a:t>6: 5-22</a:t>
            </a:r>
            <a:br>
              <a:rPr lang="en-US" altLang="ja-JP" dirty="0"/>
            </a:br>
            <a:br>
              <a:rPr lang="en-US" altLang="zh-TW" sz="3600" b="1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</a:br>
            <a:br>
              <a:rPr lang="en-US" altLang="zh-TW" sz="3600" b="1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</a:br>
            <a:r>
              <a:rPr lang="en-US" altLang="zh-TW" sz="3600" b="1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  <a:t>                              </a:t>
            </a:r>
            <a:r>
              <a:rPr lang="ja-JP" altLang="en-US" b="1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  <a:t>宋</a:t>
            </a:r>
            <a:r>
              <a:rPr lang="zh-CN" altLang="en-US" b="1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  <a:t> </a:t>
            </a:r>
            <a:r>
              <a:rPr lang="en-US" altLang="zh-CN" b="1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  <a:t> </a:t>
            </a:r>
            <a:r>
              <a:rPr lang="ja-JP" altLang="en-US" b="1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  <a:t>兵</a:t>
            </a:r>
            <a:br>
              <a:rPr lang="en-US" altLang="ja-JP" b="1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</a:br>
            <a:r>
              <a:rPr lang="en-US" altLang="ja-JP" b="1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  <a:t>                      </a:t>
            </a:r>
            <a:r>
              <a:rPr lang="en-US" altLang="ja-JP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  <a:t>4/18</a:t>
            </a:r>
            <a:r>
              <a:rPr lang="en-US" altLang="zh-CN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  <a:t>/2021</a:t>
            </a:r>
            <a:br>
              <a:rPr lang="en-US" altLang="zh-CN" sz="3600" b="1" dirty="0">
                <a:solidFill>
                  <a:schemeClr val="bg1"/>
                </a:solidFill>
                <a:latin typeface="Times New Roman"/>
                <a:ea typeface="SimSun" panose="02010600030101010101" pitchFamily="2" charset="-122"/>
                <a:cs typeface="Times New Roman"/>
              </a:rPr>
            </a:br>
            <a:endParaRPr lang="en-US" altLang="en-US" sz="36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5603" name="Slide Number Placeholder 2">
            <a:extLst>
              <a:ext uri="{FF2B5EF4-FFF2-40B4-BE49-F238E27FC236}">
                <a16:creationId xmlns:a16="http://schemas.microsoft.com/office/drawing/2014/main" id="{4B126DA1-508F-4B4E-A413-AB3372C34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50D382-E405-490D-90FA-276E1F1C6DC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5400">
                <a:solidFill>
                  <a:schemeClr val="bg1"/>
                </a:solidFill>
              </a:rPr>
              <a:t>合神心意的選擇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772816"/>
            <a:ext cx="8229600" cy="439248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一、</a:t>
            </a:r>
            <a:r>
              <a:rPr lang="zh-TW" altLang="en-US" sz="4000" dirty="0">
                <a:solidFill>
                  <a:schemeClr val="bg1"/>
                </a:solidFill>
              </a:rPr>
              <a:t>全心依靠神，分辨面臨的選擇</a:t>
            </a:r>
            <a:br>
              <a:rPr lang="ja-JP" altLang="en-US" sz="4000">
                <a:solidFill>
                  <a:schemeClr val="bg1"/>
                </a:solidFill>
              </a:rPr>
            </a:b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二、</a:t>
            </a:r>
            <a:r>
              <a:rPr lang="zh-TW" altLang="en-US" sz="4000" dirty="0">
                <a:solidFill>
                  <a:schemeClr val="bg1"/>
                </a:solidFill>
              </a:rPr>
              <a:t>專心順服神，引導正確的選擇</a:t>
            </a: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三、</a:t>
            </a:r>
            <a:r>
              <a:rPr lang="zh-TW" altLang="en-US" sz="4000" dirty="0">
                <a:solidFill>
                  <a:schemeClr val="bg1"/>
                </a:solidFill>
              </a:rPr>
              <a:t>勇敢信靠神，落實所做的選擇</a:t>
            </a:r>
            <a:endParaRPr lang="ja-JP" altLang="en-US" sz="400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645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88640"/>
            <a:ext cx="8075240" cy="706090"/>
          </a:xfrm>
        </p:spPr>
        <p:txBody>
          <a:bodyPr/>
          <a:lstStyle/>
          <a:p>
            <a:r>
              <a:rPr lang="ja-JP" altLang="en-US" sz="4800">
                <a:solidFill>
                  <a:schemeClr val="bg1"/>
                </a:solidFill>
              </a:rPr>
              <a:t>合神心意的選擇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484784"/>
            <a:ext cx="8424936" cy="442108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一、</a:t>
            </a:r>
            <a:r>
              <a:rPr lang="zh-TW" altLang="en-US" sz="4000" dirty="0">
                <a:solidFill>
                  <a:schemeClr val="bg1"/>
                </a:solidFill>
              </a:rPr>
              <a:t>全心依靠神，分辨面臨的選擇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400050" lvl="1" indent="0">
              <a:buNone/>
            </a:pPr>
            <a:r>
              <a:rPr lang="en-US" altLang="ja-JP" sz="3600" dirty="0">
                <a:solidFill>
                  <a:schemeClr val="bg1"/>
                </a:solidFill>
              </a:rPr>
              <a:t> </a:t>
            </a:r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027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9A210-5D88-2945-8AB0-39647493D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1008112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一、</a:t>
            </a:r>
            <a:r>
              <a:rPr lang="zh-TW" altLang="en-US" dirty="0">
                <a:solidFill>
                  <a:schemeClr val="bg1"/>
                </a:solidFill>
              </a:rPr>
              <a:t>全心依靠神，分辨面臨的選擇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474CF-D14F-E34A-848E-506113821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9AFE6E9-4A10-D24E-BC19-6CE6078F0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4000" u="sng">
                <a:solidFill>
                  <a:schemeClr val="bg1"/>
                </a:solidFill>
              </a:rPr>
              <a:t>人的堕落</a:t>
            </a:r>
            <a:endParaRPr lang="en-US" altLang="ja-JP" sz="40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創世紀</a:t>
            </a:r>
            <a:r>
              <a:rPr lang="en-US" altLang="ja-JP" sz="4000" dirty="0">
                <a:solidFill>
                  <a:schemeClr val="bg1"/>
                </a:solidFill>
              </a:rPr>
              <a:t>6:5 </a:t>
            </a:r>
            <a:r>
              <a:rPr lang="ja-JP" altLang="en-US" sz="4000">
                <a:solidFill>
                  <a:schemeClr val="bg1"/>
                </a:solidFill>
              </a:rPr>
              <a:t>耶和華見人在地上罪惡很大 、終日所思想的盡都是惡。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6:11-12 </a:t>
            </a:r>
            <a:r>
              <a:rPr lang="ja-JP" altLang="en-US" sz="4000">
                <a:solidFill>
                  <a:schemeClr val="bg1"/>
                </a:solidFill>
              </a:rPr>
              <a:t>世界在神面前敗壞． 地上滿 了強暴</a:t>
            </a:r>
            <a:r>
              <a:rPr lang="zh-CN" altLang="en-US" sz="4000" dirty="0">
                <a:solidFill>
                  <a:schemeClr val="bg1"/>
                </a:solidFill>
              </a:rPr>
              <a:t>。</a:t>
            </a:r>
            <a:r>
              <a:rPr lang="ja-JP" altLang="en-US" sz="4000">
                <a:solidFill>
                  <a:schemeClr val="bg1"/>
                </a:solidFill>
              </a:rPr>
              <a:t>神觀看世界 、見是敗壞了 ． 凡有血氣的人 、 在地上都敗壞了行 為 。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408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8EC8F-E1EF-7D49-A45C-E3500AB30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43000"/>
          </a:xfrm>
        </p:spPr>
        <p:txBody>
          <a:bodyPr/>
          <a:lstStyle/>
          <a:p>
            <a:r>
              <a:rPr lang="ja-JP" altLang="en-US">
                <a:solidFill>
                  <a:schemeClr val="bg1"/>
                </a:solidFill>
              </a:rPr>
              <a:t>一、</a:t>
            </a:r>
            <a:r>
              <a:rPr lang="zh-TW" altLang="en-US" dirty="0">
                <a:solidFill>
                  <a:schemeClr val="bg1"/>
                </a:solidFill>
              </a:rPr>
              <a:t>全心依靠神，分辨面臨的選擇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F6FCF-A43A-C748-84CD-C172F7591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96753"/>
            <a:ext cx="8568952" cy="5286598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u="sng" dirty="0">
                <a:solidFill>
                  <a:schemeClr val="bg1"/>
                </a:solidFill>
              </a:rPr>
              <a:t>為什麼</a:t>
            </a:r>
            <a:r>
              <a:rPr lang="ja-JP" altLang="en-US" sz="4000" u="sng">
                <a:solidFill>
                  <a:schemeClr val="bg1"/>
                </a:solidFill>
              </a:rPr>
              <a:t>人会堕落</a:t>
            </a:r>
            <a:r>
              <a:rPr lang="zh-CN" altLang="en-US" sz="4000" u="sng" dirty="0">
                <a:solidFill>
                  <a:schemeClr val="bg1"/>
                </a:solidFill>
              </a:rPr>
              <a:t> ？</a:t>
            </a:r>
            <a:endParaRPr lang="en-US" altLang="ja-JP" sz="40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約翰一書</a:t>
            </a:r>
            <a:r>
              <a:rPr lang="en-US" altLang="zh-CN" sz="4000" dirty="0">
                <a:solidFill>
                  <a:schemeClr val="bg1"/>
                </a:solidFill>
              </a:rPr>
              <a:t>2:16</a:t>
            </a: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因為凡世界上的事 、 </a:t>
            </a:r>
            <a:endParaRPr lang="en-US" altLang="ja-JP" sz="4000" dirty="0">
              <a:solidFill>
                <a:schemeClr val="bg1"/>
              </a:solidFill>
            </a:endParaRPr>
          </a:p>
          <a:p>
            <a:r>
              <a:rPr lang="ja-JP" altLang="en-US" sz="4000">
                <a:solidFill>
                  <a:schemeClr val="bg1"/>
                </a:solidFill>
              </a:rPr>
              <a:t>就像肉體的情慾 、 </a:t>
            </a:r>
            <a:endParaRPr lang="en-US" altLang="ja-JP" sz="4000" dirty="0">
              <a:solidFill>
                <a:schemeClr val="bg1"/>
              </a:solidFill>
            </a:endParaRPr>
          </a:p>
          <a:p>
            <a:r>
              <a:rPr lang="ja-JP" altLang="en-US" sz="4000">
                <a:solidFill>
                  <a:schemeClr val="bg1"/>
                </a:solidFill>
              </a:rPr>
              <a:t>眼目的情慾 、 </a:t>
            </a:r>
            <a:endParaRPr lang="en-US" altLang="ja-JP" sz="4000" dirty="0">
              <a:solidFill>
                <a:schemeClr val="bg1"/>
              </a:solidFill>
            </a:endParaRPr>
          </a:p>
          <a:p>
            <a:r>
              <a:rPr lang="ja-JP" altLang="en-US" sz="4000">
                <a:solidFill>
                  <a:schemeClr val="bg1"/>
                </a:solidFill>
              </a:rPr>
              <a:t>並今生的驕傲 、 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都不是從父來的 、乃是從世界來的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8BBD6-9123-8A47-97C3-51F7F7EF2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149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76A9-1CE6-6544-9284-A1B1CFD1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36496" cy="1228998"/>
          </a:xfrm>
        </p:spPr>
        <p:txBody>
          <a:bodyPr/>
          <a:lstStyle/>
          <a:p>
            <a:r>
              <a:rPr lang="ja-JP" altLang="en-US">
                <a:solidFill>
                  <a:schemeClr val="bg1"/>
                </a:solidFill>
              </a:rPr>
              <a:t>一、</a:t>
            </a:r>
            <a:r>
              <a:rPr lang="zh-TW" altLang="en-US" dirty="0">
                <a:solidFill>
                  <a:schemeClr val="bg1"/>
                </a:solidFill>
              </a:rPr>
              <a:t>全心依靠神，分辨面臨的選擇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8EA1B-C8C7-5342-941B-D9CBC8797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28998"/>
            <a:ext cx="8694712" cy="5121275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加拉太書</a:t>
            </a:r>
            <a:r>
              <a:rPr lang="zh-CN" altLang="en-US" sz="4000" dirty="0">
                <a:solidFill>
                  <a:schemeClr val="bg1"/>
                </a:solidFill>
              </a:rPr>
              <a:t> </a:t>
            </a:r>
            <a:r>
              <a:rPr lang="en-US" altLang="zh-CN" sz="4000" dirty="0">
                <a:solidFill>
                  <a:schemeClr val="bg1"/>
                </a:solidFill>
              </a:rPr>
              <a:t>5:19-21</a:t>
            </a: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情慾的事、都是顯而易見的．就如姦淫、污穢、邪蕩、拜偶像、邪術 、 仇恨 、 爭競 、 忌恨 、 惱怒 、 結黨 、 紛爭 、異端 、嫉妒 、 醉酒 、 荒宴等類、我從前告訴你們 、現在又告訴你們 、行這樣事的人 、 必不能承受神的國</a:t>
            </a:r>
            <a:r>
              <a:rPr lang="zh-CN" altLang="en-US" sz="4000" dirty="0">
                <a:solidFill>
                  <a:schemeClr val="bg1"/>
                </a:solidFill>
              </a:rPr>
              <a:t>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06F59-64DA-304A-9A8C-EF00CEA7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534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9AC3C-BC11-C34A-B42C-9A97EA2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08" y="188640"/>
            <a:ext cx="8820980" cy="1008112"/>
          </a:xfrm>
        </p:spPr>
        <p:txBody>
          <a:bodyPr/>
          <a:lstStyle/>
          <a:p>
            <a:r>
              <a:rPr lang="ja-JP" altLang="en-US">
                <a:solidFill>
                  <a:schemeClr val="bg1"/>
                </a:solidFill>
              </a:rPr>
              <a:t>一、</a:t>
            </a:r>
            <a:r>
              <a:rPr lang="zh-TW" altLang="en-US" dirty="0">
                <a:solidFill>
                  <a:schemeClr val="bg1"/>
                </a:solidFill>
              </a:rPr>
              <a:t>全心依靠神，分辨面臨的選擇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88460-0A64-3A40-AAF7-E55103CED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4896544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創世紀</a:t>
            </a:r>
            <a:r>
              <a:rPr lang="en-US" altLang="zh-CN" sz="4000" dirty="0">
                <a:solidFill>
                  <a:schemeClr val="bg1"/>
                </a:solidFill>
              </a:rPr>
              <a:t>6:8</a:t>
            </a:r>
            <a:r>
              <a:rPr lang="zh-CN" altLang="en-US" sz="4000" dirty="0">
                <a:solidFill>
                  <a:schemeClr val="bg1"/>
                </a:solidFill>
              </a:rPr>
              <a:t> </a:t>
            </a:r>
            <a:r>
              <a:rPr lang="ja-JP" altLang="en-US" sz="4000">
                <a:solidFill>
                  <a:schemeClr val="bg1"/>
                </a:solidFill>
              </a:rPr>
              <a:t>惟有挪亞在耶和華眼前蒙恩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sz="4000" dirty="0">
              <a:solidFill>
                <a:schemeClr val="bg1"/>
              </a:solidFill>
            </a:endParaRPr>
          </a:p>
          <a:p>
            <a:r>
              <a:rPr lang="ja-JP" altLang="en-US" sz="4000">
                <a:solidFill>
                  <a:schemeClr val="bg1"/>
                </a:solidFill>
              </a:rPr>
              <a:t>那挪亞</a:t>
            </a:r>
            <a:r>
              <a:rPr lang="zh-TW" altLang="en-US" sz="4000" dirty="0">
                <a:solidFill>
                  <a:schemeClr val="bg1"/>
                </a:solidFill>
              </a:rPr>
              <a:t>為什麼</a:t>
            </a:r>
            <a:r>
              <a:rPr lang="ja-JP" altLang="en-US" sz="4000">
                <a:solidFill>
                  <a:schemeClr val="bg1"/>
                </a:solidFill>
              </a:rPr>
              <a:t>在神眼前蒙恩</a:t>
            </a:r>
            <a:r>
              <a:rPr lang="zh-CN" altLang="en-US" sz="4000" dirty="0">
                <a:solidFill>
                  <a:schemeClr val="bg1"/>
                </a:solidFill>
              </a:rPr>
              <a:t> ？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“恩”</a:t>
            </a:r>
            <a:r>
              <a:rPr lang="zh-CN" altLang="en-US" sz="4000" dirty="0">
                <a:solidFill>
                  <a:schemeClr val="bg1"/>
                </a:solidFill>
              </a:rPr>
              <a:t>： </a:t>
            </a:r>
            <a:r>
              <a:rPr lang="ja-JP" altLang="en-US" sz="4000">
                <a:solidFill>
                  <a:schemeClr val="bg1"/>
                </a:solidFill>
              </a:rPr>
              <a:t>恩惠，恩宠，喜爱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sz="4000" dirty="0">
              <a:solidFill>
                <a:schemeClr val="bg1"/>
              </a:solidFill>
            </a:endParaRPr>
          </a:p>
          <a:p>
            <a:r>
              <a:rPr lang="ja-JP" altLang="en-US" sz="4000">
                <a:solidFill>
                  <a:schemeClr val="bg1"/>
                </a:solidFill>
              </a:rPr>
              <a:t>挪亞的</a:t>
            </a:r>
            <a:r>
              <a:rPr lang="zh-TW" altLang="en-US" sz="4000" dirty="0">
                <a:solidFill>
                  <a:schemeClr val="bg1"/>
                </a:solidFill>
              </a:rPr>
              <a:t>選擇</a:t>
            </a:r>
            <a:r>
              <a:rPr lang="ja-JP" altLang="en-US" sz="4000">
                <a:solidFill>
                  <a:schemeClr val="bg1"/>
                </a:solidFill>
              </a:rPr>
              <a:t>是</a:t>
            </a:r>
            <a:r>
              <a:rPr lang="zh-TW" altLang="en-US" sz="4000" dirty="0">
                <a:solidFill>
                  <a:schemeClr val="bg1"/>
                </a:solidFill>
              </a:rPr>
              <a:t>什麼</a:t>
            </a:r>
            <a:r>
              <a:rPr lang="zh-CN" altLang="en-US" sz="4000" dirty="0">
                <a:solidFill>
                  <a:schemeClr val="bg1"/>
                </a:solidFill>
              </a:rPr>
              <a:t> ？</a:t>
            </a:r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E940C-C3F1-DD42-92B9-9AFF43852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750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F0429-DD12-A346-BCA4-BA8CA2AF9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12887"/>
          </a:xfrm>
        </p:spPr>
        <p:txBody>
          <a:bodyPr/>
          <a:lstStyle/>
          <a:p>
            <a:r>
              <a:rPr lang="ja-JP" altLang="en-US" sz="5400">
                <a:solidFill>
                  <a:schemeClr val="bg1"/>
                </a:solidFill>
              </a:rPr>
              <a:t>挪</a:t>
            </a:r>
            <a:r>
              <a:rPr lang="zh-TW" altLang="en-US" sz="5400" dirty="0">
                <a:solidFill>
                  <a:schemeClr val="bg1"/>
                </a:solidFill>
              </a:rPr>
              <a:t>亞與</a:t>
            </a:r>
            <a:r>
              <a:rPr lang="ja-JP" altLang="en-US" sz="5400">
                <a:solidFill>
                  <a:schemeClr val="bg1"/>
                </a:solidFill>
              </a:rPr>
              <a:t>神同行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3046D-FEA5-3F46-87B0-9B9E73DAE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80858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4000" dirty="0">
                <a:solidFill>
                  <a:schemeClr val="bg1"/>
                </a:solidFill>
              </a:rPr>
              <a:t>1.</a:t>
            </a:r>
            <a:r>
              <a:rPr lang="zh-CN" altLang="en-US" sz="4000" dirty="0">
                <a:solidFill>
                  <a:schemeClr val="bg1"/>
                </a:solidFill>
              </a:rPr>
              <a:t>  </a:t>
            </a:r>
            <a:r>
              <a:rPr lang="ja-JP" altLang="en-US" sz="4000" u="sng">
                <a:solidFill>
                  <a:schemeClr val="bg1"/>
                </a:solidFill>
              </a:rPr>
              <a:t>造</a:t>
            </a:r>
            <a:r>
              <a:rPr lang="ja-JP" altLang="en-US" sz="4000">
                <a:solidFill>
                  <a:schemeClr val="bg1"/>
                </a:solidFill>
              </a:rPr>
              <a:t>方丹 </a:t>
            </a:r>
            <a:r>
              <a:rPr lang="en-US" altLang="ja-JP" sz="4000" dirty="0">
                <a:solidFill>
                  <a:schemeClr val="bg1"/>
                </a:solidFill>
              </a:rPr>
              <a:t>- </a:t>
            </a:r>
            <a:r>
              <a:rPr lang="ja-JP" altLang="en-US" sz="4000">
                <a:solidFill>
                  <a:schemeClr val="bg1"/>
                </a:solidFill>
              </a:rPr>
              <a:t>作出了合神心意的選擇 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創世紀</a:t>
            </a:r>
            <a:r>
              <a:rPr lang="en-US" altLang="ja-JP" sz="4000" dirty="0">
                <a:solidFill>
                  <a:schemeClr val="bg1"/>
                </a:solidFill>
              </a:rPr>
              <a:t>6:14 </a:t>
            </a:r>
          </a:p>
          <a:p>
            <a:pPr marL="0" indent="0">
              <a:buNone/>
            </a:pPr>
            <a:r>
              <a:rPr lang="en-US" altLang="zh-CN" sz="4000" dirty="0">
                <a:solidFill>
                  <a:schemeClr val="bg1"/>
                </a:solidFill>
              </a:rPr>
              <a:t>2.</a:t>
            </a:r>
            <a:r>
              <a:rPr lang="zh-CN" altLang="en-US" sz="4000" dirty="0">
                <a:solidFill>
                  <a:schemeClr val="bg1"/>
                </a:solidFill>
              </a:rPr>
              <a:t>  </a:t>
            </a:r>
            <a:r>
              <a:rPr lang="ja-JP" altLang="en-US" sz="4000" u="sng">
                <a:solidFill>
                  <a:schemeClr val="bg1"/>
                </a:solidFill>
              </a:rPr>
              <a:t>進</a:t>
            </a:r>
            <a:r>
              <a:rPr lang="ja-JP" altLang="en-US" sz="4000">
                <a:solidFill>
                  <a:schemeClr val="bg1"/>
                </a:solidFill>
              </a:rPr>
              <a:t>方丹 </a:t>
            </a:r>
            <a:r>
              <a:rPr lang="en-US" altLang="ja-JP" sz="4000" dirty="0">
                <a:solidFill>
                  <a:schemeClr val="bg1"/>
                </a:solidFill>
              </a:rPr>
              <a:t>- </a:t>
            </a:r>
            <a:r>
              <a:rPr lang="ja-JP" altLang="en-US" sz="4000">
                <a:solidFill>
                  <a:schemeClr val="bg1"/>
                </a:solidFill>
              </a:rPr>
              <a:t>作出了合神心意的選擇 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創世紀</a:t>
            </a:r>
            <a:r>
              <a:rPr lang="en-US" altLang="ja-JP" sz="4000" dirty="0">
                <a:solidFill>
                  <a:schemeClr val="bg1"/>
                </a:solidFill>
              </a:rPr>
              <a:t>7:13 </a:t>
            </a:r>
          </a:p>
          <a:p>
            <a:pPr marL="0" indent="0">
              <a:buNone/>
            </a:pPr>
            <a:r>
              <a:rPr lang="en-US" altLang="zh-CN" sz="4000" dirty="0">
                <a:solidFill>
                  <a:schemeClr val="bg1"/>
                </a:solidFill>
              </a:rPr>
              <a:t>3.</a:t>
            </a:r>
            <a:r>
              <a:rPr lang="zh-CN" altLang="en-US" sz="4000" dirty="0">
                <a:solidFill>
                  <a:schemeClr val="bg1"/>
                </a:solidFill>
              </a:rPr>
              <a:t>  </a:t>
            </a:r>
            <a:r>
              <a:rPr lang="ja-JP" altLang="en-US" sz="4000" u="sng">
                <a:solidFill>
                  <a:schemeClr val="bg1"/>
                </a:solidFill>
              </a:rPr>
              <a:t>出</a:t>
            </a:r>
            <a:r>
              <a:rPr lang="ja-JP" altLang="en-US" sz="4000">
                <a:solidFill>
                  <a:schemeClr val="bg1"/>
                </a:solidFill>
              </a:rPr>
              <a:t>方丹 </a:t>
            </a:r>
            <a:r>
              <a:rPr lang="en-US" altLang="ja-JP" sz="4000" dirty="0">
                <a:solidFill>
                  <a:schemeClr val="bg1"/>
                </a:solidFill>
              </a:rPr>
              <a:t>- </a:t>
            </a:r>
            <a:r>
              <a:rPr lang="ja-JP" altLang="en-US" sz="4000">
                <a:solidFill>
                  <a:schemeClr val="bg1"/>
                </a:solidFill>
              </a:rPr>
              <a:t>作出了合神心意的選擇 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創世紀</a:t>
            </a:r>
            <a:r>
              <a:rPr lang="en-US" altLang="ja-JP" sz="4000" dirty="0">
                <a:solidFill>
                  <a:schemeClr val="bg1"/>
                </a:solidFill>
              </a:rPr>
              <a:t>8:16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1057B-70D8-2B42-920D-ABE79FC1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739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6" y="241073"/>
            <a:ext cx="8784976" cy="720080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一、</a:t>
            </a:r>
            <a:r>
              <a:rPr lang="zh-TW" altLang="en-US" dirty="0">
                <a:solidFill>
                  <a:schemeClr val="bg1"/>
                </a:solidFill>
              </a:rPr>
              <a:t>全心依靠神，分辨面臨的選擇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84784"/>
            <a:ext cx="8892988" cy="442108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dirty="0">
                <a:solidFill>
                  <a:schemeClr val="bg1"/>
                </a:solidFill>
              </a:rPr>
              <a:t>    </a:t>
            </a:r>
            <a:r>
              <a:rPr lang="en-US" altLang="ja-JP" sz="3600" dirty="0">
                <a:solidFill>
                  <a:schemeClr val="bg1"/>
                </a:solidFill>
              </a:rPr>
              <a:t>1. </a:t>
            </a:r>
            <a:r>
              <a:rPr lang="ja-JP" altLang="en-US" sz="3600">
                <a:solidFill>
                  <a:schemeClr val="bg1"/>
                </a:solidFill>
              </a:rPr>
              <a:t>清晰你的目标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en-US" altLang="zh-CN" sz="3600" dirty="0">
                <a:solidFill>
                  <a:schemeClr val="bg1"/>
                </a:solidFill>
              </a:rPr>
              <a:t>Purpose Driven Life</a:t>
            </a:r>
            <a:endParaRPr lang="ja-JP" altLang="en-US" sz="3600">
              <a:solidFill>
                <a:schemeClr val="bg1"/>
              </a:solidFill>
            </a:endParaRPr>
          </a:p>
          <a:p>
            <a:pPr marL="400050" lvl="1" indent="0">
              <a:buNone/>
            </a:pPr>
            <a:r>
              <a:rPr lang="en-US" altLang="ja-JP" sz="3600" dirty="0">
                <a:solidFill>
                  <a:schemeClr val="bg1"/>
                </a:solidFill>
              </a:rPr>
              <a:t> 2. </a:t>
            </a:r>
            <a:r>
              <a:rPr lang="ja-JP" altLang="en-US" sz="3600">
                <a:solidFill>
                  <a:schemeClr val="bg1"/>
                </a:solidFill>
              </a:rPr>
              <a:t>扎根圣言</a:t>
            </a:r>
            <a:r>
              <a:rPr lang="zh-CN" altLang="en-US" sz="3600" dirty="0">
                <a:solidFill>
                  <a:schemeClr val="bg1"/>
                </a:solidFill>
              </a:rPr>
              <a:t> （</a:t>
            </a:r>
            <a:r>
              <a:rPr lang="en-US" altLang="zh-CN" sz="3600" dirty="0">
                <a:solidFill>
                  <a:schemeClr val="bg1"/>
                </a:solidFill>
              </a:rPr>
              <a:t>2021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en-US" altLang="zh-CN" sz="3600" dirty="0">
                <a:solidFill>
                  <a:schemeClr val="bg1"/>
                </a:solidFill>
              </a:rPr>
              <a:t>Theme</a:t>
            </a:r>
            <a:r>
              <a:rPr lang="zh-CN" altLang="en-US" sz="3600" dirty="0">
                <a:solidFill>
                  <a:schemeClr val="bg1"/>
                </a:solidFill>
              </a:rPr>
              <a:t>）</a:t>
            </a:r>
            <a:endParaRPr lang="ja-JP" altLang="en-US" sz="3600">
              <a:solidFill>
                <a:schemeClr val="bg1"/>
              </a:solidFill>
            </a:endParaRPr>
          </a:p>
          <a:p>
            <a:pPr marL="400050" lvl="1" indent="0">
              <a:buNone/>
            </a:pPr>
            <a:r>
              <a:rPr lang="en-US" altLang="ja-JP" sz="3600" dirty="0">
                <a:solidFill>
                  <a:schemeClr val="bg1"/>
                </a:solidFill>
              </a:rPr>
              <a:t> 3. </a:t>
            </a:r>
            <a:r>
              <a:rPr lang="ja-JP" altLang="en-US" sz="3600">
                <a:solidFill>
                  <a:schemeClr val="bg1"/>
                </a:solidFill>
              </a:rPr>
              <a:t>祷告聆听神的声音</a:t>
            </a:r>
            <a:r>
              <a:rPr lang="zh-CN" altLang="en-US" sz="3600" dirty="0">
                <a:solidFill>
                  <a:schemeClr val="bg1"/>
                </a:solidFill>
              </a:rPr>
              <a:t> （</a:t>
            </a:r>
            <a:r>
              <a:rPr lang="en-US" altLang="zh-CN" sz="3600" dirty="0">
                <a:solidFill>
                  <a:schemeClr val="bg1"/>
                </a:solidFill>
              </a:rPr>
              <a:t>Listen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en-US" altLang="zh-CN" sz="3600" dirty="0">
                <a:solidFill>
                  <a:schemeClr val="bg1"/>
                </a:solidFill>
              </a:rPr>
              <a:t>Quietly</a:t>
            </a:r>
            <a:r>
              <a:rPr lang="zh-CN" altLang="en-US" sz="3600" dirty="0">
                <a:solidFill>
                  <a:schemeClr val="bg1"/>
                </a:solidFill>
              </a:rPr>
              <a:t>）</a:t>
            </a:r>
            <a:endParaRPr lang="ja-JP" altLang="en-US" sz="3600">
              <a:solidFill>
                <a:schemeClr val="bg1"/>
              </a:solidFill>
            </a:endParaRPr>
          </a:p>
          <a:p>
            <a:pPr marL="400050" lvl="1" indent="0">
              <a:buNone/>
            </a:pPr>
            <a:r>
              <a:rPr lang="en-US" altLang="ja-JP" sz="3600" dirty="0">
                <a:solidFill>
                  <a:schemeClr val="bg1"/>
                </a:solidFill>
              </a:rPr>
              <a:t> 4. </a:t>
            </a:r>
            <a:r>
              <a:rPr lang="ja-JP" altLang="en-US" sz="3600">
                <a:solidFill>
                  <a:schemeClr val="bg1"/>
                </a:solidFill>
              </a:rPr>
              <a:t>请求属灵领袖的帮助</a:t>
            </a:r>
            <a:r>
              <a:rPr lang="zh-CN" altLang="en-US" sz="3600" dirty="0">
                <a:solidFill>
                  <a:schemeClr val="bg1"/>
                </a:solidFill>
              </a:rPr>
              <a:t> （</a:t>
            </a:r>
            <a:r>
              <a:rPr lang="en-US" altLang="zh-CN" sz="3600" dirty="0">
                <a:solidFill>
                  <a:schemeClr val="bg1"/>
                </a:solidFill>
              </a:rPr>
              <a:t>Pastor’s Help)</a:t>
            </a:r>
            <a:endParaRPr lang="ja-JP" altLang="en-US" sz="36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757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6" y="241073"/>
            <a:ext cx="8784976" cy="720080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一、</a:t>
            </a:r>
            <a:r>
              <a:rPr lang="zh-TW" altLang="en-US" dirty="0">
                <a:solidFill>
                  <a:schemeClr val="bg1"/>
                </a:solidFill>
              </a:rPr>
              <a:t>全心依靠神，分辨面臨的選擇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1124744"/>
            <a:ext cx="8892988" cy="5733256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箴言</a:t>
            </a:r>
            <a:r>
              <a:rPr lang="en-US" altLang="zh-CN" dirty="0">
                <a:solidFill>
                  <a:schemeClr val="bg1"/>
                </a:solidFill>
              </a:rPr>
              <a:t>3:5-6</a:t>
            </a:r>
            <a:r>
              <a:rPr lang="ja-JP" altLang="en-US">
                <a:solidFill>
                  <a:schemeClr val="bg1"/>
                </a:solidFill>
              </a:rPr>
              <a:t>你要專心</a:t>
            </a:r>
            <a:r>
              <a:rPr lang="ja-JP" altLang="en-US" u="sng">
                <a:solidFill>
                  <a:schemeClr val="bg1"/>
                </a:solidFill>
              </a:rPr>
              <a:t>仰賴</a:t>
            </a:r>
            <a:r>
              <a:rPr lang="ja-JP" altLang="en-US">
                <a:solidFill>
                  <a:schemeClr val="bg1"/>
                </a:solidFill>
              </a:rPr>
              <a:t>耶和華 、不可倚靠自己的聰明</a:t>
            </a:r>
            <a:r>
              <a:rPr lang="zh-CN" altLang="en-US" dirty="0">
                <a:solidFill>
                  <a:schemeClr val="bg1"/>
                </a:solidFill>
              </a:rPr>
              <a:t>，</a:t>
            </a:r>
            <a:r>
              <a:rPr lang="ja-JP" altLang="en-US">
                <a:solidFill>
                  <a:schemeClr val="bg1"/>
                </a:solidFill>
              </a:rPr>
              <a:t>在你一切所行的事上 、都要認定他 、 </a:t>
            </a:r>
            <a:r>
              <a:rPr lang="ja-JP" altLang="en-US" u="sng">
                <a:solidFill>
                  <a:schemeClr val="bg1"/>
                </a:solidFill>
              </a:rPr>
              <a:t>他必指引你的路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腓立比書</a:t>
            </a:r>
            <a:r>
              <a:rPr lang="en-US" altLang="zh-CN" dirty="0">
                <a:solidFill>
                  <a:schemeClr val="bg1"/>
                </a:solidFill>
              </a:rPr>
              <a:t>1:9-10</a:t>
            </a:r>
            <a:r>
              <a:rPr lang="ja-JP" altLang="en-US">
                <a:solidFill>
                  <a:schemeClr val="bg1"/>
                </a:solidFill>
              </a:rPr>
              <a:t>我所禱告的 、就是要你們的愛心 、在知識和各樣見識上 、多而又多</a:t>
            </a:r>
            <a:r>
              <a:rPr lang="zh-CN" altLang="en-US" dirty="0">
                <a:solidFill>
                  <a:schemeClr val="bg1"/>
                </a:solidFill>
              </a:rPr>
              <a:t>，</a:t>
            </a:r>
            <a:r>
              <a:rPr lang="ja-JP" altLang="en-US">
                <a:solidFill>
                  <a:schemeClr val="bg1"/>
                </a:solidFill>
              </a:rPr>
              <a:t>使你們能</a:t>
            </a:r>
            <a:r>
              <a:rPr lang="ja-JP" altLang="en-US" u="sng">
                <a:solidFill>
                  <a:schemeClr val="bg1"/>
                </a:solidFill>
              </a:rPr>
              <a:t>分別是非</a:t>
            </a:r>
            <a:r>
              <a:rPr lang="ja-JP" altLang="en-US">
                <a:solidFill>
                  <a:schemeClr val="bg1"/>
                </a:solidFill>
              </a:rPr>
              <a:t> 、作誠實無過的人 、直到基督的日子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775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6" y="241073"/>
            <a:ext cx="8784976" cy="720080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一、</a:t>
            </a:r>
            <a:r>
              <a:rPr lang="zh-TW" altLang="en-US" dirty="0">
                <a:solidFill>
                  <a:schemeClr val="bg1"/>
                </a:solidFill>
              </a:rPr>
              <a:t>全心依靠神，分辨面臨的選擇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1124744"/>
            <a:ext cx="8892988" cy="5733256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詩篇</a:t>
            </a:r>
            <a:r>
              <a:rPr lang="en-US" altLang="zh-CN" dirty="0">
                <a:solidFill>
                  <a:schemeClr val="bg1"/>
                </a:solidFill>
              </a:rPr>
              <a:t>119:105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你的話是我腳前的燈 、 是我路上的光</a:t>
            </a: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 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帖撒羅尼迦前書</a:t>
            </a:r>
            <a:r>
              <a:rPr lang="en-US" altLang="ja-JP" sz="3600" dirty="0">
                <a:solidFill>
                  <a:schemeClr val="bg1"/>
                </a:solidFill>
              </a:rPr>
              <a:t>1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en-US" altLang="zh-CN" sz="3600" dirty="0">
                <a:solidFill>
                  <a:schemeClr val="bg1"/>
                </a:solidFill>
              </a:rPr>
              <a:t>5:16-18</a:t>
            </a:r>
            <a:endParaRPr lang="en-US" altLang="ja-JP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常常喜樂</a:t>
            </a:r>
            <a:r>
              <a:rPr lang="zh-CN" altLang="en-US" sz="3600" dirty="0">
                <a:solidFill>
                  <a:schemeClr val="bg1"/>
                </a:solidFill>
              </a:rPr>
              <a:t>，</a:t>
            </a:r>
            <a:endParaRPr lang="en-US" altLang="ja-JP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600" u="sng">
                <a:solidFill>
                  <a:schemeClr val="bg1"/>
                </a:solidFill>
              </a:rPr>
              <a:t>不住的禱告</a:t>
            </a:r>
            <a:r>
              <a:rPr lang="zh-CN" altLang="en-US" sz="3600" u="sng" dirty="0">
                <a:solidFill>
                  <a:schemeClr val="bg1"/>
                </a:solidFill>
              </a:rPr>
              <a:t>，</a:t>
            </a:r>
            <a:endParaRPr lang="en-US" altLang="ja-JP" sz="36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凡事謝恩 ．因為這是神在基督耶穌裡向你們所 定的旨意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057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5400">
                <a:solidFill>
                  <a:schemeClr val="bg1"/>
                </a:solidFill>
              </a:rPr>
              <a:t>合神心意的選擇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一、</a:t>
            </a:r>
            <a:r>
              <a:rPr lang="zh-TW" altLang="en-US" sz="4000" dirty="0">
                <a:solidFill>
                  <a:schemeClr val="bg1"/>
                </a:solidFill>
              </a:rPr>
              <a:t>全心依靠神，分辨面臨的選擇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二、</a:t>
            </a:r>
            <a:r>
              <a:rPr lang="zh-TW" altLang="en-US" sz="4000" dirty="0">
                <a:solidFill>
                  <a:schemeClr val="bg1"/>
                </a:solidFill>
              </a:rPr>
              <a:t>專心順服神，引導正確的選擇</a:t>
            </a: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ja-JP" sz="3600" dirty="0">
                <a:solidFill>
                  <a:schemeClr val="bg1"/>
                </a:solidFill>
              </a:rPr>
              <a:t>   1. </a:t>
            </a:r>
            <a:r>
              <a:rPr lang="ja-JP" altLang="en-US" sz="3600">
                <a:solidFill>
                  <a:schemeClr val="bg1"/>
                </a:solidFill>
              </a:rPr>
              <a:t>渴慕神的话语和法则</a:t>
            </a:r>
          </a:p>
          <a:p>
            <a:pPr marL="0" indent="0">
              <a:buNone/>
            </a:pPr>
            <a:r>
              <a:rPr lang="en-US" altLang="ja-JP" sz="3600" dirty="0">
                <a:solidFill>
                  <a:schemeClr val="bg1"/>
                </a:solidFill>
              </a:rPr>
              <a:t>   2. </a:t>
            </a:r>
            <a:r>
              <a:rPr lang="ja-JP" altLang="en-US" sz="3600">
                <a:solidFill>
                  <a:schemeClr val="bg1"/>
                </a:solidFill>
              </a:rPr>
              <a:t>顺服遵守神的旨意</a:t>
            </a:r>
          </a:p>
          <a:p>
            <a:pPr marL="0" indent="0">
              <a:buNone/>
            </a:pPr>
            <a:r>
              <a:rPr lang="en-US" altLang="ja-JP" sz="3600" dirty="0">
                <a:solidFill>
                  <a:schemeClr val="bg1"/>
                </a:solidFill>
              </a:rPr>
              <a:t>   3. </a:t>
            </a:r>
            <a:r>
              <a:rPr lang="ja-JP" altLang="en-US" sz="3600">
                <a:solidFill>
                  <a:schemeClr val="bg1"/>
                </a:solidFill>
              </a:rPr>
              <a:t>洁净自己</a:t>
            </a:r>
            <a:r>
              <a:rPr lang="zh-CN" altLang="en-US" sz="3600" dirty="0">
                <a:solidFill>
                  <a:schemeClr val="bg1"/>
                </a:solidFill>
              </a:rPr>
              <a:t>，</a:t>
            </a:r>
            <a:r>
              <a:rPr lang="ja-JP" altLang="en-US" sz="3600">
                <a:solidFill>
                  <a:schemeClr val="bg1"/>
                </a:solidFill>
              </a:rPr>
              <a:t>不是放纵的生活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694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F20C-1ADB-C34C-84C4-90F29CF0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936104"/>
          </a:xfrm>
        </p:spPr>
        <p:txBody>
          <a:bodyPr/>
          <a:lstStyle/>
          <a:p>
            <a:r>
              <a:rPr lang="ja-JP" altLang="en-US">
                <a:solidFill>
                  <a:schemeClr val="bg1"/>
                </a:solidFill>
              </a:rPr>
              <a:t>二、</a:t>
            </a:r>
            <a:r>
              <a:rPr lang="zh-TW" altLang="en-US" dirty="0">
                <a:solidFill>
                  <a:schemeClr val="bg1"/>
                </a:solidFill>
              </a:rPr>
              <a:t>專心順服神，引導正確的選擇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294DE-F664-8844-B1BC-B4FB2BCD5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4665"/>
            <a:ext cx="8748972" cy="5040560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創世紀</a:t>
            </a:r>
            <a:r>
              <a:rPr lang="en-US" altLang="zh-CN" sz="3600" dirty="0">
                <a:solidFill>
                  <a:schemeClr val="bg1"/>
                </a:solidFill>
              </a:rPr>
              <a:t>6:9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ja-JP" altLang="en-US" sz="3600">
                <a:solidFill>
                  <a:schemeClr val="bg1"/>
                </a:solidFill>
              </a:rPr>
              <a:t>挪亞是個義人 、 在當時的世代是個完全人</a:t>
            </a:r>
            <a:r>
              <a:rPr lang="zh-CN" altLang="en-US" sz="3600" dirty="0">
                <a:solidFill>
                  <a:schemeClr val="bg1"/>
                </a:solidFill>
              </a:rPr>
              <a:t>。</a:t>
            </a:r>
            <a:endParaRPr lang="en-US" sz="3600" dirty="0">
              <a:solidFill>
                <a:schemeClr val="bg1"/>
              </a:solidFill>
            </a:endParaRPr>
          </a:p>
          <a:p>
            <a:r>
              <a:rPr lang="zh-TW" altLang="en-US" sz="3600" dirty="0">
                <a:solidFill>
                  <a:schemeClr val="bg1"/>
                </a:solidFill>
              </a:rPr>
              <a:t>什麼</a:t>
            </a:r>
            <a:r>
              <a:rPr lang="ja-JP" altLang="en-US" sz="3600">
                <a:solidFill>
                  <a:schemeClr val="bg1"/>
                </a:solidFill>
              </a:rPr>
              <a:t>是“義”</a:t>
            </a:r>
            <a:r>
              <a:rPr lang="zh-CN" altLang="en-US" sz="3600" dirty="0">
                <a:solidFill>
                  <a:schemeClr val="bg1"/>
                </a:solidFill>
              </a:rPr>
              <a:t>？ </a:t>
            </a:r>
            <a:endParaRPr lang="en-US" altLang="zh-CN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正直的</a:t>
            </a:r>
            <a:r>
              <a:rPr lang="zh-CN" altLang="en-US" sz="3600" dirty="0">
                <a:solidFill>
                  <a:schemeClr val="bg1"/>
                </a:solidFill>
              </a:rPr>
              <a:t>，</a:t>
            </a:r>
            <a:r>
              <a:rPr lang="ja-JP" altLang="en-US" sz="3600">
                <a:solidFill>
                  <a:schemeClr val="bg1"/>
                </a:solidFill>
              </a:rPr>
              <a:t>活出公義</a:t>
            </a:r>
            <a:r>
              <a:rPr lang="zh-CN" altLang="en-US" sz="3600" dirty="0">
                <a:solidFill>
                  <a:schemeClr val="bg1"/>
                </a:solidFill>
              </a:rPr>
              <a:t>，</a:t>
            </a:r>
            <a:r>
              <a:rPr lang="zh-TW" altLang="en-US" sz="3600" dirty="0">
                <a:solidFill>
                  <a:schemeClr val="bg1"/>
                </a:solidFill>
              </a:rPr>
              <a:t>持</a:t>
            </a:r>
            <a:r>
              <a:rPr lang="ja-JP" altLang="en-US" sz="3600">
                <a:solidFill>
                  <a:schemeClr val="bg1"/>
                </a:solidFill>
              </a:rPr>
              <a:t>守神的法则</a:t>
            </a:r>
            <a:r>
              <a:rPr lang="zh-CN" altLang="en-US" sz="3600" dirty="0">
                <a:solidFill>
                  <a:schemeClr val="bg1"/>
                </a:solidFill>
              </a:rPr>
              <a:t>。</a:t>
            </a:r>
            <a:endParaRPr lang="en-US" altLang="ja-JP" sz="3600" dirty="0">
              <a:solidFill>
                <a:schemeClr val="bg1"/>
              </a:solidFill>
            </a:endParaRPr>
          </a:p>
          <a:p>
            <a:r>
              <a:rPr lang="zh-TW" altLang="en-US" sz="3600" dirty="0">
                <a:solidFill>
                  <a:schemeClr val="bg1"/>
                </a:solidFill>
              </a:rPr>
              <a:t>什麼</a:t>
            </a:r>
            <a:r>
              <a:rPr lang="ja-JP" altLang="en-US" sz="3600">
                <a:solidFill>
                  <a:schemeClr val="bg1"/>
                </a:solidFill>
              </a:rPr>
              <a:t>是“完全人”</a:t>
            </a:r>
            <a:r>
              <a:rPr lang="zh-CN" altLang="en-US" sz="3600" dirty="0">
                <a:solidFill>
                  <a:schemeClr val="bg1"/>
                </a:solidFill>
              </a:rPr>
              <a:t>？ </a:t>
            </a:r>
            <a:endParaRPr lang="en-US" altLang="zh-CN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诚实的，纯全的，完整的，无残疾的</a:t>
            </a:r>
            <a:r>
              <a:rPr lang="zh-CN" altLang="en-US" sz="3600" dirty="0">
                <a:solidFill>
                  <a:schemeClr val="bg1"/>
                </a:solidFill>
              </a:rPr>
              <a:t>，</a:t>
            </a:r>
            <a:r>
              <a:rPr lang="ja-JP" altLang="en-US" sz="3600">
                <a:solidFill>
                  <a:schemeClr val="bg1"/>
                </a:solidFill>
              </a:rPr>
              <a:t>意即对神存着完全的心，以全心或专心倚靠神、顺服</a:t>
            </a:r>
            <a:r>
              <a:rPr lang="zh-CN" altLang="en-US" sz="3600" dirty="0">
                <a:solidFill>
                  <a:schemeClr val="bg1"/>
                </a:solidFill>
              </a:rPr>
              <a:t>、</a:t>
            </a:r>
            <a:r>
              <a:rPr lang="ja-JP" altLang="en-US" sz="3600">
                <a:solidFill>
                  <a:schemeClr val="bg1"/>
                </a:solidFill>
              </a:rPr>
              <a:t>爱神</a:t>
            </a:r>
            <a:endParaRPr lang="en-US" altLang="zh-CN"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03B97-EFB0-9246-8242-C7CF4FCC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25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F20C-1ADB-C34C-84C4-90F29CF0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1152128"/>
          </a:xfrm>
        </p:spPr>
        <p:txBody>
          <a:bodyPr/>
          <a:lstStyle/>
          <a:p>
            <a:r>
              <a:rPr lang="ja-JP" altLang="en-US">
                <a:solidFill>
                  <a:schemeClr val="bg1"/>
                </a:solidFill>
              </a:rPr>
              <a:t>二、</a:t>
            </a:r>
            <a:r>
              <a:rPr lang="zh-TW" altLang="en-US" dirty="0">
                <a:solidFill>
                  <a:schemeClr val="bg1"/>
                </a:solidFill>
              </a:rPr>
              <a:t>專心順服神，引導正確的選擇</a:t>
            </a:r>
            <a:br>
              <a:rPr lang="ja-JP" altLang="en-US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294DE-F664-8844-B1BC-B4FB2BCD5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912676"/>
            <a:ext cx="8712968" cy="5756683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創世紀</a:t>
            </a:r>
            <a:r>
              <a:rPr lang="en-US" altLang="zh-CN" dirty="0">
                <a:solidFill>
                  <a:schemeClr val="bg1"/>
                </a:solidFill>
              </a:rPr>
              <a:t>7:13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  <a:r>
              <a:rPr lang="ja-JP" altLang="en-US">
                <a:solidFill>
                  <a:schemeClr val="bg1"/>
                </a:solidFill>
              </a:rPr>
              <a:t>正當那日、挪亞和他三個兒子 、 閃 、含 、雅弗 、並挪亞的妻子 、和三個兒婦 、 都進入方舟 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u="sng" dirty="0">
                <a:solidFill>
                  <a:schemeClr val="bg1"/>
                </a:solidFill>
              </a:rPr>
              <a:t>婚姻</a:t>
            </a:r>
            <a:r>
              <a:rPr lang="ja-JP" altLang="en-US" u="sng">
                <a:solidFill>
                  <a:schemeClr val="bg1"/>
                </a:solidFill>
              </a:rPr>
              <a:t>公義</a:t>
            </a:r>
            <a:r>
              <a:rPr lang="zh-CN" altLang="en-US" u="sng" dirty="0">
                <a:solidFill>
                  <a:schemeClr val="bg1"/>
                </a:solidFill>
              </a:rPr>
              <a:t>  </a:t>
            </a:r>
            <a:r>
              <a:rPr lang="zh-CN" altLang="en-US" dirty="0">
                <a:solidFill>
                  <a:schemeClr val="bg1"/>
                </a:solidFill>
              </a:rPr>
              <a:t>一夫一妻、一男一女、一生一世的结合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在婚姻混乱的世代中，挪亚蒙神的恩典，却仍然持守一夫一妻的婚姻制度，这就是活出了公义的生活。不仅如此，他的三个儿子也一样持守一夫一妻的婚姻制度。因此，我们说挪亚一家八口，即四对夫妇。在当时的世代中，这是多么美好的见证啊！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03B97-EFB0-9246-8242-C7CF4FCC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659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F20C-1ADB-C34C-84C4-90F29CF0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1152128"/>
          </a:xfrm>
        </p:spPr>
        <p:txBody>
          <a:bodyPr/>
          <a:lstStyle/>
          <a:p>
            <a:r>
              <a:rPr lang="ja-JP" altLang="en-US">
                <a:solidFill>
                  <a:schemeClr val="bg1"/>
                </a:solidFill>
              </a:rPr>
              <a:t>二、</a:t>
            </a:r>
            <a:r>
              <a:rPr lang="zh-TW" altLang="en-US" dirty="0">
                <a:solidFill>
                  <a:schemeClr val="bg1"/>
                </a:solidFill>
              </a:rPr>
              <a:t>專心順服神，引導正確的選擇</a:t>
            </a:r>
            <a:br>
              <a:rPr lang="ja-JP" altLang="en-US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294DE-F664-8844-B1BC-B4FB2BCD5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035" y="1196752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詩篇</a:t>
            </a:r>
            <a:r>
              <a:rPr lang="en-US" altLang="zh-CN" dirty="0">
                <a:solidFill>
                  <a:schemeClr val="bg1"/>
                </a:solidFill>
              </a:rPr>
              <a:t>103:7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  <a:r>
              <a:rPr lang="ja-JP" altLang="en-US">
                <a:solidFill>
                  <a:schemeClr val="bg1"/>
                </a:solidFill>
              </a:rPr>
              <a:t>他使摩西知道他的</a:t>
            </a:r>
            <a:r>
              <a:rPr lang="ja-JP" altLang="en-US" u="sng">
                <a:solidFill>
                  <a:schemeClr val="bg1"/>
                </a:solidFill>
              </a:rPr>
              <a:t>法則</a:t>
            </a:r>
            <a:r>
              <a:rPr lang="ja-JP" altLang="en-US">
                <a:solidFill>
                  <a:schemeClr val="bg1"/>
                </a:solidFill>
              </a:rPr>
              <a:t> 、 叫以色列 人曉得他的作為</a:t>
            </a:r>
            <a:endParaRPr lang="en-US" altLang="ja-JP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r>
              <a:rPr lang="zh-TW" altLang="en-US" dirty="0">
                <a:solidFill>
                  <a:schemeClr val="bg1"/>
                </a:solidFill>
              </a:rPr>
              <a:t>持守神的法則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03B97-EFB0-9246-8242-C7CF4FCC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24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5C1BF-54AA-5B4D-8585-77E7EFD2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F64388D-4FC9-3944-A773-159B071CE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475252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4400">
                <a:solidFill>
                  <a:schemeClr val="bg1"/>
                </a:solidFill>
              </a:rPr>
              <a:t>箴 言</a:t>
            </a:r>
            <a:r>
              <a:rPr lang="en-US" altLang="zh-CN" sz="4400" dirty="0">
                <a:solidFill>
                  <a:schemeClr val="bg1"/>
                </a:solidFill>
              </a:rPr>
              <a:t>25:11</a:t>
            </a:r>
            <a:r>
              <a:rPr lang="zh-CN" altLang="en-US" sz="4400" dirty="0">
                <a:solidFill>
                  <a:schemeClr val="bg1"/>
                </a:solidFill>
              </a:rPr>
              <a:t> </a:t>
            </a:r>
            <a:endParaRPr lang="en-US" altLang="zh-CN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400">
                <a:solidFill>
                  <a:schemeClr val="bg1"/>
                </a:solidFill>
              </a:rPr>
              <a:t>一句話說得合宜 、就如金蘋果在 銀網子裡</a:t>
            </a:r>
            <a:r>
              <a:rPr lang="zh-CN" altLang="en-US" sz="4400" dirty="0">
                <a:solidFill>
                  <a:schemeClr val="bg1"/>
                </a:solidFill>
              </a:rPr>
              <a:t>。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22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lide Number Placeholder 2">
            <a:extLst>
              <a:ext uri="{FF2B5EF4-FFF2-40B4-BE49-F238E27FC236}">
                <a16:creationId xmlns:a16="http://schemas.microsoft.com/office/drawing/2014/main" id="{9DBA9F68-B87E-44EA-A5AD-351F901CF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EF55A6-020D-4ACF-84D1-E4BD6E4968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E88200-07B2-2F4E-8739-33D995E9B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3" y="73614"/>
            <a:ext cx="8735747" cy="678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72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14B4D-257B-E440-A3F0-06A58696C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101E1EA-8C29-FD47-8A44-900376E0D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r="12808"/>
          <a:stretch/>
        </p:blipFill>
        <p:spPr>
          <a:xfrm>
            <a:off x="107504" y="0"/>
            <a:ext cx="8907554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70124-60FD-E54A-A340-E2412F2D8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430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Slide Number Placeholder 4">
            <a:extLst>
              <a:ext uri="{FF2B5EF4-FFF2-40B4-BE49-F238E27FC236}">
                <a16:creationId xmlns:a16="http://schemas.microsoft.com/office/drawing/2014/main" id="{6B15C00C-8AAB-43D2-9458-DA27AE25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FE6B37-0BCE-4362-98B2-D15A18AB3548}" type="slidenum">
              <a:rPr lang="en-US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DE299D-9774-9B44-B853-E9F9D208AE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" t="2778" r="5778" b="5555"/>
          <a:stretch/>
        </p:blipFill>
        <p:spPr>
          <a:xfrm>
            <a:off x="107504" y="116632"/>
            <a:ext cx="8969264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80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ja-JP" altLang="en-US" sz="5400">
                <a:solidFill>
                  <a:schemeClr val="bg1"/>
                </a:solidFill>
              </a:rPr>
              <a:t>合神心意的選擇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一、全心依靠神，分辨面临的选择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二、</a:t>
            </a:r>
            <a:r>
              <a:rPr lang="zh-TW" altLang="en-US" sz="4000" dirty="0">
                <a:solidFill>
                  <a:schemeClr val="bg1"/>
                </a:solidFill>
              </a:rPr>
              <a:t>專心順服神，引導正確的選擇</a:t>
            </a:r>
            <a:endParaRPr lang="en-US" altLang="ja-JP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三、</a:t>
            </a:r>
            <a:r>
              <a:rPr lang="zh-TW" altLang="en-US" sz="4000" dirty="0">
                <a:solidFill>
                  <a:schemeClr val="bg1"/>
                </a:solidFill>
              </a:rPr>
              <a:t>勇敢信靠神，落實所做的選擇</a:t>
            </a: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ja-JP" sz="4000" dirty="0">
                <a:solidFill>
                  <a:schemeClr val="bg1"/>
                </a:solidFill>
              </a:rPr>
              <a:t>  1. </a:t>
            </a:r>
            <a:r>
              <a:rPr lang="ja-JP" altLang="en-US" sz="4000">
                <a:solidFill>
                  <a:schemeClr val="bg1"/>
                </a:solidFill>
              </a:rPr>
              <a:t>不能三意二意</a:t>
            </a:r>
            <a:r>
              <a:rPr lang="zh-CN" altLang="en-US" sz="4000" dirty="0">
                <a:solidFill>
                  <a:schemeClr val="bg1"/>
                </a:solidFill>
              </a:rPr>
              <a:t>，</a:t>
            </a:r>
            <a:r>
              <a:rPr lang="ja-JP" altLang="en-US" sz="4000">
                <a:solidFill>
                  <a:schemeClr val="bg1"/>
                </a:solidFill>
              </a:rPr>
              <a:t>老看风</a:t>
            </a:r>
            <a:r>
              <a:rPr lang="zh-TW" altLang="en-US" sz="4000" dirty="0">
                <a:solidFill>
                  <a:schemeClr val="bg1"/>
                </a:solidFill>
              </a:rPr>
              <a:t>勢</a:t>
            </a: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ja-JP" sz="4000" dirty="0">
                <a:solidFill>
                  <a:schemeClr val="bg1"/>
                </a:solidFill>
              </a:rPr>
              <a:t>  2. </a:t>
            </a:r>
            <a:r>
              <a:rPr lang="ja-JP" altLang="en-US" sz="4000">
                <a:solidFill>
                  <a:schemeClr val="bg1"/>
                </a:solidFill>
              </a:rPr>
              <a:t>不怕犯错</a:t>
            </a:r>
            <a:r>
              <a:rPr lang="en-US" altLang="ja-JP" sz="4000" dirty="0">
                <a:solidFill>
                  <a:schemeClr val="bg1"/>
                </a:solidFill>
              </a:rPr>
              <a:t>, </a:t>
            </a:r>
            <a:r>
              <a:rPr lang="ja-JP" altLang="en-US" sz="4000">
                <a:solidFill>
                  <a:schemeClr val="bg1"/>
                </a:solidFill>
              </a:rPr>
              <a:t>勇敢面对</a:t>
            </a:r>
          </a:p>
          <a:p>
            <a:pPr marL="0" indent="0">
              <a:buNone/>
            </a:pPr>
            <a:endParaRPr lang="ja-JP" altLang="en-US" sz="400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715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080120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三、</a:t>
            </a:r>
            <a:r>
              <a:rPr lang="zh-TW" altLang="en-US" dirty="0">
                <a:solidFill>
                  <a:schemeClr val="bg1"/>
                </a:solidFill>
              </a:rPr>
              <a:t>勇敢信靠神，落實所做的選擇</a:t>
            </a:r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524723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6:13-15 </a:t>
            </a:r>
            <a:r>
              <a:rPr lang="ja-JP" altLang="en-US">
                <a:solidFill>
                  <a:schemeClr val="bg1"/>
                </a:solidFill>
              </a:rPr>
              <a:t>神就對挪亞說</a:t>
            </a:r>
            <a:r>
              <a:rPr lang="en-US" altLang="ja-JP" dirty="0">
                <a:solidFill>
                  <a:schemeClr val="bg1"/>
                </a:solidFill>
              </a:rPr>
              <a:t>…..</a:t>
            </a:r>
            <a:r>
              <a:rPr lang="ja-JP" altLang="en-US">
                <a:solidFill>
                  <a:schemeClr val="bg1"/>
                </a:solidFill>
              </a:rPr>
              <a:t> 你要用歌斐木造一 隻方舟、分一間一間的造 、裡外抹上松香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r>
              <a:rPr lang="ja-JP" altLang="en-US">
                <a:solidFill>
                  <a:schemeClr val="bg1"/>
                </a:solidFill>
              </a:rPr>
              <a:t>方舟的造法乃是這樣 、要長三百肘 、寬五 十肘 、 高三十 肘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r>
              <a:rPr lang="en-US" altLang="ja-JP" dirty="0">
                <a:solidFill>
                  <a:schemeClr val="bg1"/>
                </a:solidFill>
              </a:rPr>
              <a:t>6:22 </a:t>
            </a:r>
            <a:r>
              <a:rPr lang="ja-JP" altLang="en-US">
                <a:solidFill>
                  <a:schemeClr val="bg1"/>
                </a:solidFill>
              </a:rPr>
              <a:t>挪亞就這樣行 ．凡神所吩咐的 、他都照樣行了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chemeClr val="bg1"/>
                </a:solidFill>
              </a:rPr>
              <a:t>如此龐然大物，需要長年累月的建造（很可能經過一百年），其間看不見絲毫洪水要來的跡象，又必鬚麵臨人們的譏諷嘲笑，可見我們要成就主工，必須不看環境，也必須不顧別人的看法</a:t>
            </a:r>
            <a:r>
              <a:rPr lang="ja-JP" altLang="en-US">
                <a:solidFill>
                  <a:schemeClr val="bg1"/>
                </a:solidFill>
              </a:rPr>
              <a:t>。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417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B57E3-0341-794F-972B-72893B134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528" y="116632"/>
            <a:ext cx="9324528" cy="1080120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三、</a:t>
            </a:r>
            <a:r>
              <a:rPr lang="zh-TW" altLang="en-US" dirty="0">
                <a:solidFill>
                  <a:schemeClr val="bg1"/>
                </a:solidFill>
              </a:rPr>
              <a:t>勇敢信靠神，落實所做的選擇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26899-07D0-8C42-B2AA-D14A81FE8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16973"/>
            <a:ext cx="8784976" cy="512127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dirty="0">
                <a:solidFill>
                  <a:schemeClr val="bg1"/>
                </a:solidFill>
              </a:rPr>
              <a:t>雅各書</a:t>
            </a:r>
            <a:r>
              <a:rPr lang="en-US" sz="3600" dirty="0">
                <a:solidFill>
                  <a:schemeClr val="bg1"/>
                </a:solidFill>
              </a:rPr>
              <a:t> 1</a:t>
            </a:r>
            <a:r>
              <a:rPr lang="zh-CN" altLang="en-US" sz="3600" dirty="0">
                <a:solidFill>
                  <a:schemeClr val="bg1"/>
                </a:solidFill>
              </a:rPr>
              <a:t>：</a:t>
            </a:r>
            <a:r>
              <a:rPr lang="en-US" sz="3600" dirty="0">
                <a:solidFill>
                  <a:schemeClr val="bg1"/>
                </a:solidFill>
              </a:rPr>
              <a:t>6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ja-JP" altLang="en-US" sz="3600">
                <a:solidFill>
                  <a:schemeClr val="bg1"/>
                </a:solidFill>
              </a:rPr>
              <a:t>只 要 憑 著 信 心 求 、 一 點 </a:t>
            </a:r>
            <a:r>
              <a:rPr lang="ja-JP" altLang="en-US" sz="3600" b="1" u="sng">
                <a:solidFill>
                  <a:schemeClr val="bg1"/>
                </a:solidFill>
              </a:rPr>
              <a:t>不 疑 惑 </a:t>
            </a:r>
            <a:r>
              <a:rPr lang="ja-JP" altLang="en-US" sz="3600">
                <a:solidFill>
                  <a:schemeClr val="bg1"/>
                </a:solidFill>
              </a:rPr>
              <a:t>． 因 為 那 疑 惑 的 人 、 就 像 海 中 的 波 浪 、 </a:t>
            </a:r>
            <a:r>
              <a:rPr lang="ja-JP" altLang="en-US" sz="3600" b="1" u="sng">
                <a:solidFill>
                  <a:schemeClr val="bg1"/>
                </a:solidFill>
              </a:rPr>
              <a:t>被 風 吹 動 翻 騰 </a:t>
            </a:r>
            <a:r>
              <a:rPr lang="ja-JP" altLang="en-US" sz="3600">
                <a:solidFill>
                  <a:schemeClr val="bg1"/>
                </a:solidFill>
              </a:rPr>
              <a:t>。</a:t>
            </a:r>
            <a:endParaRPr lang="en-US" altLang="zh-CN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3600" dirty="0">
                <a:solidFill>
                  <a:schemeClr val="bg1"/>
                </a:solidFill>
              </a:rPr>
              <a:t>馬太福音</a:t>
            </a:r>
            <a:r>
              <a:rPr lang="en-US" sz="3600" dirty="0">
                <a:solidFill>
                  <a:schemeClr val="bg1"/>
                </a:solidFill>
              </a:rPr>
              <a:t> 17</a:t>
            </a:r>
            <a:r>
              <a:rPr lang="zh-CN" altLang="en-US" sz="3600" dirty="0">
                <a:solidFill>
                  <a:schemeClr val="bg1"/>
                </a:solidFill>
              </a:rPr>
              <a:t>：</a:t>
            </a:r>
            <a:r>
              <a:rPr lang="en-US" sz="3600" dirty="0">
                <a:solidFill>
                  <a:schemeClr val="bg1"/>
                </a:solidFill>
              </a:rPr>
              <a:t>20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ja-JP" altLang="en-US" sz="3600">
                <a:solidFill>
                  <a:schemeClr val="bg1"/>
                </a:solidFill>
              </a:rPr>
              <a:t>耶 穌 說 、 是 因 你 們 的 </a:t>
            </a:r>
            <a:r>
              <a:rPr lang="ja-JP" altLang="en-US" sz="3600" b="1" u="sng">
                <a:solidFill>
                  <a:schemeClr val="bg1"/>
                </a:solidFill>
              </a:rPr>
              <a:t>信 心 小 </a:t>
            </a:r>
            <a:r>
              <a:rPr lang="ja-JP" altLang="en-US" sz="3600">
                <a:solidFill>
                  <a:schemeClr val="bg1"/>
                </a:solidFill>
              </a:rPr>
              <a:t>． 我 實 在 告 訴 你 們 、 你 們 若 有 信 心 像 一 粒 芥 菜 種</a:t>
            </a:r>
            <a:endParaRPr lang="en-US" sz="36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382AF-1907-0A4E-BD08-07859B405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141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080120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三、</a:t>
            </a:r>
            <a:r>
              <a:rPr lang="zh-TW" altLang="en-US" dirty="0">
                <a:solidFill>
                  <a:schemeClr val="bg1"/>
                </a:solidFill>
              </a:rPr>
              <a:t>勇敢信靠神，落實所做的選擇</a:t>
            </a:r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800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傳道書</a:t>
            </a:r>
            <a:r>
              <a:rPr lang="en-US" altLang="zh-CN" sz="3600" dirty="0">
                <a:solidFill>
                  <a:schemeClr val="bg1"/>
                </a:solidFill>
              </a:rPr>
              <a:t>11:4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ja-JP" altLang="en-US" sz="3600">
                <a:solidFill>
                  <a:schemeClr val="bg1"/>
                </a:solidFill>
              </a:rPr>
              <a:t>看風的必不撒種．望雲的必不收割 </a:t>
            </a:r>
            <a:r>
              <a:rPr lang="zh-CN" altLang="en-US" sz="3600" dirty="0">
                <a:solidFill>
                  <a:schemeClr val="bg1"/>
                </a:solidFill>
              </a:rPr>
              <a:t>。</a:t>
            </a:r>
            <a:endParaRPr lang="en-US" altLang="ja-JP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雅各書</a:t>
            </a:r>
            <a:r>
              <a:rPr lang="en-US" altLang="zh-CN" sz="3600" dirty="0">
                <a:solidFill>
                  <a:schemeClr val="bg1"/>
                </a:solidFill>
              </a:rPr>
              <a:t>1:22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ja-JP" altLang="en-US" sz="3600">
                <a:solidFill>
                  <a:schemeClr val="bg1"/>
                </a:solidFill>
              </a:rPr>
              <a:t>只是你們要行道 、 不要單單聽 道 、 自己欺哄自己</a:t>
            </a:r>
            <a:r>
              <a:rPr lang="zh-CN" altLang="en-US" sz="3600" dirty="0">
                <a:solidFill>
                  <a:schemeClr val="bg1"/>
                </a:solidFill>
              </a:rPr>
              <a:t>。</a:t>
            </a:r>
            <a:endParaRPr lang="en-US" altLang="ja-JP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600">
                <a:solidFill>
                  <a:schemeClr val="bg1"/>
                </a:solidFill>
              </a:rPr>
              <a:t>雅各書</a:t>
            </a:r>
            <a:r>
              <a:rPr lang="en-US" altLang="zh-CN" sz="3600" dirty="0">
                <a:solidFill>
                  <a:schemeClr val="bg1"/>
                </a:solidFill>
              </a:rPr>
              <a:t>2:17</a:t>
            </a:r>
            <a:r>
              <a:rPr lang="zh-CN" altLang="en-US" sz="3600" dirty="0">
                <a:solidFill>
                  <a:schemeClr val="bg1"/>
                </a:solidFill>
              </a:rPr>
              <a:t> </a:t>
            </a:r>
            <a:r>
              <a:rPr lang="ja-JP" altLang="en-US" sz="3600">
                <a:solidFill>
                  <a:schemeClr val="bg1"/>
                </a:solidFill>
              </a:rPr>
              <a:t>信心若沒有行為就是死的</a:t>
            </a:r>
            <a:r>
              <a:rPr lang="zh-CN" altLang="en-US" sz="3600" dirty="0">
                <a:solidFill>
                  <a:schemeClr val="bg1"/>
                </a:solidFill>
              </a:rPr>
              <a:t>。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836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7E9-427F-284C-B5A9-5F57F6FCE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5400">
                <a:solidFill>
                  <a:schemeClr val="bg1"/>
                </a:solidFill>
              </a:rPr>
              <a:t>合神心意的選擇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3789-2AF6-E54B-973F-6CF1DB33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772816"/>
            <a:ext cx="8229600" cy="439248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一、</a:t>
            </a:r>
            <a:r>
              <a:rPr lang="zh-TW" altLang="en-US" sz="4000" dirty="0">
                <a:solidFill>
                  <a:schemeClr val="bg1"/>
                </a:solidFill>
              </a:rPr>
              <a:t>全心依靠神，分辨面臨的選擇</a:t>
            </a:r>
            <a:br>
              <a:rPr lang="ja-JP" altLang="en-US" sz="4000">
                <a:solidFill>
                  <a:schemeClr val="bg1"/>
                </a:solidFill>
              </a:rPr>
            </a:b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二、</a:t>
            </a:r>
            <a:r>
              <a:rPr lang="zh-TW" altLang="en-US" sz="4000" dirty="0">
                <a:solidFill>
                  <a:schemeClr val="bg1"/>
                </a:solidFill>
              </a:rPr>
              <a:t>專心順服神，引導正確的選擇</a:t>
            </a: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ja-JP" altLang="en-US" sz="4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4000">
                <a:solidFill>
                  <a:schemeClr val="bg1"/>
                </a:solidFill>
              </a:rPr>
              <a:t>三、</a:t>
            </a:r>
            <a:r>
              <a:rPr lang="zh-TW" altLang="en-US" sz="4000" dirty="0">
                <a:solidFill>
                  <a:schemeClr val="bg1"/>
                </a:solidFill>
              </a:rPr>
              <a:t>勇敢信靠神，落實所做的選擇</a:t>
            </a:r>
            <a:endParaRPr lang="ja-JP" altLang="en-US" sz="400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0691-1277-C943-A04F-C72D19D7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199606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28242</TotalTime>
  <Words>1391</Words>
  <Application>Microsoft Macintosh PowerPoint</Application>
  <PresentationFormat>On-screen Show (4:3)</PresentationFormat>
  <Paragraphs>142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PMingLiU</vt:lpstr>
      <vt:lpstr>SimSun</vt:lpstr>
      <vt:lpstr>Arial</vt:lpstr>
      <vt:lpstr>Papyrus</vt:lpstr>
      <vt:lpstr>Tahoma</vt:lpstr>
      <vt:lpstr>Times New Roman</vt:lpstr>
      <vt:lpstr>Default Design</vt:lpstr>
      <vt:lpstr>   題目： 合神心意的選擇  經文：  創世紀 6: 5-22                                 宋  兵                       4/18/2021 </vt:lpstr>
      <vt:lpstr>合神心意的選擇</vt:lpstr>
      <vt:lpstr>合神心意的選擇</vt:lpstr>
      <vt:lpstr>一、全心依靠神，分辨面臨的選擇</vt:lpstr>
      <vt:lpstr>一、全心依靠神，分辨面臨的選擇</vt:lpstr>
      <vt:lpstr>一、全心依靠神，分辨面臨的選擇</vt:lpstr>
      <vt:lpstr>一、全心依靠神，分辨面臨的選擇</vt:lpstr>
      <vt:lpstr>挪亞與神同行</vt:lpstr>
      <vt:lpstr>一、全心依靠神，分辨面臨的選擇</vt:lpstr>
      <vt:lpstr>一、全心依靠神，分辨面臨的選擇</vt:lpstr>
      <vt:lpstr>一、全心依靠神，分辨面臨的選擇</vt:lpstr>
      <vt:lpstr>合神心意的選擇</vt:lpstr>
      <vt:lpstr>二、專心順服神，引導正確的選擇</vt:lpstr>
      <vt:lpstr>二、專心順服神，引導正確的選擇 </vt:lpstr>
      <vt:lpstr>二、專心順服神，引導正確的選擇 </vt:lpstr>
      <vt:lpstr>PowerPoint Presentation</vt:lpstr>
      <vt:lpstr>PowerPoint Presentation</vt:lpstr>
      <vt:lpstr>PowerPoint Presentation</vt:lpstr>
      <vt:lpstr>PowerPoint Presentation</vt:lpstr>
      <vt:lpstr>合神心意的選擇</vt:lpstr>
      <vt:lpstr>三、勇敢信靠神，落實所做的選擇</vt:lpstr>
      <vt:lpstr>三、勇敢信靠神，落實所做的選擇</vt:lpstr>
      <vt:lpstr>三、勇敢信靠神，落實所做的選擇</vt:lpstr>
      <vt:lpstr>合神心意的選擇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灣區研經培靈會</dc:title>
  <dc:creator>WindowsXP</dc:creator>
  <cp:lastModifiedBy>Microsoft Office User</cp:lastModifiedBy>
  <cp:revision>2361</cp:revision>
  <cp:lastPrinted>2020-07-04T05:02:45Z</cp:lastPrinted>
  <dcterms:created xsi:type="dcterms:W3CDTF">2007-06-05T21:05:27Z</dcterms:created>
  <dcterms:modified xsi:type="dcterms:W3CDTF">2021-04-16T20:42:55Z</dcterms:modified>
</cp:coreProperties>
</file>