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8" r:id="rId1"/>
  </p:sldMasterIdLst>
  <p:notesMasterIdLst>
    <p:notesMasterId r:id="rId38"/>
  </p:notesMasterIdLst>
  <p:sldIdLst>
    <p:sldId id="835" r:id="rId2"/>
    <p:sldId id="852" r:id="rId3"/>
    <p:sldId id="926" r:id="rId4"/>
    <p:sldId id="927" r:id="rId5"/>
    <p:sldId id="928" r:id="rId6"/>
    <p:sldId id="941" r:id="rId7"/>
    <p:sldId id="942" r:id="rId8"/>
    <p:sldId id="943" r:id="rId9"/>
    <p:sldId id="944" r:id="rId10"/>
    <p:sldId id="845" r:id="rId11"/>
    <p:sldId id="884" r:id="rId12"/>
    <p:sldId id="960" r:id="rId13"/>
    <p:sldId id="847" r:id="rId14"/>
    <p:sldId id="910" r:id="rId15"/>
    <p:sldId id="911" r:id="rId16"/>
    <p:sldId id="947" r:id="rId17"/>
    <p:sldId id="961" r:id="rId18"/>
    <p:sldId id="912" r:id="rId19"/>
    <p:sldId id="962" r:id="rId20"/>
    <p:sldId id="948" r:id="rId21"/>
    <p:sldId id="949" r:id="rId22"/>
    <p:sldId id="963" r:id="rId23"/>
    <p:sldId id="950" r:id="rId24"/>
    <p:sldId id="964" r:id="rId25"/>
    <p:sldId id="548" r:id="rId26"/>
    <p:sldId id="965" r:id="rId27"/>
    <p:sldId id="951" r:id="rId28"/>
    <p:sldId id="952" r:id="rId29"/>
    <p:sldId id="953" r:id="rId30"/>
    <p:sldId id="966" r:id="rId31"/>
    <p:sldId id="954" r:id="rId32"/>
    <p:sldId id="955" r:id="rId33"/>
    <p:sldId id="956" r:id="rId34"/>
    <p:sldId id="957" r:id="rId35"/>
    <p:sldId id="967" r:id="rId36"/>
    <p:sldId id="915" r:id="rId37"/>
  </p:sldIdLst>
  <p:sldSz cx="9144000" cy="5143500" type="screen16x9"/>
  <p:notesSz cx="6858000" cy="9144000"/>
  <p:embeddedFontLst>
    <p:embeddedFont>
      <p:font typeface="MingLiU" panose="02020509000000000000" pitchFamily="49" charset="-120"/>
      <p:regular r:id="rId39"/>
    </p:embeddedFont>
    <p:embeddedFont>
      <p:font typeface="华文楷体" panose="02010600040101010101" pitchFamily="2" charset="-122"/>
      <p:regular r:id="rId40"/>
    </p:embeddedFont>
    <p:embeddedFont>
      <p:font typeface="Calisto MT" panose="02040603050505030304" pitchFamily="18" charset="0"/>
      <p:regular r:id="rId41"/>
      <p:bold r:id="rId42"/>
      <p:italic r:id="rId43"/>
      <p:boldItalic r:id="rId44"/>
    </p:embeddedFont>
    <p:embeddedFont>
      <p:font typeface="PMingLiU" panose="02020500000000000000" pitchFamily="18" charset="-120"/>
      <p:regular r:id="rId45"/>
    </p:embeddedFont>
    <p:embeddedFont>
      <p:font typeface="Tahoma" panose="020B0604030504040204" pitchFamily="34" charset="0"/>
      <p:regular r:id="rId46"/>
      <p:bold r:id="rId47"/>
    </p:embeddedFont>
    <p:embeddedFont>
      <p:font typeface="Wingdings 2" panose="05020102010507070707" pitchFamily="18" charset="2"/>
      <p:regular r:id="rId4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3CB450-8EB8-4A26-A0EE-8203D875579D}" v="20" dt="2021-04-09T18:29:16.0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90" autoAdjust="0"/>
    <p:restoredTop sz="94694"/>
  </p:normalViewPr>
  <p:slideViewPr>
    <p:cSldViewPr snapToGrid="0">
      <p:cViewPr varScale="1">
        <p:scale>
          <a:sx n="107" d="100"/>
          <a:sy n="107" d="100"/>
        </p:scale>
        <p:origin x="360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B1F8526E-4EE1-40C4-8CF1-BCEE086BE7D4}"/>
    <pc:docChg chg="undo redo custSel addSld delSld modSld sldOrd">
      <pc:chgData name="Chunping Xu" userId="a5962ba47313b1f5" providerId="LiveId" clId="{B1F8526E-4EE1-40C4-8CF1-BCEE086BE7D4}" dt="2021-01-16T16:18:13.636" v="404"/>
      <pc:docMkLst>
        <pc:docMk/>
      </pc:docMkLst>
      <pc:sldChg chg="del">
        <pc:chgData name="Chunping Xu" userId="a5962ba47313b1f5" providerId="LiveId" clId="{B1F8526E-4EE1-40C4-8CF1-BCEE086BE7D4}" dt="2021-01-15T19:46:12.636" v="221" actId="47"/>
        <pc:sldMkLst>
          <pc:docMk/>
          <pc:sldMk cId="3597730613" sldId="408"/>
        </pc:sldMkLst>
      </pc:sldChg>
      <pc:sldChg chg="modSp mod">
        <pc:chgData name="Chunping Xu" userId="a5962ba47313b1f5" providerId="LiveId" clId="{B1F8526E-4EE1-40C4-8CF1-BCEE086BE7D4}" dt="2021-01-15T19:24:27.963" v="27"/>
        <pc:sldMkLst>
          <pc:docMk/>
          <pc:sldMk cId="2574250617" sldId="835"/>
        </pc:sldMkLst>
        <pc:spChg chg="mod">
          <ac:chgData name="Chunping Xu" userId="a5962ba47313b1f5" providerId="LiveId" clId="{B1F8526E-4EE1-40C4-8CF1-BCEE086BE7D4}" dt="2021-01-15T19:24:27.963" v="27"/>
          <ac:spMkLst>
            <pc:docMk/>
            <pc:sldMk cId="2574250617" sldId="835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528803733" sldId="84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3125448393" sldId="844"/>
        </pc:sldMkLst>
      </pc:sldChg>
      <pc:sldChg chg="modSp mod">
        <pc:chgData name="Chunping Xu" userId="a5962ba47313b1f5" providerId="LiveId" clId="{B1F8526E-4EE1-40C4-8CF1-BCEE086BE7D4}" dt="2021-01-15T19:26:44.907" v="60"/>
        <pc:sldMkLst>
          <pc:docMk/>
          <pc:sldMk cId="96890483" sldId="845"/>
        </pc:sldMkLst>
        <pc:spChg chg="mod">
          <ac:chgData name="Chunping Xu" userId="a5962ba47313b1f5" providerId="LiveId" clId="{B1F8526E-4EE1-40C4-8CF1-BCEE086BE7D4}" dt="2021-01-15T19:26:44.907" v="6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4:54.781" v="122"/>
        <pc:sldMkLst>
          <pc:docMk/>
          <pc:sldMk cId="3489066414" sldId="847"/>
        </pc:sldMkLst>
        <pc:spChg chg="mod">
          <ac:chgData name="Chunping Xu" userId="a5962ba47313b1f5" providerId="LiveId" clId="{B1F8526E-4EE1-40C4-8CF1-BCEE086BE7D4}" dt="2021-01-15T19:34:54.781" v="122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2:08.625" v="388"/>
        <pc:sldMkLst>
          <pc:docMk/>
          <pc:sldMk cId="4007757009" sldId="884"/>
        </pc:sldMkLst>
        <pc:spChg chg="mod">
          <ac:chgData name="Chunping Xu" userId="a5962ba47313b1f5" providerId="LiveId" clId="{B1F8526E-4EE1-40C4-8CF1-BCEE086BE7D4}" dt="2021-01-15T19:29:16.258" v="11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376608489" sldId="902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299039240" sldId="90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036139645" sldId="904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191580823" sldId="905"/>
        </pc:sldMkLst>
      </pc:sldChg>
      <pc:sldChg chg="modSp mod modAnim">
        <pc:chgData name="Chunping Xu" userId="a5962ba47313b1f5" providerId="LiveId" clId="{B1F8526E-4EE1-40C4-8CF1-BCEE086BE7D4}" dt="2021-01-15T20:02:16.584" v="389"/>
        <pc:sldMkLst>
          <pc:docMk/>
          <pc:sldMk cId="176347072" sldId="906"/>
        </pc:sldMkLst>
        <pc:spChg chg="mod">
          <ac:chgData name="Chunping Xu" userId="a5962ba47313b1f5" providerId="LiveId" clId="{B1F8526E-4EE1-40C4-8CF1-BCEE086BE7D4}" dt="2021-01-15T19:36:01.693" v="134"/>
          <ac:spMkLst>
            <pc:docMk/>
            <pc:sldMk cId="176347072" sldId="906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6:27.062" v="138" actId="20577"/>
        <pc:sldMkLst>
          <pc:docMk/>
          <pc:sldMk cId="2727964911" sldId="907"/>
        </pc:sldMkLst>
        <pc:spChg chg="mod">
          <ac:chgData name="Chunping Xu" userId="a5962ba47313b1f5" providerId="LiveId" clId="{B1F8526E-4EE1-40C4-8CF1-BCEE086BE7D4}" dt="2021-01-15T19:36:27.062" v="138" actId="20577"/>
          <ac:spMkLst>
            <pc:docMk/>
            <pc:sldMk cId="2727964911" sldId="907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20:02:26.313" v="390" actId="20577"/>
        <pc:sldMkLst>
          <pc:docMk/>
          <pc:sldMk cId="1128984360" sldId="908"/>
        </pc:sldMkLst>
        <pc:spChg chg="mod">
          <ac:chgData name="Chunping Xu" userId="a5962ba47313b1f5" providerId="LiveId" clId="{B1F8526E-4EE1-40C4-8CF1-BCEE086BE7D4}" dt="2021-01-15T20:02:26.313" v="390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09.049" v="148" actId="255"/>
        <pc:sldMkLst>
          <pc:docMk/>
          <pc:sldMk cId="4019409665" sldId="910"/>
        </pc:sldMkLst>
        <pc:spChg chg="mod">
          <ac:chgData name="Chunping Xu" userId="a5962ba47313b1f5" providerId="LiveId" clId="{B1F8526E-4EE1-40C4-8CF1-BCEE086BE7D4}" dt="2021-01-15T19:38:09.049" v="148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44.725" v="151"/>
        <pc:sldMkLst>
          <pc:docMk/>
          <pc:sldMk cId="7925270" sldId="911"/>
        </pc:sldMkLst>
        <pc:spChg chg="mod">
          <ac:chgData name="Chunping Xu" userId="a5962ba47313b1f5" providerId="LiveId" clId="{B1F8526E-4EE1-40C4-8CF1-BCEE086BE7D4}" dt="2021-01-15T19:38:44.725" v="151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24.345" v="166" actId="20577"/>
        <pc:sldMkLst>
          <pc:docMk/>
          <pc:sldMk cId="1543919868" sldId="912"/>
        </pc:sldMkLst>
        <pc:spChg chg="mod">
          <ac:chgData name="Chunping Xu" userId="a5962ba47313b1f5" providerId="LiveId" clId="{B1F8526E-4EE1-40C4-8CF1-BCEE086BE7D4}" dt="2021-01-15T19:41:24.345" v="166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53.824" v="170"/>
        <pc:sldMkLst>
          <pc:docMk/>
          <pc:sldMk cId="736122814" sldId="913"/>
        </pc:sldMkLst>
        <pc:spChg chg="mod">
          <ac:chgData name="Chunping Xu" userId="a5962ba47313b1f5" providerId="LiveId" clId="{B1F8526E-4EE1-40C4-8CF1-BCEE086BE7D4}" dt="2021-01-15T19:41:53.824" v="170"/>
          <ac:spMkLst>
            <pc:docMk/>
            <pc:sldMk cId="736122814" sldId="913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44:03.017" v="182" actId="47"/>
        <pc:sldMkLst>
          <pc:docMk/>
          <pc:sldMk cId="3082226783" sldId="914"/>
        </pc:sldMkLst>
      </pc:sldChg>
      <pc:sldChg chg="modSp mod">
        <pc:chgData name="Chunping Xu" userId="a5962ba47313b1f5" providerId="LiveId" clId="{B1F8526E-4EE1-40C4-8CF1-BCEE086BE7D4}" dt="2021-01-15T19:47:38.158" v="229"/>
        <pc:sldMkLst>
          <pc:docMk/>
          <pc:sldMk cId="3565729517" sldId="915"/>
        </pc:sldMkLst>
        <pc:spChg chg="mod">
          <ac:chgData name="Chunping Xu" userId="a5962ba47313b1f5" providerId="LiveId" clId="{B1F8526E-4EE1-40C4-8CF1-BCEE086BE7D4}" dt="2021-01-15T19:47:38.158" v="229"/>
          <ac:spMkLst>
            <pc:docMk/>
            <pc:sldMk cId="3565729517" sldId="915"/>
            <ac:spMk id="441" creationId="{00000000-0000-0000-0000-000000000000}"/>
          </ac:spMkLst>
        </pc:spChg>
      </pc:sldChg>
      <pc:sldChg chg="addSp modSp mod">
        <pc:chgData name="Chunping Xu" userId="a5962ba47313b1f5" providerId="LiveId" clId="{B1F8526E-4EE1-40C4-8CF1-BCEE086BE7D4}" dt="2021-01-15T19:42:41.039" v="174" actId="14100"/>
        <pc:sldMkLst>
          <pc:docMk/>
          <pc:sldMk cId="1161140011" sldId="916"/>
        </pc:sldMkLst>
        <pc:spChg chg="mod">
          <ac:chgData name="Chunping Xu" userId="a5962ba47313b1f5" providerId="LiveId" clId="{B1F8526E-4EE1-40C4-8CF1-BCEE086BE7D4}" dt="2021-01-15T19:42:31.010" v="172" actId="20577"/>
          <ac:spMkLst>
            <pc:docMk/>
            <pc:sldMk cId="1161140011" sldId="916"/>
            <ac:spMk id="441" creationId="{00000000-0000-0000-0000-000000000000}"/>
          </ac:spMkLst>
        </pc:spChg>
        <pc:picChg chg="add mod">
          <ac:chgData name="Chunping Xu" userId="a5962ba47313b1f5" providerId="LiveId" clId="{B1F8526E-4EE1-40C4-8CF1-BCEE086BE7D4}" dt="2021-01-15T19:42:41.039" v="174" actId="14100"/>
          <ac:picMkLst>
            <pc:docMk/>
            <pc:sldMk cId="1161140011" sldId="916"/>
            <ac:picMk id="2" creationId="{F1D4249E-0EC2-47BF-B918-7540E529AC49}"/>
          </ac:picMkLst>
        </pc:picChg>
      </pc:sldChg>
      <pc:sldChg chg="modSp mod modAnim">
        <pc:chgData name="Chunping Xu" userId="a5962ba47313b1f5" providerId="LiveId" clId="{B1F8526E-4EE1-40C4-8CF1-BCEE086BE7D4}" dt="2021-01-15T20:04:00.032" v="395"/>
        <pc:sldMkLst>
          <pc:docMk/>
          <pc:sldMk cId="593414309" sldId="917"/>
        </pc:sldMkLst>
        <pc:spChg chg="mod">
          <ac:chgData name="Chunping Xu" userId="a5962ba47313b1f5" providerId="LiveId" clId="{B1F8526E-4EE1-40C4-8CF1-BCEE086BE7D4}" dt="2021-01-15T19:51:48.632" v="293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35.233" v="397"/>
        <pc:sldMkLst>
          <pc:docMk/>
          <pc:sldMk cId="3702871186" sldId="918"/>
        </pc:sldMkLst>
        <pc:spChg chg="mod">
          <ac:chgData name="Chunping Xu" userId="a5962ba47313b1f5" providerId="LiveId" clId="{B1F8526E-4EE1-40C4-8CF1-BCEE086BE7D4}" dt="2021-01-15T19:54:48.282" v="323" actId="20577"/>
          <ac:spMkLst>
            <pc:docMk/>
            <pc:sldMk cId="3702871186" sldId="91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55.118" v="399"/>
        <pc:sldMkLst>
          <pc:docMk/>
          <pc:sldMk cId="3860091092" sldId="919"/>
        </pc:sldMkLst>
        <pc:spChg chg="mod">
          <ac:chgData name="Chunping Xu" userId="a5962ba47313b1f5" providerId="LiveId" clId="{B1F8526E-4EE1-40C4-8CF1-BCEE086BE7D4}" dt="2021-01-15T19:57:55.674" v="359" actId="12"/>
          <ac:spMkLst>
            <pc:docMk/>
            <pc:sldMk cId="3860091092" sldId="91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6T16:18:13.636" v="404"/>
        <pc:sldMkLst>
          <pc:docMk/>
          <pc:sldMk cId="3255214020" sldId="920"/>
        </pc:sldMkLst>
        <pc:spChg chg="mod">
          <ac:chgData name="Chunping Xu" userId="a5962ba47313b1f5" providerId="LiveId" clId="{B1F8526E-4EE1-40C4-8CF1-BCEE086BE7D4}" dt="2021-01-16T16:18:13.636" v="404"/>
          <ac:spMkLst>
            <pc:docMk/>
            <pc:sldMk cId="3255214020" sldId="920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53:01.240" v="301" actId="47"/>
        <pc:sldMkLst>
          <pc:docMk/>
          <pc:sldMk cId="2400903659" sldId="921"/>
        </pc:sldMkLst>
      </pc:sldChg>
      <pc:sldChg chg="del">
        <pc:chgData name="Chunping Xu" userId="a5962ba47313b1f5" providerId="LiveId" clId="{B1F8526E-4EE1-40C4-8CF1-BCEE086BE7D4}" dt="2021-01-15T20:00:04.154" v="386" actId="47"/>
        <pc:sldMkLst>
          <pc:docMk/>
          <pc:sldMk cId="1364164951" sldId="923"/>
        </pc:sldMkLst>
      </pc:sldChg>
      <pc:sldChg chg="modSp mod modAnim">
        <pc:chgData name="Chunping Xu" userId="a5962ba47313b1f5" providerId="LiveId" clId="{B1F8526E-4EE1-40C4-8CF1-BCEE086BE7D4}" dt="2021-01-15T20:02:59.559" v="392"/>
        <pc:sldMkLst>
          <pc:docMk/>
          <pc:sldMk cId="3813381490" sldId="924"/>
        </pc:sldMkLst>
        <pc:spChg chg="mod">
          <ac:chgData name="Chunping Xu" userId="a5962ba47313b1f5" providerId="LiveId" clId="{B1F8526E-4EE1-40C4-8CF1-BCEE086BE7D4}" dt="2021-01-15T19:45:18.608" v="214"/>
          <ac:spMkLst>
            <pc:docMk/>
            <pc:sldMk cId="3813381490" sldId="924"/>
            <ac:spMk id="441" creationId="{00000000-0000-0000-0000-000000000000}"/>
          </ac:spMkLst>
        </pc:spChg>
      </pc:sldChg>
      <pc:sldChg chg="addSp delSp modSp new del mod">
        <pc:chgData name="Chunping Xu" userId="a5962ba47313b1f5" providerId="LiveId" clId="{B1F8526E-4EE1-40C4-8CF1-BCEE086BE7D4}" dt="2021-01-15T19:27:28.298" v="62" actId="47"/>
        <pc:sldMkLst>
          <pc:docMk/>
          <pc:sldMk cId="2882090426" sldId="925"/>
        </pc:sldMkLst>
        <pc:spChg chg="del">
          <ac:chgData name="Chunping Xu" userId="a5962ba47313b1f5" providerId="LiveId" clId="{B1F8526E-4EE1-40C4-8CF1-BCEE086BE7D4}" dt="2021-01-15T00:44:32.990" v="5" actId="21"/>
          <ac:spMkLst>
            <pc:docMk/>
            <pc:sldMk cId="2882090426" sldId="925"/>
            <ac:spMk id="2" creationId="{F537CEC3-5828-4E03-B22E-17F590FBDFF7}"/>
          </ac:spMkLst>
        </pc:spChg>
        <pc:spChg chg="mod">
          <ac:chgData name="Chunping Xu" userId="a5962ba47313b1f5" providerId="LiveId" clId="{B1F8526E-4EE1-40C4-8CF1-BCEE086BE7D4}" dt="2021-01-15T00:46:21.267" v="24"/>
          <ac:spMkLst>
            <pc:docMk/>
            <pc:sldMk cId="2882090426" sldId="925"/>
            <ac:spMk id="3" creationId="{52B1A53C-CAC8-49EB-8B1D-75E6645EDA6F}"/>
          </ac:spMkLst>
        </pc:spChg>
        <pc:picChg chg="add mod">
          <ac:chgData name="Chunping Xu" userId="a5962ba47313b1f5" providerId="LiveId" clId="{B1F8526E-4EE1-40C4-8CF1-BCEE086BE7D4}" dt="2021-01-15T00:44:38.129" v="6" actId="1076"/>
          <ac:picMkLst>
            <pc:docMk/>
            <pc:sldMk cId="2882090426" sldId="925"/>
            <ac:picMk id="4" creationId="{52F2DB46-6841-4E65-910F-AE5D7D0D6E8F}"/>
          </ac:picMkLst>
        </pc:picChg>
      </pc:sldChg>
      <pc:sldChg chg="modSp add mod">
        <pc:chgData name="Chunping Xu" userId="a5962ba47313b1f5" providerId="LiveId" clId="{B1F8526E-4EE1-40C4-8CF1-BCEE086BE7D4}" dt="2021-01-15T19:25:37.441" v="35" actId="20577"/>
        <pc:sldMkLst>
          <pc:docMk/>
          <pc:sldMk cId="2313262846" sldId="926"/>
        </pc:sldMkLst>
        <pc:spChg chg="mod">
          <ac:chgData name="Chunping Xu" userId="a5962ba47313b1f5" providerId="LiveId" clId="{B1F8526E-4EE1-40C4-8CF1-BCEE086BE7D4}" dt="2021-01-15T19:25:37.441" v="35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5:58.156" v="38"/>
        <pc:sldMkLst>
          <pc:docMk/>
          <pc:sldMk cId="1721187573" sldId="927"/>
        </pc:sldMkLst>
        <pc:spChg chg="mod">
          <ac:chgData name="Chunping Xu" userId="a5962ba47313b1f5" providerId="LiveId" clId="{B1F8526E-4EE1-40C4-8CF1-BCEE086BE7D4}" dt="2021-01-15T19:25:58.156" v="38"/>
          <ac:spMkLst>
            <pc:docMk/>
            <pc:sldMk cId="1721187573" sldId="9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6:11.967" v="43"/>
        <pc:sldMkLst>
          <pc:docMk/>
          <pc:sldMk cId="3410243051" sldId="928"/>
        </pc:sldMkLst>
        <pc:spChg chg="mod">
          <ac:chgData name="Chunping Xu" userId="a5962ba47313b1f5" providerId="LiveId" clId="{B1F8526E-4EE1-40C4-8CF1-BCEE086BE7D4}" dt="2021-01-15T19:26:11.967" v="43"/>
          <ac:spMkLst>
            <pc:docMk/>
            <pc:sldMk cId="3410243051" sldId="928"/>
            <ac:spMk id="441" creationId="{00000000-0000-0000-0000-000000000000}"/>
          </ac:spMkLst>
        </pc:spChg>
      </pc:sldChg>
      <pc:sldChg chg="add ord">
        <pc:chgData name="Chunping Xu" userId="a5962ba47313b1f5" providerId="LiveId" clId="{B1F8526E-4EE1-40C4-8CF1-BCEE086BE7D4}" dt="2021-01-15T19:55:22.637" v="331"/>
        <pc:sldMkLst>
          <pc:docMk/>
          <pc:sldMk cId="3723240772" sldId="929"/>
        </pc:sldMkLst>
      </pc:sldChg>
      <pc:sldChg chg="modSp add mod modAnim">
        <pc:chgData name="Chunping Xu" userId="a5962ba47313b1f5" providerId="LiveId" clId="{B1F8526E-4EE1-40C4-8CF1-BCEE086BE7D4}" dt="2021-01-15T20:02:40.378" v="391"/>
        <pc:sldMkLst>
          <pc:docMk/>
          <pc:sldMk cId="622414443" sldId="930"/>
        </pc:sldMkLst>
        <pc:spChg chg="mod">
          <ac:chgData name="Chunping Xu" userId="a5962ba47313b1f5" providerId="LiveId" clId="{B1F8526E-4EE1-40C4-8CF1-BCEE086BE7D4}" dt="2021-01-15T19:39:42.198" v="156"/>
          <ac:spMkLst>
            <pc:docMk/>
            <pc:sldMk cId="622414443" sldId="9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0:21.007" v="161"/>
        <pc:sldMkLst>
          <pc:docMk/>
          <pc:sldMk cId="2614606435" sldId="931"/>
        </pc:sldMkLst>
        <pc:spChg chg="mod">
          <ac:chgData name="Chunping Xu" userId="a5962ba47313b1f5" providerId="LiveId" clId="{B1F8526E-4EE1-40C4-8CF1-BCEE086BE7D4}" dt="2021-01-15T19:40:21.007" v="161"/>
          <ac:spMkLst>
            <pc:docMk/>
            <pc:sldMk cId="2614606435" sldId="9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1:29.886" v="167" actId="20577"/>
        <pc:sldMkLst>
          <pc:docMk/>
          <pc:sldMk cId="1647251514" sldId="932"/>
        </pc:sldMkLst>
        <pc:spChg chg="mod">
          <ac:chgData name="Chunping Xu" userId="a5962ba47313b1f5" providerId="LiveId" clId="{B1F8526E-4EE1-40C4-8CF1-BCEE086BE7D4}" dt="2021-01-15T19:41:29.886" v="167" actId="20577"/>
          <ac:spMkLst>
            <pc:docMk/>
            <pc:sldMk cId="1647251514" sldId="932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B1F8526E-4EE1-40C4-8CF1-BCEE086BE7D4}" dt="2021-01-15T20:03:37.793" v="394"/>
        <pc:sldMkLst>
          <pc:docMk/>
          <pc:sldMk cId="2289486019" sldId="933"/>
        </pc:sldMkLst>
        <pc:spChg chg="mod">
          <ac:chgData name="Chunping Xu" userId="a5962ba47313b1f5" providerId="LiveId" clId="{B1F8526E-4EE1-40C4-8CF1-BCEE086BE7D4}" dt="2021-01-15T19:47:10.007" v="226"/>
          <ac:spMkLst>
            <pc:docMk/>
            <pc:sldMk cId="2289486019" sldId="93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7:57.699" v="235"/>
        <pc:sldMkLst>
          <pc:docMk/>
          <pc:sldMk cId="1063652286" sldId="934"/>
        </pc:sldMkLst>
        <pc:spChg chg="mod">
          <ac:chgData name="Chunping Xu" userId="a5962ba47313b1f5" providerId="LiveId" clId="{B1F8526E-4EE1-40C4-8CF1-BCEE086BE7D4}" dt="2021-01-15T19:47:57.699" v="235"/>
          <ac:spMkLst>
            <pc:docMk/>
            <pc:sldMk cId="1063652286" sldId="93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1:37.205" v="290" actId="20577"/>
        <pc:sldMkLst>
          <pc:docMk/>
          <pc:sldMk cId="1184044065" sldId="935"/>
        </pc:sldMkLst>
        <pc:spChg chg="mod">
          <ac:chgData name="Chunping Xu" userId="a5962ba47313b1f5" providerId="LiveId" clId="{B1F8526E-4EE1-40C4-8CF1-BCEE086BE7D4}" dt="2021-01-15T19:51:37.205" v="290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2:50.872" v="300"/>
        <pc:sldMkLst>
          <pc:docMk/>
          <pc:sldMk cId="3566751660" sldId="936"/>
        </pc:sldMkLst>
        <pc:spChg chg="mod">
          <ac:chgData name="Chunping Xu" userId="a5962ba47313b1f5" providerId="LiveId" clId="{B1F8526E-4EE1-40C4-8CF1-BCEE086BE7D4}" dt="2021-01-15T19:52:50.872" v="300"/>
          <ac:spMkLst>
            <pc:docMk/>
            <pc:sldMk cId="3566751660" sldId="936"/>
            <ac:spMk id="441" creationId="{00000000-0000-0000-0000-000000000000}"/>
          </ac:spMkLst>
        </pc:spChg>
      </pc:sldChg>
      <pc:sldMasterChg chg="delSldLayout">
        <pc:chgData name="Chunping Xu" userId="a5962ba47313b1f5" providerId="LiveId" clId="{B1F8526E-4EE1-40C4-8CF1-BCEE086BE7D4}" dt="2021-01-15T19:46:12.636" v="221" actId="47"/>
        <pc:sldMasterMkLst>
          <pc:docMk/>
          <pc:sldMasterMk cId="0" sldId="2147483696"/>
        </pc:sldMasterMkLst>
        <pc:sldLayoutChg chg="del">
          <pc:chgData name="Chunping Xu" userId="a5962ba47313b1f5" providerId="LiveId" clId="{B1F8526E-4EE1-40C4-8CF1-BCEE086BE7D4}" dt="2021-01-15T19:46:12.636" v="221" actId="47"/>
          <pc:sldLayoutMkLst>
            <pc:docMk/>
            <pc:sldMasterMk cId="0" sldId="2147483696"/>
            <pc:sldLayoutMk cId="810395862" sldId="2147483708"/>
          </pc:sldLayoutMkLst>
        </pc:sldLayoutChg>
      </pc:sldMasterChg>
    </pc:docChg>
  </pc:docChgLst>
  <pc:docChgLst>
    <pc:chgData name="Chunping Xu" userId="a5962ba47313b1f5" providerId="LiveId" clId="{6B802990-152F-4E52-86AF-4FBA9D3D1446}"/>
    <pc:docChg chg="undo redo custSel addSld delSld modSld sldOrd">
      <pc:chgData name="Chunping Xu" userId="a5962ba47313b1f5" providerId="LiveId" clId="{6B802990-152F-4E52-86AF-4FBA9D3D1446}" dt="2020-12-04T19:00:46.259" v="185" actId="13926"/>
      <pc:docMkLst>
        <pc:docMk/>
      </pc:docMkLst>
      <pc:sldChg chg="modSp add mod ord">
        <pc:chgData name="Chunping Xu" userId="a5962ba47313b1f5" providerId="LiveId" clId="{6B802990-152F-4E52-86AF-4FBA9D3D1446}" dt="2020-12-04T06:09:29.722" v="122"/>
        <pc:sldMkLst>
          <pc:docMk/>
          <pc:sldMk cId="3597730613" sldId="408"/>
        </pc:sldMkLst>
        <pc:spChg chg="mod">
          <ac:chgData name="Chunping Xu" userId="a5962ba47313b1f5" providerId="LiveId" clId="{6B802990-152F-4E52-86AF-4FBA9D3D1446}" dt="2020-12-04T04:26:30.977" v="3" actId="1076"/>
          <ac:spMkLst>
            <pc:docMk/>
            <pc:sldMk cId="3597730613" sldId="408"/>
            <ac:spMk id="6" creationId="{00000000-0000-0000-0000-000000000000}"/>
          </ac:spMkLst>
        </pc:spChg>
        <pc:spChg chg="mod">
          <ac:chgData name="Chunping Xu" userId="a5962ba47313b1f5" providerId="LiveId" clId="{6B802990-152F-4E52-86AF-4FBA9D3D1446}" dt="2020-12-04T04:26:30.227" v="2" actId="1076"/>
          <ac:spMkLst>
            <pc:docMk/>
            <pc:sldMk cId="3597730613" sldId="408"/>
            <ac:spMk id="12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4:18.014" v="6"/>
        <pc:sldMkLst>
          <pc:docMk/>
          <pc:sldMk cId="2574250617" sldId="835"/>
        </pc:sldMkLst>
        <pc:spChg chg="mod">
          <ac:chgData name="Chunping Xu" userId="a5962ba47313b1f5" providerId="LiveId" clId="{6B802990-152F-4E52-86AF-4FBA9D3D1446}" dt="2020-12-04T05:54:18.014" v="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5:30.860" v="13" actId="255"/>
        <pc:sldMkLst>
          <pc:docMk/>
          <pc:sldMk cId="2528803733" sldId="843"/>
        </pc:sldMkLst>
        <pc:spChg chg="mod">
          <ac:chgData name="Chunping Xu" userId="a5962ba47313b1f5" providerId="LiveId" clId="{6B802990-152F-4E52-86AF-4FBA9D3D1446}" dt="2020-12-04T05:55:30.860" v="13" actId="25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3:21.955" v="162" actId="20577"/>
        <pc:sldMkLst>
          <pc:docMk/>
          <pc:sldMk cId="3125448393" sldId="844"/>
        </pc:sldMkLst>
        <pc:spChg chg="mod">
          <ac:chgData name="Chunping Xu" userId="a5962ba47313b1f5" providerId="LiveId" clId="{6B802990-152F-4E52-86AF-4FBA9D3D1446}" dt="2020-12-04T18:53:21.955" v="162" actId="20577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9:48.788" v="40"/>
        <pc:sldMkLst>
          <pc:docMk/>
          <pc:sldMk cId="96890483" sldId="845"/>
        </pc:sldMkLst>
        <pc:spChg chg="mod">
          <ac:chgData name="Chunping Xu" userId="a5962ba47313b1f5" providerId="LiveId" clId="{6B802990-152F-4E52-86AF-4FBA9D3D1446}" dt="2020-12-04T05:59:48.788" v="4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6:21.190" v="173" actId="948"/>
        <pc:sldMkLst>
          <pc:docMk/>
          <pc:sldMk cId="3489066414" sldId="847"/>
        </pc:sldMkLst>
        <pc:spChg chg="mod">
          <ac:chgData name="Chunping Xu" userId="a5962ba47313b1f5" providerId="LiveId" clId="{6B802990-152F-4E52-86AF-4FBA9D3D1446}" dt="2020-12-04T18:56:21.190" v="173" actId="94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8:13.689" v="33"/>
        <pc:sldMkLst>
          <pc:docMk/>
          <pc:sldMk cId="2814175321" sldId="852"/>
        </pc:sldMkLst>
        <pc:spChg chg="mod">
          <ac:chgData name="Chunping Xu" userId="a5962ba47313b1f5" providerId="LiveId" clId="{6B802990-152F-4E52-86AF-4FBA9D3D1446}" dt="2020-12-04T05:58:13.689" v="3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771223605" sldId="865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050489150" sldId="86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4022564738" sldId="86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27779817" sldId="86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131454187" sldId="86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13157655" sldId="87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44316163" sldId="871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692466551" sldId="872"/>
        </pc:sldMkLst>
      </pc:sldChg>
      <pc:sldChg chg="modSp mod">
        <pc:chgData name="Chunping Xu" userId="a5962ba47313b1f5" providerId="LiveId" clId="{6B802990-152F-4E52-86AF-4FBA9D3D1446}" dt="2020-12-04T18:55:56.567" v="172"/>
        <pc:sldMkLst>
          <pc:docMk/>
          <pc:sldMk cId="4007757009" sldId="884"/>
        </pc:sldMkLst>
        <pc:spChg chg="mod">
          <ac:chgData name="Chunping Xu" userId="a5962ba47313b1f5" providerId="LiveId" clId="{6B802990-152F-4E52-86AF-4FBA9D3D1446}" dt="2020-12-04T18:55:56.567" v="172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554349762" sldId="88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825219379" sldId="88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970630034" sldId="892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356141396" sldId="893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928823395" sldId="894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020413872" sldId="89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418322402" sldId="89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640415659" sldId="89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033146085" sldId="89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93627612" sldId="90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46628098" sldId="901"/>
        </pc:sldMkLst>
      </pc:sldChg>
      <pc:sldChg chg="modSp add mod">
        <pc:chgData name="Chunping Xu" userId="a5962ba47313b1f5" providerId="LiveId" clId="{6B802990-152F-4E52-86AF-4FBA9D3D1446}" dt="2020-12-04T05:56:40.337" v="21" actId="20577"/>
        <pc:sldMkLst>
          <pc:docMk/>
          <pc:sldMk cId="2376608489" sldId="902"/>
        </pc:sldMkLst>
        <pc:spChg chg="mod">
          <ac:chgData name="Chunping Xu" userId="a5962ba47313b1f5" providerId="LiveId" clId="{6B802990-152F-4E52-86AF-4FBA9D3D1446}" dt="2020-12-04T05:56:40.337" v="21" actId="20577"/>
          <ac:spMkLst>
            <pc:docMk/>
            <pc:sldMk cId="2376608489" sldId="90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02.302" v="24"/>
        <pc:sldMkLst>
          <pc:docMk/>
          <pc:sldMk cId="2299039240" sldId="903"/>
        </pc:sldMkLst>
        <pc:spChg chg="mod">
          <ac:chgData name="Chunping Xu" userId="a5962ba47313b1f5" providerId="LiveId" clId="{6B802990-152F-4E52-86AF-4FBA9D3D1446}" dt="2020-12-04T05:57:02.302" v="24"/>
          <ac:spMkLst>
            <pc:docMk/>
            <pc:sldMk cId="2299039240" sldId="90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30.315" v="27"/>
        <pc:sldMkLst>
          <pc:docMk/>
          <pc:sldMk cId="2036139645" sldId="904"/>
        </pc:sldMkLst>
        <pc:spChg chg="mod">
          <ac:chgData name="Chunping Xu" userId="a5962ba47313b1f5" providerId="LiveId" clId="{6B802990-152F-4E52-86AF-4FBA9D3D1446}" dt="2020-12-04T05:57:30.315" v="27"/>
          <ac:spMkLst>
            <pc:docMk/>
            <pc:sldMk cId="2036139645" sldId="90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47.519" v="30"/>
        <pc:sldMkLst>
          <pc:docMk/>
          <pc:sldMk cId="2191580823" sldId="905"/>
        </pc:sldMkLst>
        <pc:spChg chg="mod">
          <ac:chgData name="Chunping Xu" userId="a5962ba47313b1f5" providerId="LiveId" clId="{6B802990-152F-4E52-86AF-4FBA9D3D1446}" dt="2020-12-04T05:57:47.519" v="30"/>
          <ac:spMkLst>
            <pc:docMk/>
            <pc:sldMk cId="2191580823" sldId="90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3:20.799" v="63" actId="948"/>
        <pc:sldMkLst>
          <pc:docMk/>
          <pc:sldMk cId="176347072" sldId="906"/>
        </pc:sldMkLst>
        <pc:spChg chg="mod">
          <ac:chgData name="Chunping Xu" userId="a5962ba47313b1f5" providerId="LiveId" clId="{6B802990-152F-4E52-86AF-4FBA9D3D1446}" dt="2020-12-04T06:03:20.799" v="63" actId="948"/>
          <ac:spMkLst>
            <pc:docMk/>
            <pc:sldMk cId="176347072" sldId="906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49075551" sldId="907"/>
        </pc:sldMkLst>
      </pc:sldChg>
      <pc:sldChg chg="modSp add mod">
        <pc:chgData name="Chunping Xu" userId="a5962ba47313b1f5" providerId="LiveId" clId="{6B802990-152F-4E52-86AF-4FBA9D3D1446}" dt="2020-12-04T06:04:03.288" v="72"/>
        <pc:sldMkLst>
          <pc:docMk/>
          <pc:sldMk cId="2727964911" sldId="907"/>
        </pc:sldMkLst>
        <pc:spChg chg="mod">
          <ac:chgData name="Chunping Xu" userId="a5962ba47313b1f5" providerId="LiveId" clId="{6B802990-152F-4E52-86AF-4FBA9D3D1446}" dt="2020-12-04T06:04:03.288" v="72"/>
          <ac:spMkLst>
            <pc:docMk/>
            <pc:sldMk cId="2727964911" sldId="90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4:29.878" v="76" actId="20577"/>
        <pc:sldMkLst>
          <pc:docMk/>
          <pc:sldMk cId="1128984360" sldId="908"/>
        </pc:sldMkLst>
        <pc:spChg chg="mod">
          <ac:chgData name="Chunping Xu" userId="a5962ba47313b1f5" providerId="LiveId" clId="{6B802990-152F-4E52-86AF-4FBA9D3D1446}" dt="2020-12-04T06:04:29.878" v="76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3226573190" sldId="908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574503200" sldId="909"/>
        </pc:sldMkLst>
      </pc:sldChg>
      <pc:sldChg chg="add del">
        <pc:chgData name="Chunping Xu" userId="a5962ba47313b1f5" providerId="LiveId" clId="{6B802990-152F-4E52-86AF-4FBA9D3D1446}" dt="2020-12-04T18:57:09.800" v="174" actId="47"/>
        <pc:sldMkLst>
          <pc:docMk/>
          <pc:sldMk cId="4162604037" sldId="909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607537515" sldId="910"/>
        </pc:sldMkLst>
      </pc:sldChg>
      <pc:sldChg chg="modSp add mod">
        <pc:chgData name="Chunping Xu" userId="a5962ba47313b1f5" providerId="LiveId" clId="{6B802990-152F-4E52-86AF-4FBA9D3D1446}" dt="2020-12-04T06:05:26.303" v="84" actId="255"/>
        <pc:sldMkLst>
          <pc:docMk/>
          <pc:sldMk cId="4019409665" sldId="910"/>
        </pc:sldMkLst>
        <pc:spChg chg="mod">
          <ac:chgData name="Chunping Xu" userId="a5962ba47313b1f5" providerId="LiveId" clId="{6B802990-152F-4E52-86AF-4FBA9D3D1446}" dt="2020-12-04T06:05:26.303" v="84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5:56.301" v="89" actId="20577"/>
        <pc:sldMkLst>
          <pc:docMk/>
          <pc:sldMk cId="7925270" sldId="911"/>
        </pc:sldMkLst>
        <pc:spChg chg="mod">
          <ac:chgData name="Chunping Xu" userId="a5962ba47313b1f5" providerId="LiveId" clId="{6B802990-152F-4E52-86AF-4FBA9D3D1446}" dt="2020-12-04T06:05:56.301" v="89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051627735" sldId="911"/>
        </pc:sldMkLst>
      </pc:sldChg>
      <pc:sldChg chg="modSp add mod">
        <pc:chgData name="Chunping Xu" userId="a5962ba47313b1f5" providerId="LiveId" clId="{6B802990-152F-4E52-86AF-4FBA9D3D1446}" dt="2020-12-04T06:07:22.830" v="96" actId="13926"/>
        <pc:sldMkLst>
          <pc:docMk/>
          <pc:sldMk cId="1543919868" sldId="912"/>
        </pc:sldMkLst>
        <pc:spChg chg="mod">
          <ac:chgData name="Chunping Xu" userId="a5962ba47313b1f5" providerId="LiveId" clId="{6B802990-152F-4E52-86AF-4FBA9D3D1446}" dt="2020-12-04T06:07:22.830" v="96" actId="13926"/>
          <ac:spMkLst>
            <pc:docMk/>
            <pc:sldMk cId="1543919868" sldId="912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643661779" sldId="912"/>
        </pc:sldMkLst>
      </pc:sldChg>
      <pc:sldChg chg="modSp add mod ord">
        <pc:chgData name="Chunping Xu" userId="a5962ba47313b1f5" providerId="LiveId" clId="{6B802990-152F-4E52-86AF-4FBA9D3D1446}" dt="2020-12-04T06:08:47.250" v="111"/>
        <pc:sldMkLst>
          <pc:docMk/>
          <pc:sldMk cId="736122814" sldId="913"/>
        </pc:sldMkLst>
        <pc:spChg chg="mod">
          <ac:chgData name="Chunping Xu" userId="a5962ba47313b1f5" providerId="LiveId" clId="{6B802990-152F-4E52-86AF-4FBA9D3D1446}" dt="2020-12-04T06:08:42.662" v="109"/>
          <ac:spMkLst>
            <pc:docMk/>
            <pc:sldMk cId="736122814" sldId="913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072846661" sldId="913"/>
        </pc:sldMkLst>
      </pc:sldChg>
      <pc:sldChg chg="modSp add mod ord">
        <pc:chgData name="Chunping Xu" userId="a5962ba47313b1f5" providerId="LiveId" clId="{6B802990-152F-4E52-86AF-4FBA9D3D1446}" dt="2020-12-04T06:10:19.302" v="132"/>
        <pc:sldMkLst>
          <pc:docMk/>
          <pc:sldMk cId="3082226783" sldId="914"/>
        </pc:sldMkLst>
        <pc:spChg chg="mod">
          <ac:chgData name="Chunping Xu" userId="a5962ba47313b1f5" providerId="LiveId" clId="{6B802990-152F-4E52-86AF-4FBA9D3D1446}" dt="2020-12-04T06:10:13.426" v="130" actId="122"/>
          <ac:spMkLst>
            <pc:docMk/>
            <pc:sldMk cId="3082226783" sldId="91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0:53.891" v="135"/>
        <pc:sldMkLst>
          <pc:docMk/>
          <pc:sldMk cId="3565729517" sldId="915"/>
        </pc:sldMkLst>
        <pc:spChg chg="mod">
          <ac:chgData name="Chunping Xu" userId="a5962ba47313b1f5" providerId="LiveId" clId="{6B802990-152F-4E52-86AF-4FBA9D3D1446}" dt="2020-12-04T06:10:53.891" v="135"/>
          <ac:spMkLst>
            <pc:docMk/>
            <pc:sldMk cId="3565729517" sldId="91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9:05.916" v="118"/>
        <pc:sldMkLst>
          <pc:docMk/>
          <pc:sldMk cId="1161140011" sldId="916"/>
        </pc:sldMkLst>
        <pc:spChg chg="mod">
          <ac:chgData name="Chunping Xu" userId="a5962ba47313b1f5" providerId="LiveId" clId="{6B802990-152F-4E52-86AF-4FBA9D3D1446}" dt="2020-12-04T06:09:05.916" v="118"/>
          <ac:spMkLst>
            <pc:docMk/>
            <pc:sldMk cId="1161140011" sldId="91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1:35.995" v="139" actId="255"/>
        <pc:sldMkLst>
          <pc:docMk/>
          <pc:sldMk cId="593414309" sldId="917"/>
        </pc:sldMkLst>
        <pc:spChg chg="mod">
          <ac:chgData name="Chunping Xu" userId="a5962ba47313b1f5" providerId="LiveId" clId="{6B802990-152F-4E52-86AF-4FBA9D3D1446}" dt="2020-12-04T06:11:35.995" v="139" actId="255"/>
          <ac:spMkLst>
            <pc:docMk/>
            <pc:sldMk cId="593414309" sldId="91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27.089" v="150"/>
        <pc:sldMkLst>
          <pc:docMk/>
          <pc:sldMk cId="3702871186" sldId="918"/>
        </pc:sldMkLst>
        <pc:spChg chg="mod">
          <ac:chgData name="Chunping Xu" userId="a5962ba47313b1f5" providerId="LiveId" clId="{6B802990-152F-4E52-86AF-4FBA9D3D1446}" dt="2020-12-04T06:12:27.089" v="150"/>
          <ac:spMkLst>
            <pc:docMk/>
            <pc:sldMk cId="3702871186" sldId="91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42.617" v="153"/>
        <pc:sldMkLst>
          <pc:docMk/>
          <pc:sldMk cId="3860091092" sldId="919"/>
        </pc:sldMkLst>
        <pc:spChg chg="mod">
          <ac:chgData name="Chunping Xu" userId="a5962ba47313b1f5" providerId="LiveId" clId="{6B802990-152F-4E52-86AF-4FBA9D3D1446}" dt="2020-12-04T06:12:42.617" v="153"/>
          <ac:spMkLst>
            <pc:docMk/>
            <pc:sldMk cId="3860091092" sldId="91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3:10.126" v="158" actId="20577"/>
        <pc:sldMkLst>
          <pc:docMk/>
          <pc:sldMk cId="3255214020" sldId="920"/>
        </pc:sldMkLst>
        <pc:spChg chg="mod">
          <ac:chgData name="Chunping Xu" userId="a5962ba47313b1f5" providerId="LiveId" clId="{6B802990-152F-4E52-86AF-4FBA9D3D1446}" dt="2020-12-04T06:13:10.126" v="158" actId="20577"/>
          <ac:spMkLst>
            <pc:docMk/>
            <pc:sldMk cId="3255214020" sldId="92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04.093" v="145"/>
        <pc:sldMkLst>
          <pc:docMk/>
          <pc:sldMk cId="2400903659" sldId="921"/>
        </pc:sldMkLst>
        <pc:spChg chg="mod">
          <ac:chgData name="Chunping Xu" userId="a5962ba47313b1f5" providerId="LiveId" clId="{6B802990-152F-4E52-86AF-4FBA9D3D1446}" dt="2020-12-04T06:12:04.093" v="145"/>
          <ac:spMkLst>
            <pc:docMk/>
            <pc:sldMk cId="2400903659" sldId="92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13:44.019" v="161" actId="47"/>
        <pc:sldMkLst>
          <pc:docMk/>
          <pc:sldMk cId="1695335148" sldId="922"/>
        </pc:sldMkLst>
      </pc:sldChg>
      <pc:sldChg chg="add">
        <pc:chgData name="Chunping Xu" userId="a5962ba47313b1f5" providerId="LiveId" clId="{6B802990-152F-4E52-86AF-4FBA9D3D1446}" dt="2020-12-04T06:13:40.806" v="160"/>
        <pc:sldMkLst>
          <pc:docMk/>
          <pc:sldMk cId="1364164951" sldId="923"/>
        </pc:sldMkLst>
      </pc:sldChg>
      <pc:sldChg chg="modSp add mod">
        <pc:chgData name="Chunping Xu" userId="a5962ba47313b1f5" providerId="LiveId" clId="{6B802990-152F-4E52-86AF-4FBA9D3D1446}" dt="2020-12-04T19:00:46.259" v="185" actId="13926"/>
        <pc:sldMkLst>
          <pc:docMk/>
          <pc:sldMk cId="3813381490" sldId="924"/>
        </pc:sldMkLst>
        <pc:spChg chg="mod">
          <ac:chgData name="Chunping Xu" userId="a5962ba47313b1f5" providerId="LiveId" clId="{6B802990-152F-4E52-86AF-4FBA9D3D1446}" dt="2020-12-04T19:00:46.259" v="185" actId="13926"/>
          <ac:spMkLst>
            <pc:docMk/>
            <pc:sldMk cId="3813381490" sldId="9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62DE75E7-B2C1-4782-917A-6608067FDDEE}"/>
    <pc:docChg chg="undo redo custSel addSld delSld modSld">
      <pc:chgData name="Chunping Xu" userId="a5962ba47313b1f5" providerId="LiveId" clId="{62DE75E7-B2C1-4782-917A-6608067FDDEE}" dt="2021-03-12T19:35:48.051" v="235" actId="207"/>
      <pc:docMkLst>
        <pc:docMk/>
      </pc:docMkLst>
      <pc:sldChg chg="modSp mod">
        <pc:chgData name="Chunping Xu" userId="a5962ba47313b1f5" providerId="LiveId" clId="{62DE75E7-B2C1-4782-917A-6608067FDDEE}" dt="2021-03-12T18:14:02.698" v="4" actId="20577"/>
        <pc:sldMkLst>
          <pc:docMk/>
          <pc:sldMk cId="2574250617" sldId="835"/>
        </pc:sldMkLst>
        <pc:spChg chg="mod">
          <ac:chgData name="Chunping Xu" userId="a5962ba47313b1f5" providerId="LiveId" clId="{62DE75E7-B2C1-4782-917A-6608067FDDEE}" dt="2021-03-12T18:14:02.698" v="4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22:07.424" v="67" actId="20577"/>
        <pc:sldMkLst>
          <pc:docMk/>
          <pc:sldMk cId="96890483" sldId="845"/>
        </pc:sldMkLst>
        <pc:spChg chg="mod">
          <ac:chgData name="Chunping Xu" userId="a5962ba47313b1f5" providerId="LiveId" clId="{62DE75E7-B2C1-4782-917A-6608067FDDEE}" dt="2021-03-12T18:22:07.424" v="67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30:22.604" v="76"/>
        <pc:sldMkLst>
          <pc:docMk/>
          <pc:sldMk cId="3489066414" sldId="847"/>
        </pc:sldMkLst>
        <pc:spChg chg="mod">
          <ac:chgData name="Chunping Xu" userId="a5962ba47313b1f5" providerId="LiveId" clId="{62DE75E7-B2C1-4782-917A-6608067FDDEE}" dt="2021-03-12T18:30:22.604" v="76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4:55.419" v="10" actId="20577"/>
        <pc:sldMkLst>
          <pc:docMk/>
          <pc:sldMk cId="2814175321" sldId="852"/>
        </pc:sldMkLst>
        <pc:spChg chg="mod">
          <ac:chgData name="Chunping Xu" userId="a5962ba47313b1f5" providerId="LiveId" clId="{62DE75E7-B2C1-4782-917A-6608067FDDEE}" dt="2021-03-12T18:14:55.419" v="10" actId="2057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62DE75E7-B2C1-4782-917A-6608067FDDEE}" dt="2021-03-12T18:28:51.791" v="73" actId="20577"/>
        <pc:sldMkLst>
          <pc:docMk/>
          <pc:sldMk cId="4007757009" sldId="884"/>
        </pc:sldMkLst>
        <pc:spChg chg="mod">
          <ac:chgData name="Chunping Xu" userId="a5962ba47313b1f5" providerId="LiveId" clId="{62DE75E7-B2C1-4782-917A-6608067FDDEE}" dt="2021-03-12T18:28:51.791" v="73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31:02.678" v="79"/>
        <pc:sldMkLst>
          <pc:docMk/>
          <pc:sldMk cId="4019409665" sldId="910"/>
        </pc:sldMkLst>
        <pc:spChg chg="mod">
          <ac:chgData name="Chunping Xu" userId="a5962ba47313b1f5" providerId="LiveId" clId="{62DE75E7-B2C1-4782-917A-6608067FDDEE}" dt="2021-03-12T18:31:02.678" v="79"/>
          <ac:spMkLst>
            <pc:docMk/>
            <pc:sldMk cId="4019409665" sldId="910"/>
            <ac:spMk id="441" creationId="{00000000-0000-0000-0000-000000000000}"/>
          </ac:spMkLst>
        </pc:spChg>
      </pc:sldChg>
      <pc:sldChg chg="addSp delSp modSp mod">
        <pc:chgData name="Chunping Xu" userId="a5962ba47313b1f5" providerId="LiveId" clId="{62DE75E7-B2C1-4782-917A-6608067FDDEE}" dt="2021-03-12T18:33:48.530" v="86" actId="20577"/>
        <pc:sldMkLst>
          <pc:docMk/>
          <pc:sldMk cId="7925270" sldId="911"/>
        </pc:sldMkLst>
        <pc:spChg chg="add del">
          <ac:chgData name="Chunping Xu" userId="a5962ba47313b1f5" providerId="LiveId" clId="{62DE75E7-B2C1-4782-917A-6608067FDDEE}" dt="2021-03-12T18:33:20.227" v="84" actId="22"/>
          <ac:spMkLst>
            <pc:docMk/>
            <pc:sldMk cId="7925270" sldId="911"/>
            <ac:spMk id="4" creationId="{331CAE16-5276-4C03-B642-0516EC42EF35}"/>
          </ac:spMkLst>
        </pc:spChg>
        <pc:spChg chg="mod">
          <ac:chgData name="Chunping Xu" userId="a5962ba47313b1f5" providerId="LiveId" clId="{62DE75E7-B2C1-4782-917A-6608067FDDEE}" dt="2021-03-12T18:33:48.530" v="86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2:32.168" v="221" actId="20577"/>
        <pc:sldMkLst>
          <pc:docMk/>
          <pc:sldMk cId="1543919868" sldId="912"/>
        </pc:sldMkLst>
        <pc:spChg chg="mod">
          <ac:chgData name="Chunping Xu" userId="a5962ba47313b1f5" providerId="LiveId" clId="{62DE75E7-B2C1-4782-917A-6608067FDDEE}" dt="2021-03-12T19:32:32.168" v="221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8:36:44.842" v="91" actId="47"/>
        <pc:sldMkLst>
          <pc:docMk/>
          <pc:sldMk cId="736122814" sldId="913"/>
        </pc:sldMkLst>
      </pc:sldChg>
      <pc:sldChg chg="modSp mod">
        <pc:chgData name="Chunping Xu" userId="a5962ba47313b1f5" providerId="LiveId" clId="{62DE75E7-B2C1-4782-917A-6608067FDDEE}" dt="2021-03-12T19:20:32.744" v="182"/>
        <pc:sldMkLst>
          <pc:docMk/>
          <pc:sldMk cId="3565729517" sldId="915"/>
        </pc:sldMkLst>
        <pc:spChg chg="mod">
          <ac:chgData name="Chunping Xu" userId="a5962ba47313b1f5" providerId="LiveId" clId="{62DE75E7-B2C1-4782-917A-6608067FDDEE}" dt="2021-03-12T19:20:32.744" v="182"/>
          <ac:spMkLst>
            <pc:docMk/>
            <pc:sldMk cId="3565729517" sldId="91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2:02.864" v="218" actId="20577"/>
        <pc:sldMkLst>
          <pc:docMk/>
          <pc:sldMk cId="593414309" sldId="917"/>
        </pc:sldMkLst>
        <pc:spChg chg="mod">
          <ac:chgData name="Chunping Xu" userId="a5962ba47313b1f5" providerId="LiveId" clId="{62DE75E7-B2C1-4782-917A-6608067FDDEE}" dt="2021-03-12T19:32:02.864" v="218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0:36.241" v="210" actId="20577"/>
        <pc:sldMkLst>
          <pc:docMk/>
          <pc:sldMk cId="3702871186" sldId="918"/>
        </pc:sldMkLst>
        <pc:spChg chg="mod">
          <ac:chgData name="Chunping Xu" userId="a5962ba47313b1f5" providerId="LiveId" clId="{62DE75E7-B2C1-4782-917A-6608067FDDEE}" dt="2021-03-12T19:30:36.241" v="210" actId="20577"/>
          <ac:spMkLst>
            <pc:docMk/>
            <pc:sldMk cId="3702871186" sldId="918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22.873" v="15"/>
        <pc:sldMkLst>
          <pc:docMk/>
          <pc:sldMk cId="2313262846" sldId="926"/>
        </pc:sldMkLst>
        <pc:spChg chg="mod">
          <ac:chgData name="Chunping Xu" userId="a5962ba47313b1f5" providerId="LiveId" clId="{62DE75E7-B2C1-4782-917A-6608067FDDEE}" dt="2021-03-12T18:15:22.873" v="15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40.076" v="20"/>
        <pc:sldMkLst>
          <pc:docMk/>
          <pc:sldMk cId="1721187573" sldId="927"/>
        </pc:sldMkLst>
        <pc:spChg chg="mod">
          <ac:chgData name="Chunping Xu" userId="a5962ba47313b1f5" providerId="LiveId" clId="{62DE75E7-B2C1-4782-917A-6608067FDDEE}" dt="2021-03-12T18:15:40.076" v="20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55.185" v="23"/>
        <pc:sldMkLst>
          <pc:docMk/>
          <pc:sldMk cId="3410243051" sldId="928"/>
        </pc:sldMkLst>
        <pc:spChg chg="mod">
          <ac:chgData name="Chunping Xu" userId="a5962ba47313b1f5" providerId="LiveId" clId="{62DE75E7-B2C1-4782-917A-6608067FDDEE}" dt="2021-03-12T18:15:55.185" v="23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8:36:44.842" v="91" actId="47"/>
        <pc:sldMkLst>
          <pc:docMk/>
          <pc:sldMk cId="1647251514" sldId="932"/>
        </pc:sldMkLst>
      </pc:sldChg>
      <pc:sldChg chg="modSp mod">
        <pc:chgData name="Chunping Xu" userId="a5962ba47313b1f5" providerId="LiveId" clId="{62DE75E7-B2C1-4782-917A-6608067FDDEE}" dt="2021-03-12T19:21:42.710" v="186" actId="20577"/>
        <pc:sldMkLst>
          <pc:docMk/>
          <pc:sldMk cId="1063652286" sldId="934"/>
        </pc:sldMkLst>
        <pc:spChg chg="mod">
          <ac:chgData name="Chunping Xu" userId="a5962ba47313b1f5" providerId="LiveId" clId="{62DE75E7-B2C1-4782-917A-6608067FDDEE}" dt="2021-03-12T19:21:42.710" v="186" actId="20577"/>
          <ac:spMkLst>
            <pc:docMk/>
            <pc:sldMk cId="1063652286" sldId="934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0:01.080" v="206" actId="20577"/>
        <pc:sldMkLst>
          <pc:docMk/>
          <pc:sldMk cId="1184044065" sldId="935"/>
        </pc:sldMkLst>
        <pc:spChg chg="mod">
          <ac:chgData name="Chunping Xu" userId="a5962ba47313b1f5" providerId="LiveId" clId="{62DE75E7-B2C1-4782-917A-6608067FDDEE}" dt="2021-03-12T19:30:01.080" v="206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9:15:56.033" v="166" actId="47"/>
        <pc:sldMkLst>
          <pc:docMk/>
          <pc:sldMk cId="3801966939" sldId="937"/>
        </pc:sldMkLst>
      </pc:sldChg>
      <pc:sldChg chg="del">
        <pc:chgData name="Chunping Xu" userId="a5962ba47313b1f5" providerId="LiveId" clId="{62DE75E7-B2C1-4782-917A-6608067FDDEE}" dt="2021-03-12T19:27:10.122" v="196" actId="47"/>
        <pc:sldMkLst>
          <pc:docMk/>
          <pc:sldMk cId="1780014292" sldId="938"/>
        </pc:sldMkLst>
      </pc:sldChg>
      <pc:sldChg chg="modSp mod">
        <pc:chgData name="Chunping Xu" userId="a5962ba47313b1f5" providerId="LiveId" clId="{62DE75E7-B2C1-4782-917A-6608067FDDEE}" dt="2021-03-12T19:31:36.277" v="216" actId="14100"/>
        <pc:sldMkLst>
          <pc:docMk/>
          <pc:sldMk cId="3019284783" sldId="939"/>
        </pc:sldMkLst>
        <pc:spChg chg="mod">
          <ac:chgData name="Chunping Xu" userId="a5962ba47313b1f5" providerId="LiveId" clId="{62DE75E7-B2C1-4782-917A-6608067FDDEE}" dt="2021-03-12T19:31:36.277" v="216" actId="14100"/>
          <ac:spMkLst>
            <pc:docMk/>
            <pc:sldMk cId="3019284783" sldId="939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9:31:52.129" v="217" actId="47"/>
        <pc:sldMkLst>
          <pc:docMk/>
          <pc:sldMk cId="3082107956" sldId="940"/>
        </pc:sldMkLst>
      </pc:sldChg>
      <pc:sldChg chg="modSp add mod">
        <pc:chgData name="Chunping Xu" userId="a5962ba47313b1f5" providerId="LiveId" clId="{62DE75E7-B2C1-4782-917A-6608067FDDEE}" dt="2021-03-12T18:16:32.802" v="27" actId="20577"/>
        <pc:sldMkLst>
          <pc:docMk/>
          <pc:sldMk cId="4221993880" sldId="941"/>
        </pc:sldMkLst>
        <pc:spChg chg="mod">
          <ac:chgData name="Chunping Xu" userId="a5962ba47313b1f5" providerId="LiveId" clId="{62DE75E7-B2C1-4782-917A-6608067FDDEE}" dt="2021-03-12T18:16:32.802" v="27" actId="20577"/>
          <ac:spMkLst>
            <pc:docMk/>
            <pc:sldMk cId="4221993880" sldId="94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19:47.699" v="38"/>
        <pc:sldMkLst>
          <pc:docMk/>
          <pc:sldMk cId="1638738310" sldId="942"/>
        </pc:sldMkLst>
        <pc:spChg chg="mod">
          <ac:chgData name="Chunping Xu" userId="a5962ba47313b1f5" providerId="LiveId" clId="{62DE75E7-B2C1-4782-917A-6608067FDDEE}" dt="2021-03-12T18:19:47.699" v="38"/>
          <ac:spMkLst>
            <pc:docMk/>
            <pc:sldMk cId="1638738310" sldId="9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01.550" v="41"/>
        <pc:sldMkLst>
          <pc:docMk/>
          <pc:sldMk cId="2984823333" sldId="943"/>
        </pc:sldMkLst>
        <pc:spChg chg="mod">
          <ac:chgData name="Chunping Xu" userId="a5962ba47313b1f5" providerId="LiveId" clId="{62DE75E7-B2C1-4782-917A-6608067FDDEE}" dt="2021-03-12T18:20:01.550" v="41"/>
          <ac:spMkLst>
            <pc:docMk/>
            <pc:sldMk cId="2984823333" sldId="9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25.057" v="46"/>
        <pc:sldMkLst>
          <pc:docMk/>
          <pc:sldMk cId="3832321435" sldId="944"/>
        </pc:sldMkLst>
        <pc:spChg chg="mod">
          <ac:chgData name="Chunping Xu" userId="a5962ba47313b1f5" providerId="LiveId" clId="{62DE75E7-B2C1-4782-917A-6608067FDDEE}" dt="2021-03-12T18:20:25.057" v="46"/>
          <ac:spMkLst>
            <pc:docMk/>
            <pc:sldMk cId="3832321435" sldId="9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45.626" v="49"/>
        <pc:sldMkLst>
          <pc:docMk/>
          <pc:sldMk cId="563369088" sldId="945"/>
        </pc:sldMkLst>
        <pc:spChg chg="mod">
          <ac:chgData name="Chunping Xu" userId="a5962ba47313b1f5" providerId="LiveId" clId="{62DE75E7-B2C1-4782-917A-6608067FDDEE}" dt="2021-03-12T18:20:45.626" v="49"/>
          <ac:spMkLst>
            <pc:docMk/>
            <pc:sldMk cId="563369088" sldId="94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1:13.741" v="53" actId="255"/>
        <pc:sldMkLst>
          <pc:docMk/>
          <pc:sldMk cId="3368839328" sldId="946"/>
        </pc:sldMkLst>
        <pc:spChg chg="mod">
          <ac:chgData name="Chunping Xu" userId="a5962ba47313b1f5" providerId="LiveId" clId="{62DE75E7-B2C1-4782-917A-6608067FDDEE}" dt="2021-03-12T18:21:13.741" v="53" actId="255"/>
          <ac:spMkLst>
            <pc:docMk/>
            <pc:sldMk cId="3368839328" sldId="94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33:53.145" v="87" actId="20577"/>
        <pc:sldMkLst>
          <pc:docMk/>
          <pc:sldMk cId="2773052931" sldId="947"/>
        </pc:sldMkLst>
        <pc:spChg chg="mod">
          <ac:chgData name="Chunping Xu" userId="a5962ba47313b1f5" providerId="LiveId" clId="{62DE75E7-B2C1-4782-917A-6608067FDDEE}" dt="2021-03-12T18:33:53.145" v="87" actId="20577"/>
          <ac:spMkLst>
            <pc:docMk/>
            <pc:sldMk cId="2773052931" sldId="947"/>
            <ac:spMk id="441" creationId="{00000000-0000-0000-0000-000000000000}"/>
          </ac:spMkLst>
        </pc:spChg>
      </pc:sldChg>
      <pc:sldChg chg="add del">
        <pc:chgData name="Chunping Xu" userId="a5962ba47313b1f5" providerId="LiveId" clId="{62DE75E7-B2C1-4782-917A-6608067FDDEE}" dt="2021-03-12T18:21:23.292" v="54" actId="47"/>
        <pc:sldMkLst>
          <pc:docMk/>
          <pc:sldMk cId="2985752125" sldId="947"/>
        </pc:sldMkLst>
      </pc:sldChg>
      <pc:sldChg chg="add del">
        <pc:chgData name="Chunping Xu" userId="a5962ba47313b1f5" providerId="LiveId" clId="{62DE75E7-B2C1-4782-917A-6608067FDDEE}" dt="2021-03-12T18:21:23.292" v="54" actId="47"/>
        <pc:sldMkLst>
          <pc:docMk/>
          <pc:sldMk cId="2721592474" sldId="948"/>
        </pc:sldMkLst>
      </pc:sldChg>
      <pc:sldChg chg="modSp add mod">
        <pc:chgData name="Chunping Xu" userId="a5962ba47313b1f5" providerId="LiveId" clId="{62DE75E7-B2C1-4782-917A-6608067FDDEE}" dt="2021-03-12T19:32:28.946" v="220" actId="20577"/>
        <pc:sldMkLst>
          <pc:docMk/>
          <pc:sldMk cId="3246552041" sldId="948"/>
        </pc:sldMkLst>
        <pc:spChg chg="mod">
          <ac:chgData name="Chunping Xu" userId="a5962ba47313b1f5" providerId="LiveId" clId="{62DE75E7-B2C1-4782-917A-6608067FDDEE}" dt="2021-03-12T19:32:28.946" v="220" actId="20577"/>
          <ac:spMkLst>
            <pc:docMk/>
            <pc:sldMk cId="3246552041" sldId="94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2:26.203" v="219" actId="20577"/>
        <pc:sldMkLst>
          <pc:docMk/>
          <pc:sldMk cId="3304690809" sldId="949"/>
        </pc:sldMkLst>
        <pc:spChg chg="mod">
          <ac:chgData name="Chunping Xu" userId="a5962ba47313b1f5" providerId="LiveId" clId="{62DE75E7-B2C1-4782-917A-6608067FDDEE}" dt="2021-03-12T19:32:26.203" v="219" actId="20577"/>
          <ac:spMkLst>
            <pc:docMk/>
            <pc:sldMk cId="3304690809" sldId="94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38:35.777" v="104"/>
        <pc:sldMkLst>
          <pc:docMk/>
          <pc:sldMk cId="1535006336" sldId="950"/>
        </pc:sldMkLst>
        <pc:spChg chg="mod">
          <ac:chgData name="Chunping Xu" userId="a5962ba47313b1f5" providerId="LiveId" clId="{62DE75E7-B2C1-4782-917A-6608067FDDEE}" dt="2021-03-12T18:38:35.777" v="104"/>
          <ac:spMkLst>
            <pc:docMk/>
            <pc:sldMk cId="1535006336" sldId="95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21.398" v="230"/>
        <pc:sldMkLst>
          <pc:docMk/>
          <pc:sldMk cId="780877328" sldId="951"/>
        </pc:sldMkLst>
        <pc:spChg chg="mod">
          <ac:chgData name="Chunping Xu" userId="a5962ba47313b1f5" providerId="LiveId" clId="{62DE75E7-B2C1-4782-917A-6608067FDDEE}" dt="2021-03-12T19:35:21.398" v="230"/>
          <ac:spMkLst>
            <pc:docMk/>
            <pc:sldMk cId="780877328" sldId="95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26.720" v="232"/>
        <pc:sldMkLst>
          <pc:docMk/>
          <pc:sldMk cId="3930469402" sldId="952"/>
        </pc:sldMkLst>
        <pc:spChg chg="mod">
          <ac:chgData name="Chunping Xu" userId="a5962ba47313b1f5" providerId="LiveId" clId="{62DE75E7-B2C1-4782-917A-6608067FDDEE}" dt="2021-03-12T19:35:26.720" v="232"/>
          <ac:spMkLst>
            <pc:docMk/>
            <pc:sldMk cId="3930469402" sldId="95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48.051" v="235" actId="207"/>
        <pc:sldMkLst>
          <pc:docMk/>
          <pc:sldMk cId="3429638334" sldId="953"/>
        </pc:sldMkLst>
        <pc:spChg chg="mod">
          <ac:chgData name="Chunping Xu" userId="a5962ba47313b1f5" providerId="LiveId" clId="{62DE75E7-B2C1-4782-917A-6608067FDDEE}" dt="2021-03-12T19:35:48.051" v="235" actId="207"/>
          <ac:spMkLst>
            <pc:docMk/>
            <pc:sldMk cId="3429638334" sldId="95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54:48.180" v="134" actId="20577"/>
        <pc:sldMkLst>
          <pc:docMk/>
          <pc:sldMk cId="2300784458" sldId="954"/>
        </pc:sldMkLst>
        <pc:spChg chg="mod">
          <ac:chgData name="Chunping Xu" userId="a5962ba47313b1f5" providerId="LiveId" clId="{62DE75E7-B2C1-4782-917A-6608067FDDEE}" dt="2021-03-12T18:54:48.180" v="134" actId="20577"/>
          <ac:spMkLst>
            <pc:docMk/>
            <pc:sldMk cId="2300784458" sldId="95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4:20.363" v="151" actId="6549"/>
        <pc:sldMkLst>
          <pc:docMk/>
          <pc:sldMk cId="1136150031" sldId="955"/>
        </pc:sldMkLst>
        <pc:spChg chg="mod">
          <ac:chgData name="Chunping Xu" userId="a5962ba47313b1f5" providerId="LiveId" clId="{62DE75E7-B2C1-4782-917A-6608067FDDEE}" dt="2021-03-12T19:14:20.363" v="151" actId="6549"/>
          <ac:spMkLst>
            <pc:docMk/>
            <pc:sldMk cId="1136150031" sldId="95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4:45.996" v="154"/>
        <pc:sldMkLst>
          <pc:docMk/>
          <pc:sldMk cId="1460311642" sldId="956"/>
        </pc:sldMkLst>
        <pc:spChg chg="mod">
          <ac:chgData name="Chunping Xu" userId="a5962ba47313b1f5" providerId="LiveId" clId="{62DE75E7-B2C1-4782-917A-6608067FDDEE}" dt="2021-03-12T19:14:45.996" v="154"/>
          <ac:spMkLst>
            <pc:docMk/>
            <pc:sldMk cId="1460311642" sldId="95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5:49.410" v="165"/>
        <pc:sldMkLst>
          <pc:docMk/>
          <pc:sldMk cId="4206779045" sldId="957"/>
        </pc:sldMkLst>
        <pc:spChg chg="mod">
          <ac:chgData name="Chunping Xu" userId="a5962ba47313b1f5" providerId="LiveId" clId="{62DE75E7-B2C1-4782-917A-6608067FDDEE}" dt="2021-03-12T19:15:49.410" v="165"/>
          <ac:spMkLst>
            <pc:docMk/>
            <pc:sldMk cId="4206779045" sldId="95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55:30.289" v="139"/>
        <pc:sldMkLst>
          <pc:docMk/>
          <pc:sldMk cId="2249131611" sldId="958"/>
        </pc:sldMkLst>
        <pc:spChg chg="mod">
          <ac:chgData name="Chunping Xu" userId="a5962ba47313b1f5" providerId="LiveId" clId="{62DE75E7-B2C1-4782-917A-6608067FDDEE}" dt="2021-03-12T18:55:30.289" v="139"/>
          <ac:spMkLst>
            <pc:docMk/>
            <pc:sldMk cId="2249131611" sldId="95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22:09.854" v="191"/>
        <pc:sldMkLst>
          <pc:docMk/>
          <pc:sldMk cId="2644246084" sldId="959"/>
        </pc:sldMkLst>
        <pc:spChg chg="mod">
          <ac:chgData name="Chunping Xu" userId="a5962ba47313b1f5" providerId="LiveId" clId="{62DE75E7-B2C1-4782-917A-6608067FDDEE}" dt="2021-03-12T19:22:09.854" v="191"/>
          <ac:spMkLst>
            <pc:docMk/>
            <pc:sldMk cId="2644246084" sldId="959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AC1DFE6B-A8F9-4ADB-9466-431D5AB7BD04}"/>
    <pc:docChg chg="undo custSel addSld delSld modSld sldOrd">
      <pc:chgData name="Chunping Xu" userId="a5962ba47313b1f5" providerId="LiveId" clId="{AC1DFE6B-A8F9-4ADB-9466-431D5AB7BD04}" dt="2021-03-06T16:24:10.321" v="183" actId="20577"/>
      <pc:docMkLst>
        <pc:docMk/>
      </pc:docMkLst>
      <pc:sldChg chg="modSp mod">
        <pc:chgData name="Chunping Xu" userId="a5962ba47313b1f5" providerId="LiveId" clId="{AC1DFE6B-A8F9-4ADB-9466-431D5AB7BD04}" dt="2021-03-05T19:22:33.113" v="14"/>
        <pc:sldMkLst>
          <pc:docMk/>
          <pc:sldMk cId="2574250617" sldId="835"/>
        </pc:sldMkLst>
        <pc:spChg chg="mod">
          <ac:chgData name="Chunping Xu" userId="a5962ba47313b1f5" providerId="LiveId" clId="{AC1DFE6B-A8F9-4ADB-9466-431D5AB7BD04}" dt="2021-03-05T19:22:33.113" v="14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5:49.618" v="32"/>
        <pc:sldMkLst>
          <pc:docMk/>
          <pc:sldMk cId="96890483" sldId="845"/>
        </pc:sldMkLst>
        <pc:spChg chg="mod">
          <ac:chgData name="Chunping Xu" userId="a5962ba47313b1f5" providerId="LiveId" clId="{AC1DFE6B-A8F9-4ADB-9466-431D5AB7BD04}" dt="2021-03-05T19:25:49.618" v="3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7:06.220" v="44"/>
        <pc:sldMkLst>
          <pc:docMk/>
          <pc:sldMk cId="3489066414" sldId="847"/>
        </pc:sldMkLst>
        <pc:spChg chg="mod">
          <ac:chgData name="Chunping Xu" userId="a5962ba47313b1f5" providerId="LiveId" clId="{AC1DFE6B-A8F9-4ADB-9466-431D5AB7BD04}" dt="2021-03-05T19:27:06.220" v="44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3:03.483" v="17"/>
        <pc:sldMkLst>
          <pc:docMk/>
          <pc:sldMk cId="2814175321" sldId="852"/>
        </pc:sldMkLst>
        <pc:spChg chg="mod">
          <ac:chgData name="Chunping Xu" userId="a5962ba47313b1f5" providerId="LiveId" clId="{AC1DFE6B-A8F9-4ADB-9466-431D5AB7BD04}" dt="2021-03-05T19:23:03.483" v="1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C1DFE6B-A8F9-4ADB-9466-431D5AB7BD04}" dt="2021-03-05T19:26:43.239" v="39"/>
        <pc:sldMkLst>
          <pc:docMk/>
          <pc:sldMk cId="4007757009" sldId="884"/>
        </pc:sldMkLst>
        <pc:spChg chg="mod">
          <ac:chgData name="Chunping Xu" userId="a5962ba47313b1f5" providerId="LiveId" clId="{AC1DFE6B-A8F9-4ADB-9466-431D5AB7BD04}" dt="2021-03-05T19:26:43.239" v="3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27:10.610" v="45" actId="47"/>
        <pc:sldMkLst>
          <pc:docMk/>
          <pc:sldMk cId="176347072" sldId="906"/>
        </pc:sldMkLst>
      </pc:sldChg>
      <pc:sldChg chg="del">
        <pc:chgData name="Chunping Xu" userId="a5962ba47313b1f5" providerId="LiveId" clId="{AC1DFE6B-A8F9-4ADB-9466-431D5AB7BD04}" dt="2021-03-05T19:27:12.519" v="46" actId="47"/>
        <pc:sldMkLst>
          <pc:docMk/>
          <pc:sldMk cId="2727964911" sldId="907"/>
        </pc:sldMkLst>
      </pc:sldChg>
      <pc:sldChg chg="del">
        <pc:chgData name="Chunping Xu" userId="a5962ba47313b1f5" providerId="LiveId" clId="{AC1DFE6B-A8F9-4ADB-9466-431D5AB7BD04}" dt="2021-03-05T19:27:14.642" v="47" actId="47"/>
        <pc:sldMkLst>
          <pc:docMk/>
          <pc:sldMk cId="1128984360" sldId="908"/>
        </pc:sldMkLst>
      </pc:sldChg>
      <pc:sldChg chg="modSp mod">
        <pc:chgData name="Chunping Xu" userId="a5962ba47313b1f5" providerId="LiveId" clId="{AC1DFE6B-A8F9-4ADB-9466-431D5AB7BD04}" dt="2021-03-05T19:27:38.258" v="50"/>
        <pc:sldMkLst>
          <pc:docMk/>
          <pc:sldMk cId="4019409665" sldId="910"/>
        </pc:sldMkLst>
        <pc:spChg chg="mod">
          <ac:chgData name="Chunping Xu" userId="a5962ba47313b1f5" providerId="LiveId" clId="{AC1DFE6B-A8F9-4ADB-9466-431D5AB7BD04}" dt="2021-03-05T19:27:38.258" v="50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8:31.148" v="55" actId="255"/>
        <pc:sldMkLst>
          <pc:docMk/>
          <pc:sldMk cId="7925270" sldId="911"/>
        </pc:sldMkLst>
        <pc:spChg chg="mod">
          <ac:chgData name="Chunping Xu" userId="a5962ba47313b1f5" providerId="LiveId" clId="{AC1DFE6B-A8F9-4ADB-9466-431D5AB7BD04}" dt="2021-03-05T19:28:31.148" v="55" actId="255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9:15.295" v="60" actId="20577"/>
        <pc:sldMkLst>
          <pc:docMk/>
          <pc:sldMk cId="1543919868" sldId="912"/>
        </pc:sldMkLst>
        <pc:spChg chg="mod">
          <ac:chgData name="Chunping Xu" userId="a5962ba47313b1f5" providerId="LiveId" clId="{AC1DFE6B-A8F9-4ADB-9466-431D5AB7BD04}" dt="2021-03-05T19:29:15.295" v="60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22:56:44.205" v="167" actId="20577"/>
        <pc:sldMkLst>
          <pc:docMk/>
          <pc:sldMk cId="736122814" sldId="913"/>
        </pc:sldMkLst>
        <pc:spChg chg="mod">
          <ac:chgData name="Chunping Xu" userId="a5962ba47313b1f5" providerId="LiveId" clId="{AC1DFE6B-A8F9-4ADB-9466-431D5AB7BD04}" dt="2021-03-05T22:56:44.205" v="167" actId="20577"/>
          <ac:spMkLst>
            <pc:docMk/>
            <pc:sldMk cId="736122814" sldId="913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35:08.321" v="115" actId="20577"/>
        <pc:sldMkLst>
          <pc:docMk/>
          <pc:sldMk cId="3565729517" sldId="915"/>
        </pc:sldMkLst>
        <pc:spChg chg="mod">
          <ac:chgData name="Chunping Xu" userId="a5962ba47313b1f5" providerId="LiveId" clId="{AC1DFE6B-A8F9-4ADB-9466-431D5AB7BD04}" dt="2021-03-05T19:35:08.321" v="115" actId="20577"/>
          <ac:spMkLst>
            <pc:docMk/>
            <pc:sldMk cId="3565729517" sldId="915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1161140011" sldId="916"/>
        </pc:sldMkLst>
      </pc:sldChg>
      <pc:sldChg chg="modSp mod modAnim">
        <pc:chgData name="Chunping Xu" userId="a5962ba47313b1f5" providerId="LiveId" clId="{AC1DFE6B-A8F9-4ADB-9466-431D5AB7BD04}" dt="2021-03-06T16:24:10.321" v="183" actId="20577"/>
        <pc:sldMkLst>
          <pc:docMk/>
          <pc:sldMk cId="593414309" sldId="917"/>
        </pc:sldMkLst>
        <pc:spChg chg="mod">
          <ac:chgData name="Chunping Xu" userId="a5962ba47313b1f5" providerId="LiveId" clId="{AC1DFE6B-A8F9-4ADB-9466-431D5AB7BD04}" dt="2021-03-06T16:24:10.321" v="183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C1DFE6B-A8F9-4ADB-9466-431D5AB7BD04}" dt="2021-03-05T19:39:19.750" v="135"/>
        <pc:sldMkLst>
          <pc:docMk/>
          <pc:sldMk cId="3702871186" sldId="918"/>
        </pc:sldMkLst>
        <pc:spChg chg="mod">
          <ac:chgData name="Chunping Xu" userId="a5962ba47313b1f5" providerId="LiveId" clId="{AC1DFE6B-A8F9-4ADB-9466-431D5AB7BD04}" dt="2021-03-05T19:39:19.750" v="135"/>
          <ac:spMkLst>
            <pc:docMk/>
            <pc:sldMk cId="3702871186" sldId="918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9:34.546" v="140" actId="47"/>
        <pc:sldMkLst>
          <pc:docMk/>
          <pc:sldMk cId="3860091092" sldId="919"/>
        </pc:sldMkLst>
      </pc:sldChg>
      <pc:sldChg chg="del">
        <pc:chgData name="Chunping Xu" userId="a5962ba47313b1f5" providerId="LiveId" clId="{AC1DFE6B-A8F9-4ADB-9466-431D5AB7BD04}" dt="2021-03-05T19:39:35.204" v="141" actId="47"/>
        <pc:sldMkLst>
          <pc:docMk/>
          <pc:sldMk cId="3255214020" sldId="920"/>
        </pc:sldMkLst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3813381490" sldId="924"/>
        </pc:sldMkLst>
      </pc:sldChg>
      <pc:sldChg chg="modSp mod">
        <pc:chgData name="Chunping Xu" userId="a5962ba47313b1f5" providerId="LiveId" clId="{AC1DFE6B-A8F9-4ADB-9466-431D5AB7BD04}" dt="2021-03-05T19:23:51.594" v="21" actId="20577"/>
        <pc:sldMkLst>
          <pc:docMk/>
          <pc:sldMk cId="2313262846" sldId="926"/>
        </pc:sldMkLst>
        <pc:spChg chg="mod">
          <ac:chgData name="Chunping Xu" userId="a5962ba47313b1f5" providerId="LiveId" clId="{AC1DFE6B-A8F9-4ADB-9466-431D5AB7BD04}" dt="2021-03-05T19:23:51.594" v="21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4:46.987" v="24"/>
        <pc:sldMkLst>
          <pc:docMk/>
          <pc:sldMk cId="1721187573" sldId="927"/>
        </pc:sldMkLst>
        <pc:spChg chg="mod">
          <ac:chgData name="Chunping Xu" userId="a5962ba47313b1f5" providerId="LiveId" clId="{AC1DFE6B-A8F9-4ADB-9466-431D5AB7BD04}" dt="2021-03-05T19:24:46.987" v="24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5:01.408" v="27"/>
        <pc:sldMkLst>
          <pc:docMk/>
          <pc:sldMk cId="3410243051" sldId="928"/>
        </pc:sldMkLst>
        <pc:spChg chg="mod">
          <ac:chgData name="Chunping Xu" userId="a5962ba47313b1f5" providerId="LiveId" clId="{AC1DFE6B-A8F9-4ADB-9466-431D5AB7BD04}" dt="2021-03-05T19:25:01.408" v="27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9:33.361" v="139" actId="47"/>
        <pc:sldMkLst>
          <pc:docMk/>
          <pc:sldMk cId="3723240772" sldId="929"/>
        </pc:sldMkLst>
      </pc:sldChg>
      <pc:sldChg chg="del">
        <pc:chgData name="Chunping Xu" userId="a5962ba47313b1f5" providerId="LiveId" clId="{AC1DFE6B-A8F9-4ADB-9466-431D5AB7BD04}" dt="2021-03-05T19:29:20.228" v="61" actId="47"/>
        <pc:sldMkLst>
          <pc:docMk/>
          <pc:sldMk cId="622414443" sldId="930"/>
        </pc:sldMkLst>
      </pc:sldChg>
      <pc:sldChg chg="del">
        <pc:chgData name="Chunping Xu" userId="a5962ba47313b1f5" providerId="LiveId" clId="{AC1DFE6B-A8F9-4ADB-9466-431D5AB7BD04}" dt="2021-03-05T19:29:21.264" v="62" actId="47"/>
        <pc:sldMkLst>
          <pc:docMk/>
          <pc:sldMk cId="2614606435" sldId="931"/>
        </pc:sldMkLst>
      </pc:sldChg>
      <pc:sldChg chg="modSp mod">
        <pc:chgData name="Chunping Xu" userId="a5962ba47313b1f5" providerId="LiveId" clId="{AC1DFE6B-A8F9-4ADB-9466-431D5AB7BD04}" dt="2021-03-05T19:31:58.853" v="91" actId="6549"/>
        <pc:sldMkLst>
          <pc:docMk/>
          <pc:sldMk cId="1647251514" sldId="932"/>
        </pc:sldMkLst>
        <pc:spChg chg="mod">
          <ac:chgData name="Chunping Xu" userId="a5962ba47313b1f5" providerId="LiveId" clId="{AC1DFE6B-A8F9-4ADB-9466-431D5AB7BD04}" dt="2021-03-05T19:31:58.853" v="91" actId="6549"/>
          <ac:spMkLst>
            <pc:docMk/>
            <pc:sldMk cId="1647251514" sldId="932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2289486019" sldId="933"/>
        </pc:sldMkLst>
      </pc:sldChg>
      <pc:sldChg chg="modSp mod">
        <pc:chgData name="Chunping Xu" userId="a5962ba47313b1f5" providerId="LiveId" clId="{AC1DFE6B-A8F9-4ADB-9466-431D5AB7BD04}" dt="2021-03-05T19:46:37.016" v="164" actId="20577"/>
        <pc:sldMkLst>
          <pc:docMk/>
          <pc:sldMk cId="1063652286" sldId="934"/>
        </pc:sldMkLst>
        <pc:spChg chg="mod">
          <ac:chgData name="Chunping Xu" userId="a5962ba47313b1f5" providerId="LiveId" clId="{AC1DFE6B-A8F9-4ADB-9466-431D5AB7BD04}" dt="2021-03-05T19:46:37.016" v="164" actId="20577"/>
          <ac:spMkLst>
            <pc:docMk/>
            <pc:sldMk cId="1063652286" sldId="934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38:58.600" v="132" actId="20577"/>
        <pc:sldMkLst>
          <pc:docMk/>
          <pc:sldMk cId="1184044065" sldId="935"/>
        </pc:sldMkLst>
        <pc:spChg chg="mod">
          <ac:chgData name="Chunping Xu" userId="a5962ba47313b1f5" providerId="LiveId" clId="{AC1DFE6B-A8F9-4ADB-9466-431D5AB7BD04}" dt="2021-03-05T19:38:58.600" v="132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del ord">
        <pc:chgData name="Chunping Xu" userId="a5962ba47313b1f5" providerId="LiveId" clId="{AC1DFE6B-A8F9-4ADB-9466-431D5AB7BD04}" dt="2021-03-05T19:39:31.990" v="138" actId="47"/>
        <pc:sldMkLst>
          <pc:docMk/>
          <pc:sldMk cId="3566751660" sldId="936"/>
        </pc:sldMkLst>
      </pc:sldChg>
      <pc:sldChg chg="modSp add mod">
        <pc:chgData name="Chunping Xu" userId="a5962ba47313b1f5" providerId="LiveId" clId="{AC1DFE6B-A8F9-4ADB-9466-431D5AB7BD04}" dt="2021-03-05T19:34:38.860" v="111"/>
        <pc:sldMkLst>
          <pc:docMk/>
          <pc:sldMk cId="3801966939" sldId="937"/>
        </pc:sldMkLst>
        <pc:spChg chg="mod">
          <ac:chgData name="Chunping Xu" userId="a5962ba47313b1f5" providerId="LiveId" clId="{AC1DFE6B-A8F9-4ADB-9466-431D5AB7BD04}" dt="2021-03-05T19:34:38.860" v="111"/>
          <ac:spMkLst>
            <pc:docMk/>
            <pc:sldMk cId="3801966939" sldId="9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37:38.354" v="126"/>
        <pc:sldMkLst>
          <pc:docMk/>
          <pc:sldMk cId="1780014292" sldId="938"/>
        </pc:sldMkLst>
        <pc:spChg chg="mod">
          <ac:chgData name="Chunping Xu" userId="a5962ba47313b1f5" providerId="LiveId" clId="{AC1DFE6B-A8F9-4ADB-9466-431D5AB7BD04}" dt="2021-03-05T19:37:38.354" v="126"/>
          <ac:spMkLst>
            <pc:docMk/>
            <pc:sldMk cId="1780014292" sldId="9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40:05.287" v="146"/>
        <pc:sldMkLst>
          <pc:docMk/>
          <pc:sldMk cId="3019284783" sldId="939"/>
        </pc:sldMkLst>
        <pc:spChg chg="mod">
          <ac:chgData name="Chunping Xu" userId="a5962ba47313b1f5" providerId="LiveId" clId="{AC1DFE6B-A8F9-4ADB-9466-431D5AB7BD04}" dt="2021-03-05T19:40:05.287" v="146"/>
          <ac:spMkLst>
            <pc:docMk/>
            <pc:sldMk cId="3019284783" sldId="93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41:44.470" v="162" actId="948"/>
        <pc:sldMkLst>
          <pc:docMk/>
          <pc:sldMk cId="3082107956" sldId="940"/>
        </pc:sldMkLst>
        <pc:spChg chg="mod">
          <ac:chgData name="Chunping Xu" userId="a5962ba47313b1f5" providerId="LiveId" clId="{AC1DFE6B-A8F9-4ADB-9466-431D5AB7BD04}" dt="2021-03-05T19:41:44.470" v="162" actId="948"/>
          <ac:spMkLst>
            <pc:docMk/>
            <pc:sldMk cId="3082107956" sldId="940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E398AD40-0E2B-4382-BCDC-5F602832CF6D}"/>
    <pc:docChg chg="undo redo custSel addSld delSld modSld sldOrd">
      <pc:chgData name="Chunping Xu" userId="a5962ba47313b1f5" providerId="LiveId" clId="{E398AD40-0E2B-4382-BCDC-5F602832CF6D}" dt="2020-11-13T16:55:20.597" v="277"/>
      <pc:docMkLst>
        <pc:docMk/>
      </pc:docMkLst>
      <pc:sldChg chg="modSp mod">
        <pc:chgData name="Chunping Xu" userId="a5962ba47313b1f5" providerId="LiveId" clId="{E398AD40-0E2B-4382-BCDC-5F602832CF6D}" dt="2020-11-13T06:03:38.865" v="2"/>
        <pc:sldMkLst>
          <pc:docMk/>
          <pc:sldMk cId="2574250617" sldId="835"/>
        </pc:sldMkLst>
        <pc:spChg chg="mod">
          <ac:chgData name="Chunping Xu" userId="a5962ba47313b1f5" providerId="LiveId" clId="{E398AD40-0E2B-4382-BCDC-5F602832CF6D}" dt="2020-11-13T06:03:38.865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00.359" v="5"/>
        <pc:sldMkLst>
          <pc:docMk/>
          <pc:sldMk cId="2528803733" sldId="843"/>
        </pc:sldMkLst>
        <pc:spChg chg="mod">
          <ac:chgData name="Chunping Xu" userId="a5962ba47313b1f5" providerId="LiveId" clId="{E398AD40-0E2B-4382-BCDC-5F602832CF6D}" dt="2020-11-13T06:04:00.359" v="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19.118" v="10"/>
        <pc:sldMkLst>
          <pc:docMk/>
          <pc:sldMk cId="3125448393" sldId="844"/>
        </pc:sldMkLst>
        <pc:spChg chg="mod">
          <ac:chgData name="Chunping Xu" userId="a5962ba47313b1f5" providerId="LiveId" clId="{E398AD40-0E2B-4382-BCDC-5F602832CF6D}" dt="2020-11-13T06:04:19.118" v="10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5:21.642" v="23"/>
        <pc:sldMkLst>
          <pc:docMk/>
          <pc:sldMk cId="96890483" sldId="845"/>
        </pc:sldMkLst>
        <pc:spChg chg="mod">
          <ac:chgData name="Chunping Xu" userId="a5962ba47313b1f5" providerId="LiveId" clId="{E398AD40-0E2B-4382-BCDC-5F602832CF6D}" dt="2020-11-13T06:05:21.642" v="2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8:57.233" v="65"/>
        <pc:sldMkLst>
          <pc:docMk/>
          <pc:sldMk cId="3489066414" sldId="847"/>
        </pc:sldMkLst>
        <pc:spChg chg="mod">
          <ac:chgData name="Chunping Xu" userId="a5962ba47313b1f5" providerId="LiveId" clId="{E398AD40-0E2B-4382-BCDC-5F602832CF6D}" dt="2020-11-13T06:08:57.233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39.078" v="13"/>
        <pc:sldMkLst>
          <pc:docMk/>
          <pc:sldMk cId="2814175321" sldId="852"/>
        </pc:sldMkLst>
        <pc:spChg chg="mod">
          <ac:chgData name="Chunping Xu" userId="a5962ba47313b1f5" providerId="LiveId" clId="{E398AD40-0E2B-4382-BCDC-5F602832CF6D}" dt="2020-11-13T06:04:39.078" v="1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354063081" sldId="853"/>
        </pc:sldMkLst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685081893" sldId="858"/>
        </pc:sldMkLst>
      </pc:sldChg>
      <pc:sldChg chg="del">
        <pc:chgData name="Chunping Xu" userId="a5962ba47313b1f5" providerId="LiveId" clId="{E398AD40-0E2B-4382-BCDC-5F602832CF6D}" dt="2020-11-13T06:07:44.163" v="49" actId="47"/>
        <pc:sldMkLst>
          <pc:docMk/>
          <pc:sldMk cId="3265403355" sldId="862"/>
        </pc:sldMkLst>
      </pc:sldChg>
      <pc:sldChg chg="del">
        <pc:chgData name="Chunping Xu" userId="a5962ba47313b1f5" providerId="LiveId" clId="{E398AD40-0E2B-4382-BCDC-5F602832CF6D}" dt="2020-11-13T06:07:46.822" v="50" actId="47"/>
        <pc:sldMkLst>
          <pc:docMk/>
          <pc:sldMk cId="4107169669" sldId="863"/>
        </pc:sldMkLst>
      </pc:sldChg>
      <pc:sldChg chg="del">
        <pc:chgData name="Chunping Xu" userId="a5962ba47313b1f5" providerId="LiveId" clId="{E398AD40-0E2B-4382-BCDC-5F602832CF6D}" dt="2020-11-13T06:07:47.622" v="51" actId="47"/>
        <pc:sldMkLst>
          <pc:docMk/>
          <pc:sldMk cId="2810519403" sldId="864"/>
        </pc:sldMkLst>
      </pc:sldChg>
      <pc:sldChg chg="modSp mod">
        <pc:chgData name="Chunping Xu" userId="a5962ba47313b1f5" providerId="LiveId" clId="{E398AD40-0E2B-4382-BCDC-5F602832CF6D}" dt="2020-11-13T06:10:37.582" v="78"/>
        <pc:sldMkLst>
          <pc:docMk/>
          <pc:sldMk cId="2771223605" sldId="865"/>
        </pc:sldMkLst>
        <pc:spChg chg="mod">
          <ac:chgData name="Chunping Xu" userId="a5962ba47313b1f5" providerId="LiveId" clId="{E398AD40-0E2B-4382-BCDC-5F602832CF6D}" dt="2020-11-13T06:10:37.582" v="78"/>
          <ac:spMkLst>
            <pc:docMk/>
            <pc:sldMk cId="2771223605" sldId="86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46.794" v="260"/>
        <pc:sldMkLst>
          <pc:docMk/>
          <pc:sldMk cId="3050489150" sldId="866"/>
        </pc:sldMkLst>
        <pc:spChg chg="mod">
          <ac:chgData name="Chunping Xu" userId="a5962ba47313b1f5" providerId="LiveId" clId="{E398AD40-0E2B-4382-BCDC-5F602832CF6D}" dt="2020-11-13T06:10:20.901" v="75" actId="20577"/>
          <ac:spMkLst>
            <pc:docMk/>
            <pc:sldMk cId="3050489150" sldId="866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2:44.356" v="92" actId="255"/>
        <pc:sldMkLst>
          <pc:docMk/>
          <pc:sldMk cId="4022564738" sldId="867"/>
        </pc:sldMkLst>
        <pc:spChg chg="mod">
          <ac:chgData name="Chunping Xu" userId="a5962ba47313b1f5" providerId="LiveId" clId="{E398AD40-0E2B-4382-BCDC-5F602832CF6D}" dt="2020-11-13T06:12:44.356" v="92" actId="255"/>
          <ac:spMkLst>
            <pc:docMk/>
            <pc:sldMk cId="4022564738" sldId="86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39.310" v="115" actId="948"/>
        <pc:sldMkLst>
          <pc:docMk/>
          <pc:sldMk cId="127779817" sldId="868"/>
        </pc:sldMkLst>
        <pc:spChg chg="mod">
          <ac:chgData name="Chunping Xu" userId="a5962ba47313b1f5" providerId="LiveId" clId="{E398AD40-0E2B-4382-BCDC-5F602832CF6D}" dt="2020-11-13T06:16:39.310" v="115" actId="948"/>
          <ac:spMkLst>
            <pc:docMk/>
            <pc:sldMk cId="127779817" sldId="868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5:47.186" v="112"/>
        <pc:sldMkLst>
          <pc:docMk/>
          <pc:sldMk cId="1131454187" sldId="869"/>
        </pc:sldMkLst>
        <pc:spChg chg="mod">
          <ac:chgData name="Chunping Xu" userId="a5962ba47313b1f5" providerId="LiveId" clId="{E398AD40-0E2B-4382-BCDC-5F602832CF6D}" dt="2020-11-13T06:15:47.186" v="112"/>
          <ac:spMkLst>
            <pc:docMk/>
            <pc:sldMk cId="1131454187" sldId="869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7:52.788" v="134" actId="20577"/>
        <pc:sldMkLst>
          <pc:docMk/>
          <pc:sldMk cId="1413157655" sldId="870"/>
        </pc:sldMkLst>
        <pc:spChg chg="mod">
          <ac:chgData name="Chunping Xu" userId="a5962ba47313b1f5" providerId="LiveId" clId="{E398AD40-0E2B-4382-BCDC-5F602832CF6D}" dt="2020-11-13T06:17:52.788" v="134" actId="20577"/>
          <ac:spMkLst>
            <pc:docMk/>
            <pc:sldMk cId="1413157655" sldId="870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E398AD40-0E2B-4382-BCDC-5F602832CF6D}" dt="2020-11-13T16:55:20.597" v="277"/>
        <pc:sldMkLst>
          <pc:docMk/>
          <pc:sldMk cId="1444316163" sldId="871"/>
        </pc:sldMkLst>
        <pc:spChg chg="mod">
          <ac:chgData name="Chunping Xu" userId="a5962ba47313b1f5" providerId="LiveId" clId="{E398AD40-0E2B-4382-BCDC-5F602832CF6D}" dt="2020-11-13T06:28:30.200" v="239"/>
          <ac:spMkLst>
            <pc:docMk/>
            <pc:sldMk cId="1444316163" sldId="871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25.966" v="113" actId="948"/>
        <pc:sldMkLst>
          <pc:docMk/>
          <pc:sldMk cId="692466551" sldId="872"/>
        </pc:sldMkLst>
        <pc:spChg chg="mod">
          <ac:chgData name="Chunping Xu" userId="a5962ba47313b1f5" providerId="LiveId" clId="{E398AD40-0E2B-4382-BCDC-5F602832CF6D}" dt="2020-11-13T06:16:25.966" v="113" actId="948"/>
          <ac:spMkLst>
            <pc:docMk/>
            <pc:sldMk cId="692466551" sldId="87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30:00.790" v="256" actId="47"/>
        <pc:sldMkLst>
          <pc:docMk/>
          <pc:sldMk cId="2582617231" sldId="883"/>
        </pc:sldMkLst>
      </pc:sldChg>
      <pc:sldChg chg="modSp mod">
        <pc:chgData name="Chunping Xu" userId="a5962ba47313b1f5" providerId="LiveId" clId="{E398AD40-0E2B-4382-BCDC-5F602832CF6D}" dt="2020-11-13T16:23:54.505" v="275" actId="20577"/>
        <pc:sldMkLst>
          <pc:docMk/>
          <pc:sldMk cId="4007757009" sldId="884"/>
        </pc:sldMkLst>
        <pc:spChg chg="mod">
          <ac:chgData name="Chunping Xu" userId="a5962ba47313b1f5" providerId="LiveId" clId="{E398AD40-0E2B-4382-BCDC-5F602832CF6D}" dt="2020-11-13T16:23:54.505" v="275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13:55.682" v="100" actId="47"/>
        <pc:sldMkLst>
          <pc:docMk/>
          <pc:sldMk cId="1552241629" sldId="885"/>
        </pc:sldMkLst>
      </pc:sldChg>
      <pc:sldChg chg="del">
        <pc:chgData name="Chunping Xu" userId="a5962ba47313b1f5" providerId="LiveId" clId="{E398AD40-0E2B-4382-BCDC-5F602832CF6D}" dt="2020-11-13T06:15:01.435" v="105" actId="47"/>
        <pc:sldMkLst>
          <pc:docMk/>
          <pc:sldMk cId="2052029119" sldId="886"/>
        </pc:sldMkLst>
      </pc:sldChg>
      <pc:sldChg chg="del">
        <pc:chgData name="Chunping Xu" userId="a5962ba47313b1f5" providerId="LiveId" clId="{E398AD40-0E2B-4382-BCDC-5F602832CF6D}" dt="2020-11-13T06:15:34.111" v="109" actId="47"/>
        <pc:sldMkLst>
          <pc:docMk/>
          <pc:sldMk cId="1185814909" sldId="887"/>
        </pc:sldMkLst>
      </pc:sldChg>
      <pc:sldChg chg="modSp mod">
        <pc:chgData name="Chunping Xu" userId="a5962ba47313b1f5" providerId="LiveId" clId="{E398AD40-0E2B-4382-BCDC-5F602832CF6D}" dt="2020-11-13T06:23:07.710" v="165" actId="20577"/>
        <pc:sldMkLst>
          <pc:docMk/>
          <pc:sldMk cId="3554349762" sldId="888"/>
        </pc:sldMkLst>
        <pc:spChg chg="mod">
          <ac:chgData name="Chunping Xu" userId="a5962ba47313b1f5" providerId="LiveId" clId="{E398AD40-0E2B-4382-BCDC-5F602832CF6D}" dt="2020-11-13T06:23:07.710" v="165" actId="20577"/>
          <ac:spMkLst>
            <pc:docMk/>
            <pc:sldMk cId="3554349762" sldId="88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26.891" v="258"/>
        <pc:sldMkLst>
          <pc:docMk/>
          <pc:sldMk cId="3825219379" sldId="889"/>
        </pc:sldMkLst>
        <pc:spChg chg="mod">
          <ac:chgData name="Chunping Xu" userId="a5962ba47313b1f5" providerId="LiveId" clId="{E398AD40-0E2B-4382-BCDC-5F602832CF6D}" dt="2020-11-13T06:21:10.406" v="157" actId="255"/>
          <ac:spMkLst>
            <pc:docMk/>
            <pc:sldMk cId="3825219379" sldId="889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23:25.701" v="166" actId="47"/>
        <pc:sldMkLst>
          <pc:docMk/>
          <pc:sldMk cId="3805714263" sldId="890"/>
        </pc:sldMkLst>
      </pc:sldChg>
      <pc:sldChg chg="modSp mod">
        <pc:chgData name="Chunping Xu" userId="a5962ba47313b1f5" providerId="LiveId" clId="{E398AD40-0E2B-4382-BCDC-5F602832CF6D}" dt="2020-11-13T06:26:34.270" v="212"/>
        <pc:sldMkLst>
          <pc:docMk/>
          <pc:sldMk cId="2970630034" sldId="892"/>
        </pc:sldMkLst>
        <pc:spChg chg="mod">
          <ac:chgData name="Chunping Xu" userId="a5962ba47313b1f5" providerId="LiveId" clId="{E398AD40-0E2B-4382-BCDC-5F602832CF6D}" dt="2020-11-13T06:26:34.270" v="212"/>
          <ac:spMkLst>
            <pc:docMk/>
            <pc:sldMk cId="2970630034" sldId="89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29:53.258" v="255" actId="20577"/>
        <pc:sldMkLst>
          <pc:docMk/>
          <pc:sldMk cId="3356141396" sldId="893"/>
        </pc:sldMkLst>
        <pc:spChg chg="mod">
          <ac:chgData name="Chunping Xu" userId="a5962ba47313b1f5" providerId="LiveId" clId="{E398AD40-0E2B-4382-BCDC-5F602832CF6D}" dt="2020-11-13T06:29:53.258" v="255" actId="20577"/>
          <ac:spMkLst>
            <pc:docMk/>
            <pc:sldMk cId="3356141396" sldId="893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15.994" v="257"/>
        <pc:sldMkLst>
          <pc:docMk/>
          <pc:sldMk cId="928823395" sldId="894"/>
        </pc:sldMkLst>
        <pc:spChg chg="mod">
          <ac:chgData name="Chunping Xu" userId="a5962ba47313b1f5" providerId="LiveId" clId="{E398AD40-0E2B-4382-BCDC-5F602832CF6D}" dt="2020-11-13T06:29:38.014" v="254"/>
          <ac:spMkLst>
            <pc:docMk/>
            <pc:sldMk cId="928823395" sldId="894"/>
            <ac:spMk id="441" creationId="{00000000-0000-0000-0000-000000000000}"/>
          </ac:spMkLst>
        </pc:spChg>
      </pc:sldChg>
      <pc:sldChg chg="modSp add del modAnim">
        <pc:chgData name="Chunping Xu" userId="a5962ba47313b1f5" providerId="LiveId" clId="{E398AD40-0E2B-4382-BCDC-5F602832CF6D}" dt="2020-11-13T06:11:23.276" v="84" actId="47"/>
        <pc:sldMkLst>
          <pc:docMk/>
          <pc:sldMk cId="767009208" sldId="895"/>
        </pc:sldMkLst>
        <pc:spChg chg="mod">
          <ac:chgData name="Chunping Xu" userId="a5962ba47313b1f5" providerId="LiveId" clId="{E398AD40-0E2B-4382-BCDC-5F602832CF6D}" dt="2020-11-13T06:10:54.554" v="82" actId="20577"/>
          <ac:spMkLst>
            <pc:docMk/>
            <pc:sldMk cId="767009208" sldId="89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E398AD40-0E2B-4382-BCDC-5F602832CF6D}" dt="2020-11-13T06:30:38.650" v="259"/>
        <pc:sldMkLst>
          <pc:docMk/>
          <pc:sldMk cId="1020413872" sldId="896"/>
        </pc:sldMkLst>
        <pc:spChg chg="mod">
          <ac:chgData name="Chunping Xu" userId="a5962ba47313b1f5" providerId="LiveId" clId="{E398AD40-0E2B-4382-BCDC-5F602832CF6D}" dt="2020-11-13T06:11:49.661" v="88"/>
          <ac:spMkLst>
            <pc:docMk/>
            <pc:sldMk cId="1020413872" sldId="89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3:52.098" v="99"/>
        <pc:sldMkLst>
          <pc:docMk/>
          <pc:sldMk cId="2418322402" sldId="897"/>
        </pc:sldMkLst>
        <pc:spChg chg="mod">
          <ac:chgData name="Chunping Xu" userId="a5962ba47313b1f5" providerId="LiveId" clId="{E398AD40-0E2B-4382-BCDC-5F602832CF6D}" dt="2020-11-13T06:13:52.098" v="99"/>
          <ac:spMkLst>
            <pc:docMk/>
            <pc:sldMk cId="2418322402" sldId="89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7:07.212" v="119"/>
        <pc:sldMkLst>
          <pc:docMk/>
          <pc:sldMk cId="1640415659" sldId="898"/>
        </pc:sldMkLst>
        <pc:spChg chg="mod">
          <ac:chgData name="Chunping Xu" userId="a5962ba47313b1f5" providerId="LiveId" clId="{E398AD40-0E2B-4382-BCDC-5F602832CF6D}" dt="2020-11-13T06:17:07.212" v="119"/>
          <ac:spMkLst>
            <pc:docMk/>
            <pc:sldMk cId="1640415659" sldId="898"/>
            <ac:spMk id="441" creationId="{00000000-0000-0000-0000-000000000000}"/>
          </ac:spMkLst>
        </pc:spChg>
      </pc:sldChg>
      <pc:sldChg chg="modSp add mod ord">
        <pc:chgData name="Chunping Xu" userId="a5962ba47313b1f5" providerId="LiveId" clId="{E398AD40-0E2B-4382-BCDC-5F602832CF6D}" dt="2020-11-13T06:34:32.927" v="265"/>
        <pc:sldMkLst>
          <pc:docMk/>
          <pc:sldMk cId="2033146085" sldId="899"/>
        </pc:sldMkLst>
        <pc:spChg chg="mod">
          <ac:chgData name="Chunping Xu" userId="a5962ba47313b1f5" providerId="LiveId" clId="{E398AD40-0E2B-4382-BCDC-5F602832CF6D}" dt="2020-11-13T06:18:47.078" v="139"/>
          <ac:spMkLst>
            <pc:docMk/>
            <pc:sldMk cId="2033146085" sldId="89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28:36.820" v="245"/>
        <pc:sldMkLst>
          <pc:docMk/>
          <pc:sldMk cId="3693627612" sldId="900"/>
        </pc:sldMkLst>
        <pc:spChg chg="mod">
          <ac:chgData name="Chunping Xu" userId="a5962ba47313b1f5" providerId="LiveId" clId="{E398AD40-0E2B-4382-BCDC-5F602832CF6D}" dt="2020-11-13T06:28:36.820" v="245"/>
          <ac:spMkLst>
            <pc:docMk/>
            <pc:sldMk cId="3693627612" sldId="900"/>
            <ac:spMk id="441" creationId="{00000000-0000-0000-0000-000000000000}"/>
          </ac:spMkLst>
        </pc:spChg>
      </pc:sldChg>
      <pc:sldChg chg="add">
        <pc:chgData name="Chunping Xu" userId="a5962ba47313b1f5" providerId="LiveId" clId="{E398AD40-0E2B-4382-BCDC-5F602832CF6D}" dt="2020-11-13T06:34:36.401" v="266"/>
        <pc:sldMkLst>
          <pc:docMk/>
          <pc:sldMk cId="3646628098" sldId="901"/>
        </pc:sldMkLst>
      </pc:sldChg>
    </pc:docChg>
  </pc:docChgLst>
  <pc:docChgLst>
    <pc:chgData name="Chunping Xu" userId="a5962ba47313b1f5" providerId="LiveId" clId="{633CB450-8EB8-4A26-A0EE-8203D875579D}"/>
    <pc:docChg chg="undo redo custSel addSld delSld modSld sldOrd">
      <pc:chgData name="Chunping Xu" userId="a5962ba47313b1f5" providerId="LiveId" clId="{633CB450-8EB8-4A26-A0EE-8203D875579D}" dt="2021-04-09T18:29:21.714" v="241" actId="20577"/>
      <pc:docMkLst>
        <pc:docMk/>
      </pc:docMkLst>
      <pc:sldChg chg="modSp add mod">
        <pc:chgData name="Chunping Xu" userId="a5962ba47313b1f5" providerId="LiveId" clId="{633CB450-8EB8-4A26-A0EE-8203D875579D}" dt="2021-04-09T18:24:12.405" v="174" actId="1076"/>
        <pc:sldMkLst>
          <pc:docMk/>
          <pc:sldMk cId="0" sldId="548"/>
        </pc:sldMkLst>
        <pc:spChg chg="mod">
          <ac:chgData name="Chunping Xu" userId="a5962ba47313b1f5" providerId="LiveId" clId="{633CB450-8EB8-4A26-A0EE-8203D875579D}" dt="2021-04-09T18:22:53.560" v="165" actId="14100"/>
          <ac:spMkLst>
            <pc:docMk/>
            <pc:sldMk cId="0" sldId="548"/>
            <ac:spMk id="3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20.634" v="169" actId="207"/>
          <ac:spMkLst>
            <pc:docMk/>
            <pc:sldMk cId="0" sldId="548"/>
            <ac:spMk id="4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29.238" v="170" actId="207"/>
          <ac:spMkLst>
            <pc:docMk/>
            <pc:sldMk cId="0" sldId="548"/>
            <ac:spMk id="5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50.182" v="172" actId="207"/>
          <ac:spMkLst>
            <pc:docMk/>
            <pc:sldMk cId="0" sldId="548"/>
            <ac:spMk id="6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4:12.405" v="174" actId="1076"/>
          <ac:spMkLst>
            <pc:docMk/>
            <pc:sldMk cId="0" sldId="548"/>
            <ac:spMk id="7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1:47.840" v="8"/>
        <pc:sldMkLst>
          <pc:docMk/>
          <pc:sldMk cId="2574250617" sldId="835"/>
        </pc:sldMkLst>
        <pc:spChg chg="mod">
          <ac:chgData name="Chunping Xu" userId="a5962ba47313b1f5" providerId="LiveId" clId="{633CB450-8EB8-4A26-A0EE-8203D875579D}" dt="2021-04-08T22:21:47.840" v="8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6:53.938" v="45" actId="20577"/>
        <pc:sldMkLst>
          <pc:docMk/>
          <pc:sldMk cId="96890483" sldId="845"/>
        </pc:sldMkLst>
        <pc:spChg chg="mod">
          <ac:chgData name="Chunping Xu" userId="a5962ba47313b1f5" providerId="LiveId" clId="{633CB450-8EB8-4A26-A0EE-8203D875579D}" dt="2021-04-08T22:26:53.938" v="45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4:02.245" v="89" actId="948"/>
        <pc:sldMkLst>
          <pc:docMk/>
          <pc:sldMk cId="3489066414" sldId="847"/>
        </pc:sldMkLst>
        <pc:spChg chg="mod">
          <ac:chgData name="Chunping Xu" userId="a5962ba47313b1f5" providerId="LiveId" clId="{633CB450-8EB8-4A26-A0EE-8203D875579D}" dt="2021-04-09T18:14:02.245" v="89" actId="94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2:25.637" v="11"/>
        <pc:sldMkLst>
          <pc:docMk/>
          <pc:sldMk cId="2814175321" sldId="852"/>
        </pc:sldMkLst>
        <pc:spChg chg="mod">
          <ac:chgData name="Chunping Xu" userId="a5962ba47313b1f5" providerId="LiveId" clId="{633CB450-8EB8-4A26-A0EE-8203D875579D}" dt="2021-04-08T22:22:25.637" v="11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09:08.163" v="55"/>
        <pc:sldMkLst>
          <pc:docMk/>
          <pc:sldMk cId="4007757009" sldId="884"/>
        </pc:sldMkLst>
        <pc:spChg chg="mod">
          <ac:chgData name="Chunping Xu" userId="a5962ba47313b1f5" providerId="LiveId" clId="{633CB450-8EB8-4A26-A0EE-8203D875579D}" dt="2021-04-09T18:09:08.163" v="55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633CB450-8EB8-4A26-A0EE-8203D875579D}" dt="2021-04-09T18:11:04.488" v="70" actId="14100"/>
        <pc:sldMkLst>
          <pc:docMk/>
          <pc:sldMk cId="4019409665" sldId="910"/>
        </pc:sldMkLst>
        <pc:spChg chg="mod">
          <ac:chgData name="Chunping Xu" userId="a5962ba47313b1f5" providerId="LiveId" clId="{633CB450-8EB8-4A26-A0EE-8203D875579D}" dt="2021-04-09T18:11:04.488" v="70" actId="14100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1:26.647" v="73"/>
        <pc:sldMkLst>
          <pc:docMk/>
          <pc:sldMk cId="7925270" sldId="911"/>
        </pc:sldMkLst>
        <pc:spChg chg="mod">
          <ac:chgData name="Chunping Xu" userId="a5962ba47313b1f5" providerId="LiveId" clId="{633CB450-8EB8-4A26-A0EE-8203D875579D}" dt="2021-04-09T18:11:26.647" v="73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2:34.861" v="85"/>
        <pc:sldMkLst>
          <pc:docMk/>
          <pc:sldMk cId="1543919868" sldId="912"/>
        </pc:sldMkLst>
        <pc:spChg chg="mod">
          <ac:chgData name="Chunping Xu" userId="a5962ba47313b1f5" providerId="LiveId" clId="{633CB450-8EB8-4A26-A0EE-8203D875579D}" dt="2021-04-09T18:12:34.861" v="85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8:48.347" v="237" actId="14100"/>
        <pc:sldMkLst>
          <pc:docMk/>
          <pc:sldMk cId="3565729517" sldId="915"/>
        </pc:sldMkLst>
        <pc:spChg chg="mod">
          <ac:chgData name="Chunping Xu" userId="a5962ba47313b1f5" providerId="LiveId" clId="{633CB450-8EB8-4A26-A0EE-8203D875579D}" dt="2021-04-09T18:28:48.347" v="237" actId="14100"/>
          <ac:spMkLst>
            <pc:docMk/>
            <pc:sldMk cId="3565729517" sldId="915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593414309" sldId="917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3702871186" sldId="918"/>
        </pc:sldMkLst>
      </pc:sldChg>
      <pc:sldChg chg="modSp mod">
        <pc:chgData name="Chunping Xu" userId="a5962ba47313b1f5" providerId="LiveId" clId="{633CB450-8EB8-4A26-A0EE-8203D875579D}" dt="2021-04-08T22:22:46.749" v="14"/>
        <pc:sldMkLst>
          <pc:docMk/>
          <pc:sldMk cId="2313262846" sldId="926"/>
        </pc:sldMkLst>
        <pc:spChg chg="mod">
          <ac:chgData name="Chunping Xu" userId="a5962ba47313b1f5" providerId="LiveId" clId="{633CB450-8EB8-4A26-A0EE-8203D875579D}" dt="2021-04-08T22:22:46.749" v="14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4:44.973" v="22" actId="20577"/>
        <pc:sldMkLst>
          <pc:docMk/>
          <pc:sldMk cId="1721187573" sldId="927"/>
        </pc:sldMkLst>
        <pc:spChg chg="mod">
          <ac:chgData name="Chunping Xu" userId="a5962ba47313b1f5" providerId="LiveId" clId="{633CB450-8EB8-4A26-A0EE-8203D875579D}" dt="2021-04-08T22:24:44.973" v="22" actId="20577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4:48.662" v="23" actId="20577"/>
        <pc:sldMkLst>
          <pc:docMk/>
          <pc:sldMk cId="3410243051" sldId="928"/>
        </pc:sldMkLst>
        <pc:spChg chg="mod">
          <ac:chgData name="Chunping Xu" userId="a5962ba47313b1f5" providerId="LiveId" clId="{633CB450-8EB8-4A26-A0EE-8203D875579D}" dt="2021-04-08T22:24:48.662" v="23" actId="20577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1063652286" sldId="934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1184044065" sldId="935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3019284783" sldId="939"/>
        </pc:sldMkLst>
      </pc:sldChg>
      <pc:sldChg chg="modSp mod">
        <pc:chgData name="Chunping Xu" userId="a5962ba47313b1f5" providerId="LiveId" clId="{633CB450-8EB8-4A26-A0EE-8203D875579D}" dt="2021-04-08T22:25:15.485" v="26"/>
        <pc:sldMkLst>
          <pc:docMk/>
          <pc:sldMk cId="4221993880" sldId="941"/>
        </pc:sldMkLst>
        <pc:spChg chg="mod">
          <ac:chgData name="Chunping Xu" userId="a5962ba47313b1f5" providerId="LiveId" clId="{633CB450-8EB8-4A26-A0EE-8203D875579D}" dt="2021-04-08T22:25:15.485" v="26"/>
          <ac:spMkLst>
            <pc:docMk/>
            <pc:sldMk cId="4221993880" sldId="94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29.794" v="29"/>
        <pc:sldMkLst>
          <pc:docMk/>
          <pc:sldMk cId="1638738310" sldId="942"/>
        </pc:sldMkLst>
        <pc:spChg chg="mod">
          <ac:chgData name="Chunping Xu" userId="a5962ba47313b1f5" providerId="LiveId" clId="{633CB450-8EB8-4A26-A0EE-8203D875579D}" dt="2021-04-08T22:25:29.794" v="29"/>
          <ac:spMkLst>
            <pc:docMk/>
            <pc:sldMk cId="1638738310" sldId="94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42.266" v="32"/>
        <pc:sldMkLst>
          <pc:docMk/>
          <pc:sldMk cId="2984823333" sldId="943"/>
        </pc:sldMkLst>
        <pc:spChg chg="mod">
          <ac:chgData name="Chunping Xu" userId="a5962ba47313b1f5" providerId="LiveId" clId="{633CB450-8EB8-4A26-A0EE-8203D875579D}" dt="2021-04-08T22:25:42.266" v="32"/>
          <ac:spMkLst>
            <pc:docMk/>
            <pc:sldMk cId="2984823333" sldId="943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56.580" v="35"/>
        <pc:sldMkLst>
          <pc:docMk/>
          <pc:sldMk cId="3832321435" sldId="944"/>
        </pc:sldMkLst>
        <pc:spChg chg="mod">
          <ac:chgData name="Chunping Xu" userId="a5962ba47313b1f5" providerId="LiveId" clId="{633CB450-8EB8-4A26-A0EE-8203D875579D}" dt="2021-04-08T22:25:56.580" v="35"/>
          <ac:spMkLst>
            <pc:docMk/>
            <pc:sldMk cId="3832321435" sldId="944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8T22:26:01.389" v="36" actId="47"/>
        <pc:sldMkLst>
          <pc:docMk/>
          <pc:sldMk cId="563369088" sldId="945"/>
        </pc:sldMkLst>
      </pc:sldChg>
      <pc:sldChg chg="del">
        <pc:chgData name="Chunping Xu" userId="a5962ba47313b1f5" providerId="LiveId" clId="{633CB450-8EB8-4A26-A0EE-8203D875579D}" dt="2021-04-08T22:26:01.389" v="36" actId="47"/>
        <pc:sldMkLst>
          <pc:docMk/>
          <pc:sldMk cId="3368839328" sldId="946"/>
        </pc:sldMkLst>
      </pc:sldChg>
      <pc:sldChg chg="modSp mod">
        <pc:chgData name="Chunping Xu" userId="a5962ba47313b1f5" providerId="LiveId" clId="{633CB450-8EB8-4A26-A0EE-8203D875579D}" dt="2021-04-09T18:11:44.465" v="76"/>
        <pc:sldMkLst>
          <pc:docMk/>
          <pc:sldMk cId="2773052931" sldId="947"/>
        </pc:sldMkLst>
        <pc:spChg chg="mod">
          <ac:chgData name="Chunping Xu" userId="a5962ba47313b1f5" providerId="LiveId" clId="{633CB450-8EB8-4A26-A0EE-8203D875579D}" dt="2021-04-09T18:11:44.465" v="76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4:57.742" v="108"/>
        <pc:sldMkLst>
          <pc:docMk/>
          <pc:sldMk cId="3246552041" sldId="948"/>
        </pc:sldMkLst>
        <pc:spChg chg="mod">
          <ac:chgData name="Chunping Xu" userId="a5962ba47313b1f5" providerId="LiveId" clId="{633CB450-8EB8-4A26-A0EE-8203D875579D}" dt="2021-04-09T18:14:57.742" v="108"/>
          <ac:spMkLst>
            <pc:docMk/>
            <pc:sldMk cId="3246552041" sldId="948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5:19.941" v="112" actId="14100"/>
        <pc:sldMkLst>
          <pc:docMk/>
          <pc:sldMk cId="3304690809" sldId="949"/>
        </pc:sldMkLst>
        <pc:spChg chg="mod">
          <ac:chgData name="Chunping Xu" userId="a5962ba47313b1f5" providerId="LiveId" clId="{633CB450-8EB8-4A26-A0EE-8203D875579D}" dt="2021-04-09T18:15:19.941" v="112" actId="14100"/>
          <ac:spMkLst>
            <pc:docMk/>
            <pc:sldMk cId="3304690809" sldId="949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6:22.464" v="125" actId="14100"/>
        <pc:sldMkLst>
          <pc:docMk/>
          <pc:sldMk cId="1535006336" sldId="950"/>
        </pc:sldMkLst>
        <pc:spChg chg="mod">
          <ac:chgData name="Chunping Xu" userId="a5962ba47313b1f5" providerId="LiveId" clId="{633CB450-8EB8-4A26-A0EE-8203D875579D}" dt="2021-04-09T18:16:22.464" v="125" actId="14100"/>
          <ac:spMkLst>
            <pc:docMk/>
            <pc:sldMk cId="1535006336" sldId="950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22.048" v="188"/>
        <pc:sldMkLst>
          <pc:docMk/>
          <pc:sldMk cId="780877328" sldId="951"/>
        </pc:sldMkLst>
        <pc:spChg chg="mod">
          <ac:chgData name="Chunping Xu" userId="a5962ba47313b1f5" providerId="LiveId" clId="{633CB450-8EB8-4A26-A0EE-8203D875579D}" dt="2021-04-09T18:25:22.048" v="188"/>
          <ac:spMkLst>
            <pc:docMk/>
            <pc:sldMk cId="780877328" sldId="95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38.746" v="191"/>
        <pc:sldMkLst>
          <pc:docMk/>
          <pc:sldMk cId="3930469402" sldId="952"/>
        </pc:sldMkLst>
        <pc:spChg chg="mod">
          <ac:chgData name="Chunping Xu" userId="a5962ba47313b1f5" providerId="LiveId" clId="{633CB450-8EB8-4A26-A0EE-8203D875579D}" dt="2021-04-09T18:25:38.746" v="191"/>
          <ac:spMkLst>
            <pc:docMk/>
            <pc:sldMk cId="3930469402" sldId="95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59.361" v="194"/>
        <pc:sldMkLst>
          <pc:docMk/>
          <pc:sldMk cId="3429638334" sldId="953"/>
        </pc:sldMkLst>
        <pc:spChg chg="mod">
          <ac:chgData name="Chunping Xu" userId="a5962ba47313b1f5" providerId="LiveId" clId="{633CB450-8EB8-4A26-A0EE-8203D875579D}" dt="2021-04-09T18:25:59.361" v="194"/>
          <ac:spMkLst>
            <pc:docMk/>
            <pc:sldMk cId="3429638334" sldId="953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6:55.446" v="203"/>
        <pc:sldMkLst>
          <pc:docMk/>
          <pc:sldMk cId="2300784458" sldId="954"/>
        </pc:sldMkLst>
        <pc:spChg chg="mod">
          <ac:chgData name="Chunping Xu" userId="a5962ba47313b1f5" providerId="LiveId" clId="{633CB450-8EB8-4A26-A0EE-8203D875579D}" dt="2021-04-09T18:26:55.446" v="203"/>
          <ac:spMkLst>
            <pc:docMk/>
            <pc:sldMk cId="2300784458" sldId="954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7:21.820" v="222" actId="20577"/>
        <pc:sldMkLst>
          <pc:docMk/>
          <pc:sldMk cId="1136150031" sldId="955"/>
        </pc:sldMkLst>
        <pc:spChg chg="mod">
          <ac:chgData name="Chunping Xu" userId="a5962ba47313b1f5" providerId="LiveId" clId="{633CB450-8EB8-4A26-A0EE-8203D875579D}" dt="2021-04-09T18:27:21.820" v="222" actId="20577"/>
          <ac:spMkLst>
            <pc:docMk/>
            <pc:sldMk cId="1136150031" sldId="95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7:38.202" v="225"/>
        <pc:sldMkLst>
          <pc:docMk/>
          <pc:sldMk cId="1460311642" sldId="956"/>
        </pc:sldMkLst>
        <pc:spChg chg="mod">
          <ac:chgData name="Chunping Xu" userId="a5962ba47313b1f5" providerId="LiveId" clId="{633CB450-8EB8-4A26-A0EE-8203D875579D}" dt="2021-04-09T18:27:38.202" v="225"/>
          <ac:spMkLst>
            <pc:docMk/>
            <pc:sldMk cId="1460311642" sldId="956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8:00.180" v="228"/>
        <pc:sldMkLst>
          <pc:docMk/>
          <pc:sldMk cId="4206779045" sldId="957"/>
        </pc:sldMkLst>
        <pc:spChg chg="mod">
          <ac:chgData name="Chunping Xu" userId="a5962ba47313b1f5" providerId="LiveId" clId="{633CB450-8EB8-4A26-A0EE-8203D875579D}" dt="2021-04-09T18:28:00.180" v="228"/>
          <ac:spMkLst>
            <pc:docMk/>
            <pc:sldMk cId="4206779045" sldId="957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6:59.116" v="204" actId="47"/>
        <pc:sldMkLst>
          <pc:docMk/>
          <pc:sldMk cId="2249131611" sldId="958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2644246084" sldId="959"/>
        </pc:sldMkLst>
      </pc:sldChg>
      <pc:sldChg chg="add">
        <pc:chgData name="Chunping Xu" userId="a5962ba47313b1f5" providerId="LiveId" clId="{633CB450-8EB8-4A26-A0EE-8203D875579D}" dt="2021-04-09T18:09:45.431" v="58"/>
        <pc:sldMkLst>
          <pc:docMk/>
          <pc:sldMk cId="3049171570" sldId="960"/>
        </pc:sldMkLst>
      </pc:sldChg>
      <pc:sldChg chg="modSp add mod">
        <pc:chgData name="Chunping Xu" userId="a5962ba47313b1f5" providerId="LiveId" clId="{633CB450-8EB8-4A26-A0EE-8203D875579D}" dt="2021-04-09T18:12:15.973" v="82"/>
        <pc:sldMkLst>
          <pc:docMk/>
          <pc:sldMk cId="1630062831" sldId="961"/>
        </pc:sldMkLst>
        <pc:spChg chg="mod">
          <ac:chgData name="Chunping Xu" userId="a5962ba47313b1f5" providerId="LiveId" clId="{633CB450-8EB8-4A26-A0EE-8203D875579D}" dt="2021-04-09T18:12:15.973" v="82"/>
          <ac:spMkLst>
            <pc:docMk/>
            <pc:sldMk cId="1630062831" sldId="96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14:40.647" v="105"/>
        <pc:sldMkLst>
          <pc:docMk/>
          <pc:sldMk cId="46122635" sldId="962"/>
        </pc:sldMkLst>
        <pc:spChg chg="mod">
          <ac:chgData name="Chunping Xu" userId="a5962ba47313b1f5" providerId="LiveId" clId="{633CB450-8EB8-4A26-A0EE-8203D875579D}" dt="2021-04-09T18:14:40.647" v="105"/>
          <ac:spMkLst>
            <pc:docMk/>
            <pc:sldMk cId="46122635" sldId="96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633CB450-8EB8-4A26-A0EE-8203D875579D}" dt="2021-04-09T18:13:25.970" v="88" actId="47"/>
        <pc:sldMkLst>
          <pc:docMk/>
          <pc:sldMk cId="1095078712" sldId="962"/>
        </pc:sldMkLst>
        <pc:spChg chg="mod">
          <ac:chgData name="Chunping Xu" userId="a5962ba47313b1f5" providerId="LiveId" clId="{633CB450-8EB8-4A26-A0EE-8203D875579D}" dt="2021-04-09T18:13:09.512" v="87" actId="20577"/>
          <ac:spMkLst>
            <pc:docMk/>
            <pc:sldMk cId="1095078712" sldId="96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18:41.586" v="150" actId="20577"/>
        <pc:sldMkLst>
          <pc:docMk/>
          <pc:sldMk cId="1780976206" sldId="963"/>
        </pc:sldMkLst>
        <pc:spChg chg="mod">
          <ac:chgData name="Chunping Xu" userId="a5962ba47313b1f5" providerId="LiveId" clId="{633CB450-8EB8-4A26-A0EE-8203D875579D}" dt="2021-04-09T18:18:41.586" v="150" actId="20577"/>
          <ac:spMkLst>
            <pc:docMk/>
            <pc:sldMk cId="1780976206" sldId="963"/>
            <ac:spMk id="441" creationId="{00000000-0000-0000-0000-000000000000}"/>
          </ac:spMkLst>
        </pc:spChg>
      </pc:sldChg>
      <pc:sldChg chg="add">
        <pc:chgData name="Chunping Xu" userId="a5962ba47313b1f5" providerId="LiveId" clId="{633CB450-8EB8-4A26-A0EE-8203D875579D}" dt="2021-04-09T18:18:35.383" v="148"/>
        <pc:sldMkLst>
          <pc:docMk/>
          <pc:sldMk cId="1669701034" sldId="964"/>
        </pc:sldMkLst>
      </pc:sldChg>
      <pc:sldChg chg="new del">
        <pc:chgData name="Chunping Xu" userId="a5962ba47313b1f5" providerId="LiveId" clId="{633CB450-8EB8-4A26-A0EE-8203D875579D}" dt="2021-04-09T18:24:27.212" v="175" actId="47"/>
        <pc:sldMkLst>
          <pc:docMk/>
          <pc:sldMk cId="198417909" sldId="965"/>
        </pc:sldMkLst>
      </pc:sldChg>
      <pc:sldChg chg="modSp add mod">
        <pc:chgData name="Chunping Xu" userId="a5962ba47313b1f5" providerId="LiveId" clId="{633CB450-8EB8-4A26-A0EE-8203D875579D}" dt="2021-04-09T18:25:03.346" v="185" actId="20577"/>
        <pc:sldMkLst>
          <pc:docMk/>
          <pc:sldMk cId="3510231765" sldId="965"/>
        </pc:sldMkLst>
        <pc:spChg chg="mod">
          <ac:chgData name="Chunping Xu" userId="a5962ba47313b1f5" providerId="LiveId" clId="{633CB450-8EB8-4A26-A0EE-8203D875579D}" dt="2021-04-09T18:25:03.346" v="185" actId="20577"/>
          <ac:spMkLst>
            <pc:docMk/>
            <pc:sldMk cId="3510231765" sldId="96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26:23.861" v="200"/>
        <pc:sldMkLst>
          <pc:docMk/>
          <pc:sldMk cId="3134916311" sldId="966"/>
        </pc:sldMkLst>
        <pc:spChg chg="mod">
          <ac:chgData name="Chunping Xu" userId="a5962ba47313b1f5" providerId="LiveId" clId="{633CB450-8EB8-4A26-A0EE-8203D875579D}" dt="2021-04-09T18:26:23.861" v="200"/>
          <ac:spMkLst>
            <pc:docMk/>
            <pc:sldMk cId="3134916311" sldId="96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29:21.714" v="241" actId="20577"/>
        <pc:sldMkLst>
          <pc:docMk/>
          <pc:sldMk cId="3324497358" sldId="967"/>
        </pc:sldMkLst>
        <pc:spChg chg="mod">
          <ac:chgData name="Chunping Xu" userId="a5962ba47313b1f5" providerId="LiveId" clId="{633CB450-8EB8-4A26-A0EE-8203D875579D}" dt="2021-04-09T18:29:21.714" v="241" actId="20577"/>
          <ac:spMkLst>
            <pc:docMk/>
            <pc:sldMk cId="3324497358" sldId="967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454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55583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20693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52914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56345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38637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2931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9180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628547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237212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976136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8126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436786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637129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40620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907413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7669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502646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433174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590176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207395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655829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190266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78458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165919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017745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326544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332976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790473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410734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5719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327155"/>
            <a:ext cx="7080026" cy="13716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2698755"/>
            <a:ext cx="7080026" cy="7874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274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84652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320801"/>
            <a:ext cx="7192913" cy="1371610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2692409"/>
            <a:ext cx="7192913" cy="1130291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4368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299337"/>
            <a:ext cx="3795373" cy="304406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299337"/>
            <a:ext cx="3798499" cy="304406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942602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300880"/>
            <a:ext cx="3816804" cy="3111577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300880"/>
            <a:ext cx="3816804" cy="31115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376441"/>
            <a:ext cx="3657258" cy="4086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1785103"/>
            <a:ext cx="3657258" cy="25582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376441"/>
            <a:ext cx="3671498" cy="40866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1785103"/>
            <a:ext cx="3671498" cy="25582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0396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3369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658874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2780167" cy="1366439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457200"/>
            <a:ext cx="4808943" cy="38862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1823639"/>
            <a:ext cx="2780167" cy="251976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686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49" y="457200"/>
            <a:ext cx="2688125" cy="3903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442"/>
            <a:ext cx="4451212" cy="1372004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4" y="572776"/>
            <a:ext cx="2456813" cy="3684617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1829445"/>
            <a:ext cx="4451212" cy="253210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903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3" y="410855"/>
            <a:ext cx="7606349" cy="28626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3423941"/>
            <a:ext cx="7766495" cy="407604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521257"/>
            <a:ext cx="7384010" cy="2644253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65322" cy="51185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816206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6328"/>
            <a:ext cx="7765322" cy="265075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1385"/>
            <a:ext cx="7765322" cy="112637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422167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99562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8265"/>
            <a:ext cx="7765322" cy="11171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66359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19619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37326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1595207"/>
            <a:ext cx="7765322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3487917"/>
            <a:ext cx="7764149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749381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710551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2" y="1363661"/>
            <a:ext cx="2504979" cy="1385888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0" y="1363661"/>
            <a:ext cx="2504979" cy="1385888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8" y="1363661"/>
            <a:ext cx="2504979" cy="138588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454188"/>
            <a:ext cx="2319276" cy="1202216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3360276"/>
            <a:ext cx="2475738" cy="9831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454321"/>
            <a:ext cx="2319276" cy="1206123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3360276"/>
            <a:ext cx="2475738" cy="9831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450824"/>
            <a:ext cx="2319276" cy="1205471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3360274"/>
            <a:ext cx="2475738" cy="98312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632761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7982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457200"/>
            <a:ext cx="1713365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457200"/>
            <a:ext cx="5937654" cy="38862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1998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542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299337"/>
            <a:ext cx="7765322" cy="304406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690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40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662472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创世记  </a:t>
            </a:r>
            <a:r>
              <a:rPr lang="en-US" altLang="zh-CN" sz="44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:1-15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有一日，那人和他妻子夏娃同房，夏娃就怀孕，生了该隐（就是得的意思），便说：「耶和华使我得了一个男子。」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又生了该隐的兄弟亚伯。亚伯是牧羊的；该隐是种地的。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有一日，该隐拿地里的出产为供物献给耶和华；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亚伯也将他羊群中头生的和羊的脂油献上。耶和华看中了亚伯和他的供物，</a:t>
            </a:r>
          </a:p>
        </p:txBody>
      </p:sp>
    </p:spTree>
    <p:extLst>
      <p:ext uri="{BB962C8B-B14F-4D97-AF65-F5344CB8AC3E}">
        <p14:creationId xmlns:p14="http://schemas.microsoft.com/office/powerpoint/2010/main" val="2313262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只是看不中该隐和他的供物。该隐就大大地发怒，变了脸色。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4:6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耶和华对该隐说：「你为甚么发怒呢？你为甚么变了脸色呢？</a:t>
            </a:r>
          </a:p>
        </p:txBody>
      </p:sp>
    </p:spTree>
    <p:extLst>
      <p:ext uri="{BB962C8B-B14F-4D97-AF65-F5344CB8AC3E}">
        <p14:creationId xmlns:p14="http://schemas.microsoft.com/office/powerpoint/2010/main" val="1721187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你若行得好，岂不蒙悦纳？你若行得不好，罪就伏在门前。它必恋慕你，你却要制伏它。」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4:8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该隐与他兄弟亚伯说话；二人正在田间。该隐起来打他兄弟亚伯，把他杀了。</a:t>
            </a:r>
          </a:p>
        </p:txBody>
      </p:sp>
    </p:spTree>
    <p:extLst>
      <p:ext uri="{BB962C8B-B14F-4D97-AF65-F5344CB8AC3E}">
        <p14:creationId xmlns:p14="http://schemas.microsoft.com/office/powerpoint/2010/main" val="3410243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4:9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耶和华对该隐说：「你兄弟亚伯在哪里？」他说：「我不知道！我岂是看守我兄弟的吗？」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4:10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耶和华说：「你做了甚么事呢？你兄弟的血有声音从地里向我哀告。</a:t>
            </a:r>
          </a:p>
        </p:txBody>
      </p:sp>
    </p:spTree>
    <p:extLst>
      <p:ext uri="{BB962C8B-B14F-4D97-AF65-F5344CB8AC3E}">
        <p14:creationId xmlns:p14="http://schemas.microsoft.com/office/powerpoint/2010/main" val="4221993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地开了口，从你手里接受你兄弟的血。现在你必从这地受咒诅。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你种地，地不再给你效力；你必流离飘荡在地上。」</a:t>
            </a:r>
          </a:p>
        </p:txBody>
      </p:sp>
    </p:spTree>
    <p:extLst>
      <p:ext uri="{BB962C8B-B14F-4D97-AF65-F5344CB8AC3E}">
        <p14:creationId xmlns:p14="http://schemas.microsoft.com/office/powerpoint/2010/main" val="1638738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该隐对耶和华说：「我的刑罚太重，过于我所能当的。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你如今赶逐我离开这地，以致不见你面；我必流离飘荡在地上，凡遇见我的必杀我。」</a:t>
            </a:r>
          </a:p>
        </p:txBody>
      </p:sp>
    </p:spTree>
    <p:extLst>
      <p:ext uri="{BB962C8B-B14F-4D97-AF65-F5344CB8AC3E}">
        <p14:creationId xmlns:p14="http://schemas.microsoft.com/office/powerpoint/2010/main" val="2984823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耶和华对他说：「凡杀该隐的，必遭报七倍。」耶和华就给该隐立一个记号，免得人遇见他就杀他。</a:t>
            </a:r>
          </a:p>
        </p:txBody>
      </p:sp>
    </p:spTree>
    <p:extLst>
      <p:ext uri="{BB962C8B-B14F-4D97-AF65-F5344CB8AC3E}">
        <p14:creationId xmlns:p14="http://schemas.microsoft.com/office/powerpoint/2010/main" val="3832321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948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5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本是同根生  相煎何太急</a:t>
            </a:r>
            <a:endParaRPr lang="en-US" altLang="zh-TW" sz="5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endParaRPr lang="en-US" altLang="zh-TW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创世记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</a:t>
            </a: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-24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前言：曹植的“七步诗”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煮豆燃豆萁，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豆在釜中泣。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本是同根生，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相煎何太急？</a:t>
            </a:r>
          </a:p>
        </p:txBody>
      </p:sp>
    </p:spTree>
    <p:extLst>
      <p:ext uri="{BB962C8B-B14F-4D97-AF65-F5344CB8AC3E}">
        <p14:creationId xmlns:p14="http://schemas.microsoft.com/office/powerpoint/2010/main" val="4007757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有一日，那人和他妻子夏娃同房，夏娃就怀孕，生了该隐（就是得的意思），便说：「耶和华使我得了一个男子。」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又生了该隐的兄弟亚伯。亚伯是牧羊的；该隐是种地的。</a:t>
            </a:r>
          </a:p>
        </p:txBody>
      </p:sp>
    </p:spTree>
    <p:extLst>
      <p:ext uri="{BB962C8B-B14F-4D97-AF65-F5344CB8AC3E}">
        <p14:creationId xmlns:p14="http://schemas.microsoft.com/office/powerpoint/2010/main" val="3049171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一、学习在上帝的慈爱中信心奉献的功课。</a:t>
            </a:r>
          </a:p>
        </p:txBody>
      </p:sp>
    </p:spTree>
    <p:extLst>
      <p:ext uri="{BB962C8B-B14F-4D97-AF65-F5344CB8AC3E}">
        <p14:creationId xmlns:p14="http://schemas.microsoft.com/office/powerpoint/2010/main" val="3489066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22555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、为何上帝看重亚伯的供物而看不中该隐的？</a:t>
            </a:r>
          </a:p>
        </p:txBody>
      </p:sp>
    </p:spTree>
    <p:extLst>
      <p:ext uri="{BB962C8B-B14F-4D97-AF65-F5344CB8AC3E}">
        <p14:creationId xmlns:p14="http://schemas.microsoft.com/office/powerpoint/2010/main" val="4019409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有一日，该隐拿地里的出产为供物献给耶和华；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亚伯也将他羊群中头生的和羊的脂油献上。耶和华看中了亚伯和他的供物，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只是看不中该隐和他的供物。该隐就大大地发怒，变了脸色。</a:t>
            </a:r>
          </a:p>
        </p:txBody>
      </p:sp>
    </p:spTree>
    <p:extLst>
      <p:ext uri="{BB962C8B-B14F-4D97-AF65-F5344CB8AC3E}">
        <p14:creationId xmlns:p14="http://schemas.microsoft.com/office/powerpoint/2010/main" val="7925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利未记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23:10	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你晓谕以色列人说：你们到了我赐给你们的地，收割庄稼的时候，要将初熟的庄稼一捆带给祭司。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27:26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惟独牲畜中头生的，无论是牛是羊，既归耶和华，谁也不可再分别为圣，因为这是耶和华的。</a:t>
            </a:r>
          </a:p>
        </p:txBody>
      </p:sp>
    </p:spTree>
    <p:extLst>
      <p:ext uri="{BB962C8B-B14F-4D97-AF65-F5344CB8AC3E}">
        <p14:creationId xmlns:p14="http://schemas.microsoft.com/office/powerpoint/2010/main" val="2773052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22555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、为何上帝看重亚伯的供物而看不中该隐的？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、亚伯是在信心里向上帝献上更美的祭品。</a:t>
            </a:r>
          </a:p>
        </p:txBody>
      </p:sp>
    </p:spTree>
    <p:extLst>
      <p:ext uri="{BB962C8B-B14F-4D97-AF65-F5344CB8AC3E}">
        <p14:creationId xmlns:p14="http://schemas.microsoft.com/office/powerpoint/2010/main" val="1630062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希伯来书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因着信，亚伯比该隐献上更美的祭品给上帝；借着这信心，他被上帝称许为义人，这是上帝指着他的礼物所作的见证；他虽然死了，却借着信仍然说话。</a:t>
            </a:r>
          </a:p>
        </p:txBody>
      </p:sp>
    </p:spTree>
    <p:extLst>
      <p:ext uri="{BB962C8B-B14F-4D97-AF65-F5344CB8AC3E}">
        <p14:creationId xmlns:p14="http://schemas.microsoft.com/office/powerpoint/2010/main" val="1543919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一、学习在上帝的慈爱中信心奉献的功课。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二、学习在上帝的管教中生命反省的功课。</a:t>
            </a:r>
          </a:p>
        </p:txBody>
      </p:sp>
    </p:spTree>
    <p:extLst>
      <p:ext uri="{BB962C8B-B14F-4D97-AF65-F5344CB8AC3E}">
        <p14:creationId xmlns:p14="http://schemas.microsoft.com/office/powerpoint/2010/main" val="461226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、为何该隐就大大地发怒，变了脸色？</a:t>
            </a:r>
          </a:p>
        </p:txBody>
      </p:sp>
    </p:spTree>
    <p:extLst>
      <p:ext uri="{BB962C8B-B14F-4D97-AF65-F5344CB8AC3E}">
        <p14:creationId xmlns:p14="http://schemas.microsoft.com/office/powerpoint/2010/main" val="32465520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5412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只是看不中该隐和他的供物。该隐就大大地发怒，变了脸色。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耶和华对该隐说：「你为甚么发怒呢？你为甚么变了脸色呢？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你若行得好，岂不蒙悦纳？你若行得不好，罪就伏在门前。它必恋慕你，你却要制伏它。」</a:t>
            </a:r>
          </a:p>
        </p:txBody>
      </p:sp>
    </p:spTree>
    <p:extLst>
      <p:ext uri="{BB962C8B-B14F-4D97-AF65-F5344CB8AC3E}">
        <p14:creationId xmlns:p14="http://schemas.microsoft.com/office/powerpoint/2010/main" val="33046908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8986837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、为何该隐就大大地发怒，变了脸色？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、为何该隐杀了亚伯，还要在上帝面前撒谎？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80976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8274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该隐与他兄弟亚伯说话；二人正在田间。该隐起来打他兄弟亚伯，把他杀了。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4:9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耶和华对该隐说：「你兄弟亚伯在哪里？」他说：「我不知道！我岂是看守我兄弟的吗？」</a:t>
            </a:r>
          </a:p>
        </p:txBody>
      </p:sp>
    </p:spTree>
    <p:extLst>
      <p:ext uri="{BB962C8B-B14F-4D97-AF65-F5344CB8AC3E}">
        <p14:creationId xmlns:p14="http://schemas.microsoft.com/office/powerpoint/2010/main" val="15350063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8986837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、为何该隐就大大地发怒，变了脸色？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、为何该隐杀了亚伯，还要在上帝面前撒谎？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、理顺自己生命中的四重关系。</a:t>
            </a:r>
          </a:p>
        </p:txBody>
      </p:sp>
    </p:spTree>
    <p:extLst>
      <p:ext uri="{BB962C8B-B14F-4D97-AF65-F5344CB8AC3E}">
        <p14:creationId xmlns:p14="http://schemas.microsoft.com/office/powerpoint/2010/main" val="16697010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8" y="166950"/>
            <a:ext cx="7386638" cy="4976551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稳定的关系结构：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CA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物我关系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CA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人我关系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CA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自我关系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CA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</a:t>
            </a: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神我关系</a:t>
            </a:r>
            <a:r>
              <a:rPr lang="zh-CN" altLang="en-US" sz="2625" b="1" dirty="0">
                <a:latin typeface="华文楷体"/>
                <a:ea typeface="华文楷体"/>
                <a:cs typeface="华文楷体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3318711" y="2935707"/>
            <a:ext cx="3302669" cy="671763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3679657" y="2225844"/>
            <a:ext cx="2576763" cy="709863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77227" y="1624264"/>
            <a:ext cx="1524000" cy="60158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4724400" y="1070811"/>
            <a:ext cx="629653" cy="553453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一、学习在上帝的慈爱中信心奉献的功课。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二、学习在上帝的管教中生命反省的功课。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三、学习在上帝的救赎中和平相处的功课。</a:t>
            </a:r>
          </a:p>
        </p:txBody>
      </p:sp>
    </p:spTree>
    <p:extLst>
      <p:ext uri="{BB962C8B-B14F-4D97-AF65-F5344CB8AC3E}">
        <p14:creationId xmlns:p14="http://schemas.microsoft.com/office/powerpoint/2010/main" val="35102317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、在上帝再一次的管教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恩典中，该隐还是没有真正地悔改。</a:t>
            </a:r>
          </a:p>
        </p:txBody>
      </p:sp>
    </p:spTree>
    <p:extLst>
      <p:ext uri="{BB962C8B-B14F-4D97-AF65-F5344CB8AC3E}">
        <p14:creationId xmlns:p14="http://schemas.microsoft.com/office/powerpoint/2010/main" val="7808773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4:10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耶和华说：「你做了甚么事呢？你兄弟的血有声音从地里向我哀告。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地开了口，从你手里接受你兄弟的血。现在你必从这地受咒诅。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你种地，地不再给你效力；你必流离飘荡在地上。」</a:t>
            </a:r>
          </a:p>
        </p:txBody>
      </p:sp>
    </p:spTree>
    <p:extLst>
      <p:ext uri="{BB962C8B-B14F-4D97-AF65-F5344CB8AC3E}">
        <p14:creationId xmlns:p14="http://schemas.microsoft.com/office/powerpoint/2010/main" val="39304694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该隐对耶和华说：「我的刑罚太重，过于我所能当的。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你如今赶逐我离开这地，以致不见你面；我必流离飘荡在地上，凡遇见我的必杀我。」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耶和华对他说：「凡杀该隐的，必遭报七倍。」耶和华就给该隐立一个记号，免得人遇见他就杀他。</a:t>
            </a:r>
          </a:p>
        </p:txBody>
      </p:sp>
    </p:spTree>
    <p:extLst>
      <p:ext uri="{BB962C8B-B14F-4D97-AF65-F5344CB8AC3E}">
        <p14:creationId xmlns:p14="http://schemas.microsoft.com/office/powerpoint/2010/main" val="34296383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、在上帝再一次的管教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恩典中，该隐还是没有真正地悔改。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、该隐的后裔也没有从先祖的经历中学习到功课。</a:t>
            </a:r>
          </a:p>
        </p:txBody>
      </p:sp>
    </p:spTree>
    <p:extLst>
      <p:ext uri="{BB962C8B-B14F-4D97-AF65-F5344CB8AC3E}">
        <p14:creationId xmlns:p14="http://schemas.microsoft.com/office/powerpoint/2010/main" val="31349163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于是该隐离开耶和华的面，去住在伊甸东边挪得之地。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该隐与妻子同房，他妻子就怀孕，生了以诺。该隐建造了一座城，就按着他儿子的名将那城叫做以诺。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以诺生以拿；以拿生米户雅利；米户雅利生玛土撒利；玛土撒利生拉麦。</a:t>
            </a:r>
          </a:p>
        </p:txBody>
      </p:sp>
    </p:spTree>
    <p:extLst>
      <p:ext uri="{BB962C8B-B14F-4D97-AF65-F5344CB8AC3E}">
        <p14:creationId xmlns:p14="http://schemas.microsoft.com/office/powerpoint/2010/main" val="23007844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ja-JP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4:19 </a:t>
            </a:r>
            <a:r>
              <a:rPr lang="ja-JP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拉麦娶了两个妻：一个名叫亚大，一个名叫洗拉。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ja-JP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4:20 </a:t>
            </a:r>
            <a:r>
              <a:rPr lang="ja-JP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亚大生雅八；雅八就是住帐棚、牧养牲畜之人的祖师。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ja-JP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4:21 </a:t>
            </a:r>
            <a:r>
              <a:rPr lang="ja-JP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雅八的兄弟名叫犹八；他是一切弹琴吹箫之人的祖师。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ja-JP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4:22 </a:t>
            </a:r>
            <a:r>
              <a:rPr lang="ja-JP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洗拉又生了土八・该隐；他是打造各样铜铁利器的。土八・该隐的妹子是拿玛。</a:t>
            </a:r>
          </a:p>
        </p:txBody>
      </p:sp>
    </p:spTree>
    <p:extLst>
      <p:ext uri="{BB962C8B-B14F-4D97-AF65-F5344CB8AC3E}">
        <p14:creationId xmlns:p14="http://schemas.microsoft.com/office/powerpoint/2010/main" val="11361500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拉麦对他两个妻子说：亚大、洗拉，听我的声音；拉麦的妻子，细听我的话语：壮年人伤我，我把他杀了；少年人损我，我把他害了（或译：我杀壮士却伤自己，我害幼童却损本身）。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若杀该隐，遭报七倍，杀拉麦，必遭报七十七倍。</a:t>
            </a:r>
          </a:p>
        </p:txBody>
      </p:sp>
    </p:spTree>
    <p:extLst>
      <p:ext uri="{BB962C8B-B14F-4D97-AF65-F5344CB8AC3E}">
        <p14:creationId xmlns:p14="http://schemas.microsoft.com/office/powerpoint/2010/main" val="14603116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结语：愿我们成为敬虔的后裔！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亚当又与妻子同房，她就生了一个儿子，起名叫塞特，意思说：「上帝另给我立了一个儿子代替亚伯，因为该隐杀了他。」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塞特也生了一个儿子，起名叫以挪士。那时候，人才求告耶和华的名。</a:t>
            </a:r>
          </a:p>
        </p:txBody>
      </p:sp>
    </p:spTree>
    <p:extLst>
      <p:ext uri="{BB962C8B-B14F-4D97-AF65-F5344CB8AC3E}">
        <p14:creationId xmlns:p14="http://schemas.microsoft.com/office/powerpoint/2010/main" val="42067790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113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、常常求告耶和华的名，不被世俗的价值牵引。主内弟兄姊妹和睦同居，是何等的善何等的美！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244973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113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、常常求告耶和华的名，不被世俗的价值牵引。主内弟兄姊妹和睦同居，是何等的善何等的美！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、以彼此饶恕突破冤冤相报的传统文化与咒诅。</a:t>
            </a:r>
          </a:p>
        </p:txBody>
      </p:sp>
    </p:spTree>
    <p:extLst>
      <p:ext uri="{BB962C8B-B14F-4D97-AF65-F5344CB8AC3E}">
        <p14:creationId xmlns:p14="http://schemas.microsoft.com/office/powerpoint/2010/main" val="35657295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10258</TotalTime>
  <Words>1969</Words>
  <Application>Microsoft Office PowerPoint</Application>
  <PresentationFormat>On-screen Show (16:9)</PresentationFormat>
  <Paragraphs>97</Paragraphs>
  <Slides>36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MingLiU</vt:lpstr>
      <vt:lpstr>Calisto MT</vt:lpstr>
      <vt:lpstr>Wingdings 2</vt:lpstr>
      <vt:lpstr>Tahoma</vt:lpstr>
      <vt:lpstr>PMingLiU</vt:lpstr>
      <vt:lpstr>华文楷体</vt:lpstr>
      <vt:lpstr>Arial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SundaySchool</dc:creator>
  <cp:lastModifiedBy>Chunping Xu</cp:lastModifiedBy>
  <cp:revision>63</cp:revision>
  <dcterms:modified xsi:type="dcterms:W3CDTF">2021-04-09T18:29:53Z</dcterms:modified>
</cp:coreProperties>
</file>