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6" r:id="rId1"/>
  </p:sldMasterIdLst>
  <p:notesMasterIdLst>
    <p:notesMasterId r:id="rId25"/>
  </p:notesMasterIdLst>
  <p:sldIdLst>
    <p:sldId id="835" r:id="rId2"/>
    <p:sldId id="973" r:id="rId3"/>
    <p:sldId id="974" r:id="rId4"/>
    <p:sldId id="975" r:id="rId5"/>
    <p:sldId id="976" r:id="rId6"/>
    <p:sldId id="977" r:id="rId7"/>
    <p:sldId id="978" r:id="rId8"/>
    <p:sldId id="979" r:id="rId9"/>
    <p:sldId id="845" r:id="rId10"/>
    <p:sldId id="884" r:id="rId11"/>
    <p:sldId id="847" r:id="rId12"/>
    <p:sldId id="963" r:id="rId13"/>
    <p:sldId id="964" r:id="rId14"/>
    <p:sldId id="980" r:id="rId15"/>
    <p:sldId id="910" r:id="rId16"/>
    <p:sldId id="947" r:id="rId17"/>
    <p:sldId id="981" r:id="rId18"/>
    <p:sldId id="968" r:id="rId19"/>
    <p:sldId id="982" r:id="rId20"/>
    <p:sldId id="966" r:id="rId21"/>
    <p:sldId id="983" r:id="rId22"/>
    <p:sldId id="984" r:id="rId23"/>
    <p:sldId id="950" r:id="rId24"/>
  </p:sldIdLst>
  <p:sldSz cx="9144000" cy="5143500" type="screen16x9"/>
  <p:notesSz cx="6858000" cy="9144000"/>
  <p:embeddedFontLst>
    <p:embeddedFont>
      <p:font typeface="Georgia" panose="02040502050405020303" pitchFamily="18" charset="0"/>
      <p:regular r:id="rId26"/>
      <p:bold r:id="rId27"/>
      <p:italic r:id="rId28"/>
      <p:boldItalic r:id="rId29"/>
    </p:embeddedFont>
    <p:embeddedFont>
      <p:font typeface="PMingLiU" panose="02020500000000000000" pitchFamily="18" charset="-120"/>
      <p:regular r:id="rId30"/>
    </p:embeddedFont>
    <p:embeddedFont>
      <p:font typeface="Tahoma" panose="020B0604030504040204" pitchFamily="34" charset="0"/>
      <p:regular r:id="rId31"/>
      <p:bold r:id="rId32"/>
    </p:embeddedFont>
    <p:embeddedFont>
      <p:font typeface="Trebuchet MS" panose="020B0603020202020204" pitchFamily="3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1786F5-DBB5-4FD0-86C2-4F197986D05F}" v="46" dt="2021-04-03T01:21:33.386"/>
    <p1510:client id="{FA3F22E8-B706-4FAA-B7AF-43F804DEEEDE}" v="57" dt="2021-04-02T20:15:37.8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9559" autoAdjust="0"/>
    <p:restoredTop sz="94694"/>
  </p:normalViewPr>
  <p:slideViewPr>
    <p:cSldViewPr snapToGrid="0">
      <p:cViewPr varScale="1">
        <p:scale>
          <a:sx n="107" d="100"/>
          <a:sy n="107" d="100"/>
        </p:scale>
        <p:origin x="182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B1F8526E-4EE1-40C4-8CF1-BCEE086BE7D4}"/>
    <pc:docChg chg="undo redo custSel addSld delSld modSld sldOrd">
      <pc:chgData name="Chunping Xu" userId="a5962ba47313b1f5" providerId="LiveId" clId="{B1F8526E-4EE1-40C4-8CF1-BCEE086BE7D4}" dt="2021-01-16T16:18:13.636" v="404"/>
      <pc:docMkLst>
        <pc:docMk/>
      </pc:docMkLst>
      <pc:sldChg chg="del">
        <pc:chgData name="Chunping Xu" userId="a5962ba47313b1f5" providerId="LiveId" clId="{B1F8526E-4EE1-40C4-8CF1-BCEE086BE7D4}" dt="2021-01-15T19:46:12.636" v="221" actId="47"/>
        <pc:sldMkLst>
          <pc:docMk/>
          <pc:sldMk cId="3597730613" sldId="408"/>
        </pc:sldMkLst>
      </pc:sldChg>
      <pc:sldChg chg="modSp mod">
        <pc:chgData name="Chunping Xu" userId="a5962ba47313b1f5" providerId="LiveId" clId="{B1F8526E-4EE1-40C4-8CF1-BCEE086BE7D4}" dt="2021-01-15T19:24:27.963" v="27"/>
        <pc:sldMkLst>
          <pc:docMk/>
          <pc:sldMk cId="2574250617" sldId="835"/>
        </pc:sldMkLst>
        <pc:spChg chg="mod">
          <ac:chgData name="Chunping Xu" userId="a5962ba47313b1f5" providerId="LiveId" clId="{B1F8526E-4EE1-40C4-8CF1-BCEE086BE7D4}" dt="2021-01-15T19:24:27.963" v="27"/>
          <ac:spMkLst>
            <pc:docMk/>
            <pc:sldMk cId="2574250617" sldId="835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528803733" sldId="843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3125448393" sldId="844"/>
        </pc:sldMkLst>
      </pc:sldChg>
      <pc:sldChg chg="modSp mod">
        <pc:chgData name="Chunping Xu" userId="a5962ba47313b1f5" providerId="LiveId" clId="{B1F8526E-4EE1-40C4-8CF1-BCEE086BE7D4}" dt="2021-01-15T19:26:44.907" v="60"/>
        <pc:sldMkLst>
          <pc:docMk/>
          <pc:sldMk cId="96890483" sldId="845"/>
        </pc:sldMkLst>
        <pc:spChg chg="mod">
          <ac:chgData name="Chunping Xu" userId="a5962ba47313b1f5" providerId="LiveId" clId="{B1F8526E-4EE1-40C4-8CF1-BCEE086BE7D4}" dt="2021-01-15T19:26:44.907" v="60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4:54.781" v="122"/>
        <pc:sldMkLst>
          <pc:docMk/>
          <pc:sldMk cId="3489066414" sldId="847"/>
        </pc:sldMkLst>
        <pc:spChg chg="mod">
          <ac:chgData name="Chunping Xu" userId="a5962ba47313b1f5" providerId="LiveId" clId="{B1F8526E-4EE1-40C4-8CF1-BCEE086BE7D4}" dt="2021-01-15T19:34:54.781" v="122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5T20:02:08.625" v="388"/>
        <pc:sldMkLst>
          <pc:docMk/>
          <pc:sldMk cId="4007757009" sldId="884"/>
        </pc:sldMkLst>
        <pc:spChg chg="mod">
          <ac:chgData name="Chunping Xu" userId="a5962ba47313b1f5" providerId="LiveId" clId="{B1F8526E-4EE1-40C4-8CF1-BCEE086BE7D4}" dt="2021-01-15T19:29:16.258" v="11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376608489" sldId="902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299039240" sldId="903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036139645" sldId="904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191580823" sldId="905"/>
        </pc:sldMkLst>
      </pc:sldChg>
      <pc:sldChg chg="modSp mod modAnim">
        <pc:chgData name="Chunping Xu" userId="a5962ba47313b1f5" providerId="LiveId" clId="{B1F8526E-4EE1-40C4-8CF1-BCEE086BE7D4}" dt="2021-01-15T20:02:16.584" v="389"/>
        <pc:sldMkLst>
          <pc:docMk/>
          <pc:sldMk cId="176347072" sldId="906"/>
        </pc:sldMkLst>
        <pc:spChg chg="mod">
          <ac:chgData name="Chunping Xu" userId="a5962ba47313b1f5" providerId="LiveId" clId="{B1F8526E-4EE1-40C4-8CF1-BCEE086BE7D4}" dt="2021-01-15T19:36:01.693" v="134"/>
          <ac:spMkLst>
            <pc:docMk/>
            <pc:sldMk cId="176347072" sldId="906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6:27.062" v="138" actId="20577"/>
        <pc:sldMkLst>
          <pc:docMk/>
          <pc:sldMk cId="2727964911" sldId="907"/>
        </pc:sldMkLst>
        <pc:spChg chg="mod">
          <ac:chgData name="Chunping Xu" userId="a5962ba47313b1f5" providerId="LiveId" clId="{B1F8526E-4EE1-40C4-8CF1-BCEE086BE7D4}" dt="2021-01-15T19:36:27.062" v="138" actId="20577"/>
          <ac:spMkLst>
            <pc:docMk/>
            <pc:sldMk cId="2727964911" sldId="907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20:02:26.313" v="390" actId="20577"/>
        <pc:sldMkLst>
          <pc:docMk/>
          <pc:sldMk cId="1128984360" sldId="908"/>
        </pc:sldMkLst>
        <pc:spChg chg="mod">
          <ac:chgData name="Chunping Xu" userId="a5962ba47313b1f5" providerId="LiveId" clId="{B1F8526E-4EE1-40C4-8CF1-BCEE086BE7D4}" dt="2021-01-15T20:02:26.313" v="390" actId="20577"/>
          <ac:spMkLst>
            <pc:docMk/>
            <pc:sldMk cId="1128984360" sldId="908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8:09.049" v="148" actId="255"/>
        <pc:sldMkLst>
          <pc:docMk/>
          <pc:sldMk cId="4019409665" sldId="910"/>
        </pc:sldMkLst>
        <pc:spChg chg="mod">
          <ac:chgData name="Chunping Xu" userId="a5962ba47313b1f5" providerId="LiveId" clId="{B1F8526E-4EE1-40C4-8CF1-BCEE086BE7D4}" dt="2021-01-15T19:38:09.049" v="148" actId="255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8:44.725" v="151"/>
        <pc:sldMkLst>
          <pc:docMk/>
          <pc:sldMk cId="7925270" sldId="911"/>
        </pc:sldMkLst>
        <pc:spChg chg="mod">
          <ac:chgData name="Chunping Xu" userId="a5962ba47313b1f5" providerId="LiveId" clId="{B1F8526E-4EE1-40C4-8CF1-BCEE086BE7D4}" dt="2021-01-15T19:38:44.725" v="151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41:24.345" v="166" actId="20577"/>
        <pc:sldMkLst>
          <pc:docMk/>
          <pc:sldMk cId="1543919868" sldId="912"/>
        </pc:sldMkLst>
        <pc:spChg chg="mod">
          <ac:chgData name="Chunping Xu" userId="a5962ba47313b1f5" providerId="LiveId" clId="{B1F8526E-4EE1-40C4-8CF1-BCEE086BE7D4}" dt="2021-01-15T19:41:24.345" v="166" actId="20577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41:53.824" v="170"/>
        <pc:sldMkLst>
          <pc:docMk/>
          <pc:sldMk cId="736122814" sldId="913"/>
        </pc:sldMkLst>
        <pc:spChg chg="mod">
          <ac:chgData name="Chunping Xu" userId="a5962ba47313b1f5" providerId="LiveId" clId="{B1F8526E-4EE1-40C4-8CF1-BCEE086BE7D4}" dt="2021-01-15T19:41:53.824" v="170"/>
          <ac:spMkLst>
            <pc:docMk/>
            <pc:sldMk cId="736122814" sldId="913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44:03.017" v="182" actId="47"/>
        <pc:sldMkLst>
          <pc:docMk/>
          <pc:sldMk cId="3082226783" sldId="914"/>
        </pc:sldMkLst>
      </pc:sldChg>
      <pc:sldChg chg="modSp mod">
        <pc:chgData name="Chunping Xu" userId="a5962ba47313b1f5" providerId="LiveId" clId="{B1F8526E-4EE1-40C4-8CF1-BCEE086BE7D4}" dt="2021-01-15T19:47:38.158" v="229"/>
        <pc:sldMkLst>
          <pc:docMk/>
          <pc:sldMk cId="3565729517" sldId="915"/>
        </pc:sldMkLst>
        <pc:spChg chg="mod">
          <ac:chgData name="Chunping Xu" userId="a5962ba47313b1f5" providerId="LiveId" clId="{B1F8526E-4EE1-40C4-8CF1-BCEE086BE7D4}" dt="2021-01-15T19:47:38.158" v="229"/>
          <ac:spMkLst>
            <pc:docMk/>
            <pc:sldMk cId="3565729517" sldId="915"/>
            <ac:spMk id="441" creationId="{00000000-0000-0000-0000-000000000000}"/>
          </ac:spMkLst>
        </pc:spChg>
      </pc:sldChg>
      <pc:sldChg chg="addSp modSp mod">
        <pc:chgData name="Chunping Xu" userId="a5962ba47313b1f5" providerId="LiveId" clId="{B1F8526E-4EE1-40C4-8CF1-BCEE086BE7D4}" dt="2021-01-15T19:42:41.039" v="174" actId="14100"/>
        <pc:sldMkLst>
          <pc:docMk/>
          <pc:sldMk cId="1161140011" sldId="916"/>
        </pc:sldMkLst>
        <pc:spChg chg="mod">
          <ac:chgData name="Chunping Xu" userId="a5962ba47313b1f5" providerId="LiveId" clId="{B1F8526E-4EE1-40C4-8CF1-BCEE086BE7D4}" dt="2021-01-15T19:42:31.010" v="172" actId="20577"/>
          <ac:spMkLst>
            <pc:docMk/>
            <pc:sldMk cId="1161140011" sldId="916"/>
            <ac:spMk id="441" creationId="{00000000-0000-0000-0000-000000000000}"/>
          </ac:spMkLst>
        </pc:spChg>
        <pc:picChg chg="add mod">
          <ac:chgData name="Chunping Xu" userId="a5962ba47313b1f5" providerId="LiveId" clId="{B1F8526E-4EE1-40C4-8CF1-BCEE086BE7D4}" dt="2021-01-15T19:42:41.039" v="174" actId="14100"/>
          <ac:picMkLst>
            <pc:docMk/>
            <pc:sldMk cId="1161140011" sldId="916"/>
            <ac:picMk id="2" creationId="{F1D4249E-0EC2-47BF-B918-7540E529AC49}"/>
          </ac:picMkLst>
        </pc:picChg>
      </pc:sldChg>
      <pc:sldChg chg="modSp mod modAnim">
        <pc:chgData name="Chunping Xu" userId="a5962ba47313b1f5" providerId="LiveId" clId="{B1F8526E-4EE1-40C4-8CF1-BCEE086BE7D4}" dt="2021-01-15T20:04:00.032" v="395"/>
        <pc:sldMkLst>
          <pc:docMk/>
          <pc:sldMk cId="593414309" sldId="917"/>
        </pc:sldMkLst>
        <pc:spChg chg="mod">
          <ac:chgData name="Chunping Xu" userId="a5962ba47313b1f5" providerId="LiveId" clId="{B1F8526E-4EE1-40C4-8CF1-BCEE086BE7D4}" dt="2021-01-15T19:51:48.632" v="293" actId="20577"/>
          <ac:spMkLst>
            <pc:docMk/>
            <pc:sldMk cId="593414309" sldId="91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5T20:04:35.233" v="397"/>
        <pc:sldMkLst>
          <pc:docMk/>
          <pc:sldMk cId="3702871186" sldId="918"/>
        </pc:sldMkLst>
        <pc:spChg chg="mod">
          <ac:chgData name="Chunping Xu" userId="a5962ba47313b1f5" providerId="LiveId" clId="{B1F8526E-4EE1-40C4-8CF1-BCEE086BE7D4}" dt="2021-01-15T19:54:48.282" v="323" actId="20577"/>
          <ac:spMkLst>
            <pc:docMk/>
            <pc:sldMk cId="3702871186" sldId="91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5T20:04:55.118" v="399"/>
        <pc:sldMkLst>
          <pc:docMk/>
          <pc:sldMk cId="3860091092" sldId="919"/>
        </pc:sldMkLst>
        <pc:spChg chg="mod">
          <ac:chgData name="Chunping Xu" userId="a5962ba47313b1f5" providerId="LiveId" clId="{B1F8526E-4EE1-40C4-8CF1-BCEE086BE7D4}" dt="2021-01-15T19:57:55.674" v="359" actId="12"/>
          <ac:spMkLst>
            <pc:docMk/>
            <pc:sldMk cId="3860091092" sldId="91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6T16:18:13.636" v="404"/>
        <pc:sldMkLst>
          <pc:docMk/>
          <pc:sldMk cId="3255214020" sldId="920"/>
        </pc:sldMkLst>
        <pc:spChg chg="mod">
          <ac:chgData name="Chunping Xu" userId="a5962ba47313b1f5" providerId="LiveId" clId="{B1F8526E-4EE1-40C4-8CF1-BCEE086BE7D4}" dt="2021-01-16T16:18:13.636" v="404"/>
          <ac:spMkLst>
            <pc:docMk/>
            <pc:sldMk cId="3255214020" sldId="920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53:01.240" v="301" actId="47"/>
        <pc:sldMkLst>
          <pc:docMk/>
          <pc:sldMk cId="2400903659" sldId="921"/>
        </pc:sldMkLst>
      </pc:sldChg>
      <pc:sldChg chg="del">
        <pc:chgData name="Chunping Xu" userId="a5962ba47313b1f5" providerId="LiveId" clId="{B1F8526E-4EE1-40C4-8CF1-BCEE086BE7D4}" dt="2021-01-15T20:00:04.154" v="386" actId="47"/>
        <pc:sldMkLst>
          <pc:docMk/>
          <pc:sldMk cId="1364164951" sldId="923"/>
        </pc:sldMkLst>
      </pc:sldChg>
      <pc:sldChg chg="modSp mod modAnim">
        <pc:chgData name="Chunping Xu" userId="a5962ba47313b1f5" providerId="LiveId" clId="{B1F8526E-4EE1-40C4-8CF1-BCEE086BE7D4}" dt="2021-01-15T20:02:59.559" v="392"/>
        <pc:sldMkLst>
          <pc:docMk/>
          <pc:sldMk cId="3813381490" sldId="924"/>
        </pc:sldMkLst>
        <pc:spChg chg="mod">
          <ac:chgData name="Chunping Xu" userId="a5962ba47313b1f5" providerId="LiveId" clId="{B1F8526E-4EE1-40C4-8CF1-BCEE086BE7D4}" dt="2021-01-15T19:45:18.608" v="214"/>
          <ac:spMkLst>
            <pc:docMk/>
            <pc:sldMk cId="3813381490" sldId="924"/>
            <ac:spMk id="441" creationId="{00000000-0000-0000-0000-000000000000}"/>
          </ac:spMkLst>
        </pc:spChg>
      </pc:sldChg>
      <pc:sldChg chg="addSp delSp modSp new del mod">
        <pc:chgData name="Chunping Xu" userId="a5962ba47313b1f5" providerId="LiveId" clId="{B1F8526E-4EE1-40C4-8CF1-BCEE086BE7D4}" dt="2021-01-15T19:27:28.298" v="62" actId="47"/>
        <pc:sldMkLst>
          <pc:docMk/>
          <pc:sldMk cId="2882090426" sldId="925"/>
        </pc:sldMkLst>
        <pc:spChg chg="del">
          <ac:chgData name="Chunping Xu" userId="a5962ba47313b1f5" providerId="LiveId" clId="{B1F8526E-4EE1-40C4-8CF1-BCEE086BE7D4}" dt="2021-01-15T00:44:32.990" v="5" actId="21"/>
          <ac:spMkLst>
            <pc:docMk/>
            <pc:sldMk cId="2882090426" sldId="925"/>
            <ac:spMk id="2" creationId="{F537CEC3-5828-4E03-B22E-17F590FBDFF7}"/>
          </ac:spMkLst>
        </pc:spChg>
        <pc:spChg chg="mod">
          <ac:chgData name="Chunping Xu" userId="a5962ba47313b1f5" providerId="LiveId" clId="{B1F8526E-4EE1-40C4-8CF1-BCEE086BE7D4}" dt="2021-01-15T00:46:21.267" v="24"/>
          <ac:spMkLst>
            <pc:docMk/>
            <pc:sldMk cId="2882090426" sldId="925"/>
            <ac:spMk id="3" creationId="{52B1A53C-CAC8-49EB-8B1D-75E6645EDA6F}"/>
          </ac:spMkLst>
        </pc:spChg>
        <pc:picChg chg="add mod">
          <ac:chgData name="Chunping Xu" userId="a5962ba47313b1f5" providerId="LiveId" clId="{B1F8526E-4EE1-40C4-8CF1-BCEE086BE7D4}" dt="2021-01-15T00:44:38.129" v="6" actId="1076"/>
          <ac:picMkLst>
            <pc:docMk/>
            <pc:sldMk cId="2882090426" sldId="925"/>
            <ac:picMk id="4" creationId="{52F2DB46-6841-4E65-910F-AE5D7D0D6E8F}"/>
          </ac:picMkLst>
        </pc:picChg>
      </pc:sldChg>
      <pc:sldChg chg="modSp add mod">
        <pc:chgData name="Chunping Xu" userId="a5962ba47313b1f5" providerId="LiveId" clId="{B1F8526E-4EE1-40C4-8CF1-BCEE086BE7D4}" dt="2021-01-15T19:25:37.441" v="35" actId="20577"/>
        <pc:sldMkLst>
          <pc:docMk/>
          <pc:sldMk cId="2313262846" sldId="926"/>
        </pc:sldMkLst>
        <pc:spChg chg="mod">
          <ac:chgData name="Chunping Xu" userId="a5962ba47313b1f5" providerId="LiveId" clId="{B1F8526E-4EE1-40C4-8CF1-BCEE086BE7D4}" dt="2021-01-15T19:25:37.441" v="35" actId="20577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25:58.156" v="38"/>
        <pc:sldMkLst>
          <pc:docMk/>
          <pc:sldMk cId="1721187573" sldId="927"/>
        </pc:sldMkLst>
        <pc:spChg chg="mod">
          <ac:chgData name="Chunping Xu" userId="a5962ba47313b1f5" providerId="LiveId" clId="{B1F8526E-4EE1-40C4-8CF1-BCEE086BE7D4}" dt="2021-01-15T19:25:58.156" v="38"/>
          <ac:spMkLst>
            <pc:docMk/>
            <pc:sldMk cId="1721187573" sldId="9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26:11.967" v="43"/>
        <pc:sldMkLst>
          <pc:docMk/>
          <pc:sldMk cId="3410243051" sldId="928"/>
        </pc:sldMkLst>
        <pc:spChg chg="mod">
          <ac:chgData name="Chunping Xu" userId="a5962ba47313b1f5" providerId="LiveId" clId="{B1F8526E-4EE1-40C4-8CF1-BCEE086BE7D4}" dt="2021-01-15T19:26:11.967" v="43"/>
          <ac:spMkLst>
            <pc:docMk/>
            <pc:sldMk cId="3410243051" sldId="928"/>
            <ac:spMk id="441" creationId="{00000000-0000-0000-0000-000000000000}"/>
          </ac:spMkLst>
        </pc:spChg>
      </pc:sldChg>
      <pc:sldChg chg="add ord">
        <pc:chgData name="Chunping Xu" userId="a5962ba47313b1f5" providerId="LiveId" clId="{B1F8526E-4EE1-40C4-8CF1-BCEE086BE7D4}" dt="2021-01-15T19:55:22.637" v="331"/>
        <pc:sldMkLst>
          <pc:docMk/>
          <pc:sldMk cId="3723240772" sldId="929"/>
        </pc:sldMkLst>
      </pc:sldChg>
      <pc:sldChg chg="modSp add mod modAnim">
        <pc:chgData name="Chunping Xu" userId="a5962ba47313b1f5" providerId="LiveId" clId="{B1F8526E-4EE1-40C4-8CF1-BCEE086BE7D4}" dt="2021-01-15T20:02:40.378" v="391"/>
        <pc:sldMkLst>
          <pc:docMk/>
          <pc:sldMk cId="622414443" sldId="930"/>
        </pc:sldMkLst>
        <pc:spChg chg="mod">
          <ac:chgData name="Chunping Xu" userId="a5962ba47313b1f5" providerId="LiveId" clId="{B1F8526E-4EE1-40C4-8CF1-BCEE086BE7D4}" dt="2021-01-15T19:39:42.198" v="156"/>
          <ac:spMkLst>
            <pc:docMk/>
            <pc:sldMk cId="622414443" sldId="9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40:21.007" v="161"/>
        <pc:sldMkLst>
          <pc:docMk/>
          <pc:sldMk cId="2614606435" sldId="931"/>
        </pc:sldMkLst>
        <pc:spChg chg="mod">
          <ac:chgData name="Chunping Xu" userId="a5962ba47313b1f5" providerId="LiveId" clId="{B1F8526E-4EE1-40C4-8CF1-BCEE086BE7D4}" dt="2021-01-15T19:40:21.007" v="161"/>
          <ac:spMkLst>
            <pc:docMk/>
            <pc:sldMk cId="2614606435" sldId="9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41:29.886" v="167" actId="20577"/>
        <pc:sldMkLst>
          <pc:docMk/>
          <pc:sldMk cId="1647251514" sldId="932"/>
        </pc:sldMkLst>
        <pc:spChg chg="mod">
          <ac:chgData name="Chunping Xu" userId="a5962ba47313b1f5" providerId="LiveId" clId="{B1F8526E-4EE1-40C4-8CF1-BCEE086BE7D4}" dt="2021-01-15T19:41:29.886" v="167" actId="20577"/>
          <ac:spMkLst>
            <pc:docMk/>
            <pc:sldMk cId="1647251514" sldId="932"/>
            <ac:spMk id="441" creationId="{00000000-0000-0000-0000-000000000000}"/>
          </ac:spMkLst>
        </pc:spChg>
      </pc:sldChg>
      <pc:sldChg chg="modSp add mod modAnim">
        <pc:chgData name="Chunping Xu" userId="a5962ba47313b1f5" providerId="LiveId" clId="{B1F8526E-4EE1-40C4-8CF1-BCEE086BE7D4}" dt="2021-01-15T20:03:37.793" v="394"/>
        <pc:sldMkLst>
          <pc:docMk/>
          <pc:sldMk cId="2289486019" sldId="933"/>
        </pc:sldMkLst>
        <pc:spChg chg="mod">
          <ac:chgData name="Chunping Xu" userId="a5962ba47313b1f5" providerId="LiveId" clId="{B1F8526E-4EE1-40C4-8CF1-BCEE086BE7D4}" dt="2021-01-15T19:47:10.007" v="226"/>
          <ac:spMkLst>
            <pc:docMk/>
            <pc:sldMk cId="2289486019" sldId="93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47:57.699" v="235"/>
        <pc:sldMkLst>
          <pc:docMk/>
          <pc:sldMk cId="1063652286" sldId="934"/>
        </pc:sldMkLst>
        <pc:spChg chg="mod">
          <ac:chgData name="Chunping Xu" userId="a5962ba47313b1f5" providerId="LiveId" clId="{B1F8526E-4EE1-40C4-8CF1-BCEE086BE7D4}" dt="2021-01-15T19:47:57.699" v="235"/>
          <ac:spMkLst>
            <pc:docMk/>
            <pc:sldMk cId="1063652286" sldId="93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51:37.205" v="290" actId="20577"/>
        <pc:sldMkLst>
          <pc:docMk/>
          <pc:sldMk cId="1184044065" sldId="935"/>
        </pc:sldMkLst>
        <pc:spChg chg="mod">
          <ac:chgData name="Chunping Xu" userId="a5962ba47313b1f5" providerId="LiveId" clId="{B1F8526E-4EE1-40C4-8CF1-BCEE086BE7D4}" dt="2021-01-15T19:51:37.205" v="290" actId="20577"/>
          <ac:spMkLst>
            <pc:docMk/>
            <pc:sldMk cId="1184044065" sldId="93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52:50.872" v="300"/>
        <pc:sldMkLst>
          <pc:docMk/>
          <pc:sldMk cId="3566751660" sldId="936"/>
        </pc:sldMkLst>
        <pc:spChg chg="mod">
          <ac:chgData name="Chunping Xu" userId="a5962ba47313b1f5" providerId="LiveId" clId="{B1F8526E-4EE1-40C4-8CF1-BCEE086BE7D4}" dt="2021-01-15T19:52:50.872" v="300"/>
          <ac:spMkLst>
            <pc:docMk/>
            <pc:sldMk cId="3566751660" sldId="936"/>
            <ac:spMk id="441" creationId="{00000000-0000-0000-0000-000000000000}"/>
          </ac:spMkLst>
        </pc:spChg>
      </pc:sldChg>
      <pc:sldMasterChg chg="delSldLayout">
        <pc:chgData name="Chunping Xu" userId="a5962ba47313b1f5" providerId="LiveId" clId="{B1F8526E-4EE1-40C4-8CF1-BCEE086BE7D4}" dt="2021-01-15T19:46:12.636" v="221" actId="47"/>
        <pc:sldMasterMkLst>
          <pc:docMk/>
          <pc:sldMasterMk cId="0" sldId="2147483696"/>
        </pc:sldMasterMkLst>
        <pc:sldLayoutChg chg="del">
          <pc:chgData name="Chunping Xu" userId="a5962ba47313b1f5" providerId="LiveId" clId="{B1F8526E-4EE1-40C4-8CF1-BCEE086BE7D4}" dt="2021-01-15T19:46:12.636" v="221" actId="47"/>
          <pc:sldLayoutMkLst>
            <pc:docMk/>
            <pc:sldMasterMk cId="0" sldId="2147483696"/>
            <pc:sldLayoutMk cId="810395862" sldId="2147483708"/>
          </pc:sldLayoutMkLst>
        </pc:sldLayoutChg>
      </pc:sldMasterChg>
    </pc:docChg>
  </pc:docChgLst>
  <pc:docChgLst>
    <pc:chgData name="Chunping Xu" userId="a5962ba47313b1f5" providerId="LiveId" clId="{FA3F22E8-B706-4FAA-B7AF-43F804DEEEDE}"/>
    <pc:docChg chg="undo redo custSel addSld delSld modSld sldOrd">
      <pc:chgData name="Chunping Xu" userId="a5962ba47313b1f5" providerId="LiveId" clId="{FA3F22E8-B706-4FAA-B7AF-43F804DEEEDE}" dt="2021-04-02T20:25:40.734" v="357" actId="255"/>
      <pc:docMkLst>
        <pc:docMk/>
      </pc:docMkLst>
      <pc:sldChg chg="modSp mod">
        <pc:chgData name="Chunping Xu" userId="a5962ba47313b1f5" providerId="LiveId" clId="{FA3F22E8-B706-4FAA-B7AF-43F804DEEEDE}" dt="2021-04-02T20:18:37.736" v="350" actId="14100"/>
        <pc:sldMkLst>
          <pc:docMk/>
          <pc:sldMk cId="2574250617" sldId="835"/>
        </pc:sldMkLst>
        <pc:spChg chg="mod">
          <ac:chgData name="Chunping Xu" userId="a5962ba47313b1f5" providerId="LiveId" clId="{FA3F22E8-B706-4FAA-B7AF-43F804DEEEDE}" dt="2021-04-02T20:18:37.736" v="350" actId="14100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3F22E8-B706-4FAA-B7AF-43F804DEEEDE}" dt="2021-04-02T19:28:57.505" v="134" actId="255"/>
        <pc:sldMkLst>
          <pc:docMk/>
          <pc:sldMk cId="96890483" sldId="845"/>
        </pc:sldMkLst>
        <pc:spChg chg="mod">
          <ac:chgData name="Chunping Xu" userId="a5962ba47313b1f5" providerId="LiveId" clId="{FA3F22E8-B706-4FAA-B7AF-43F804DEEEDE}" dt="2021-04-02T19:28:57.505" v="134" actId="255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3F22E8-B706-4FAA-B7AF-43F804DEEEDE}" dt="2021-04-02T19:33:10.236" v="195"/>
        <pc:sldMkLst>
          <pc:docMk/>
          <pc:sldMk cId="3489066414" sldId="847"/>
        </pc:sldMkLst>
        <pc:spChg chg="mod">
          <ac:chgData name="Chunping Xu" userId="a5962ba47313b1f5" providerId="LiveId" clId="{FA3F22E8-B706-4FAA-B7AF-43F804DEEEDE}" dt="2021-04-02T19:33:10.236" v="19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FA3F22E8-B706-4FAA-B7AF-43F804DEEEDE}" dt="2021-04-02T19:22:51.778" v="70" actId="6549"/>
        <pc:sldMkLst>
          <pc:docMk/>
          <pc:sldMk cId="2814175321" sldId="852"/>
        </pc:sldMkLst>
        <pc:spChg chg="mod">
          <ac:chgData name="Chunping Xu" userId="a5962ba47313b1f5" providerId="LiveId" clId="{FA3F22E8-B706-4FAA-B7AF-43F804DEEEDE}" dt="2021-04-02T19:22:51.778" v="70" actId="6549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FA3F22E8-B706-4FAA-B7AF-43F804DEEEDE}" dt="2021-04-02T19:32:35.008" v="192"/>
        <pc:sldMkLst>
          <pc:docMk/>
          <pc:sldMk cId="4007757009" sldId="884"/>
        </pc:sldMkLst>
        <pc:spChg chg="mod">
          <ac:chgData name="Chunping Xu" userId="a5962ba47313b1f5" providerId="LiveId" clId="{FA3F22E8-B706-4FAA-B7AF-43F804DEEEDE}" dt="2021-04-02T19:32:35.008" v="19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">
        <pc:chgData name="Chunping Xu" userId="a5962ba47313b1f5" providerId="LiveId" clId="{FA3F22E8-B706-4FAA-B7AF-43F804DEEEDE}" dt="2021-04-02T19:48:08.315" v="211"/>
        <pc:sldMkLst>
          <pc:docMk/>
          <pc:sldMk cId="4019409665" sldId="910"/>
        </pc:sldMkLst>
        <pc:spChg chg="mod">
          <ac:chgData name="Chunping Xu" userId="a5962ba47313b1f5" providerId="LiveId" clId="{FA3F22E8-B706-4FAA-B7AF-43F804DEEEDE}" dt="2021-04-02T19:48:08.315" v="211"/>
          <ac:spMkLst>
            <pc:docMk/>
            <pc:sldMk cId="4019409665" sldId="910"/>
            <ac:spMk id="441" creationId="{00000000-0000-0000-0000-000000000000}"/>
          </ac:spMkLst>
        </pc:spChg>
      </pc:sldChg>
      <pc:sldChg chg="del">
        <pc:chgData name="Chunping Xu" userId="a5962ba47313b1f5" providerId="LiveId" clId="{FA3F22E8-B706-4FAA-B7AF-43F804DEEEDE}" dt="2021-04-02T20:24:41.357" v="354" actId="47"/>
        <pc:sldMkLst>
          <pc:docMk/>
          <pc:sldMk cId="7925270" sldId="911"/>
        </pc:sldMkLst>
      </pc:sldChg>
      <pc:sldChg chg="modSp mod">
        <pc:chgData name="Chunping Xu" userId="a5962ba47313b1f5" providerId="LiveId" clId="{FA3F22E8-B706-4FAA-B7AF-43F804DEEEDE}" dt="2021-04-02T19:51:20.137" v="224"/>
        <pc:sldMkLst>
          <pc:docMk/>
          <pc:sldMk cId="1543919868" sldId="912"/>
        </pc:sldMkLst>
        <pc:spChg chg="mod">
          <ac:chgData name="Chunping Xu" userId="a5962ba47313b1f5" providerId="LiveId" clId="{FA3F22E8-B706-4FAA-B7AF-43F804DEEEDE}" dt="2021-04-02T19:51:20.137" v="224"/>
          <ac:spMkLst>
            <pc:docMk/>
            <pc:sldMk cId="1543919868" sldId="912"/>
            <ac:spMk id="441" creationId="{00000000-0000-0000-0000-000000000000}"/>
          </ac:spMkLst>
        </pc:spChg>
      </pc:sldChg>
      <pc:sldChg chg="del">
        <pc:chgData name="Chunping Xu" userId="a5962ba47313b1f5" providerId="LiveId" clId="{FA3F22E8-B706-4FAA-B7AF-43F804DEEEDE}" dt="2021-04-02T19:58:40.207" v="320" actId="47"/>
        <pc:sldMkLst>
          <pc:docMk/>
          <pc:sldMk cId="3565729517" sldId="915"/>
        </pc:sldMkLst>
      </pc:sldChg>
      <pc:sldChg chg="del">
        <pc:chgData name="Chunping Xu" userId="a5962ba47313b1f5" providerId="LiveId" clId="{FA3F22E8-B706-4FAA-B7AF-43F804DEEEDE}" dt="2021-04-02T19:58:40.207" v="320" actId="47"/>
        <pc:sldMkLst>
          <pc:docMk/>
          <pc:sldMk cId="593414309" sldId="917"/>
        </pc:sldMkLst>
      </pc:sldChg>
      <pc:sldChg chg="del">
        <pc:chgData name="Chunping Xu" userId="a5962ba47313b1f5" providerId="LiveId" clId="{FA3F22E8-B706-4FAA-B7AF-43F804DEEEDE}" dt="2021-04-02T19:58:40.207" v="320" actId="47"/>
        <pc:sldMkLst>
          <pc:docMk/>
          <pc:sldMk cId="3702871186" sldId="918"/>
        </pc:sldMkLst>
      </pc:sldChg>
      <pc:sldChg chg="del ord">
        <pc:chgData name="Chunping Xu" userId="a5962ba47313b1f5" providerId="LiveId" clId="{FA3F22E8-B706-4FAA-B7AF-43F804DEEEDE}" dt="2021-04-02T19:24:01.135" v="79" actId="47"/>
        <pc:sldMkLst>
          <pc:docMk/>
          <pc:sldMk cId="2313262846" sldId="926"/>
        </pc:sldMkLst>
      </pc:sldChg>
      <pc:sldChg chg="modSp mod">
        <pc:chgData name="Chunping Xu" userId="a5962ba47313b1f5" providerId="LiveId" clId="{FA3F22E8-B706-4FAA-B7AF-43F804DEEEDE}" dt="2021-04-02T19:25:23.373" v="86"/>
        <pc:sldMkLst>
          <pc:docMk/>
          <pc:sldMk cId="1721187573" sldId="927"/>
        </pc:sldMkLst>
        <pc:spChg chg="mod">
          <ac:chgData name="Chunping Xu" userId="a5962ba47313b1f5" providerId="LiveId" clId="{FA3F22E8-B706-4FAA-B7AF-43F804DEEEDE}" dt="2021-04-02T19:25:23.373" v="86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FA3F22E8-B706-4FAA-B7AF-43F804DEEEDE}" dt="2021-04-02T19:25:44.737" v="89"/>
        <pc:sldMkLst>
          <pc:docMk/>
          <pc:sldMk cId="3410243051" sldId="928"/>
        </pc:sldMkLst>
        <pc:spChg chg="mod">
          <ac:chgData name="Chunping Xu" userId="a5962ba47313b1f5" providerId="LiveId" clId="{FA3F22E8-B706-4FAA-B7AF-43F804DEEEDE}" dt="2021-04-02T19:25:44.737" v="89"/>
          <ac:spMkLst>
            <pc:docMk/>
            <pc:sldMk cId="3410243051" sldId="928"/>
            <ac:spMk id="441" creationId="{00000000-0000-0000-0000-000000000000}"/>
          </ac:spMkLst>
        </pc:spChg>
      </pc:sldChg>
      <pc:sldChg chg="del">
        <pc:chgData name="Chunping Xu" userId="a5962ba47313b1f5" providerId="LiveId" clId="{FA3F22E8-B706-4FAA-B7AF-43F804DEEEDE}" dt="2021-04-02T19:58:40.207" v="320" actId="47"/>
        <pc:sldMkLst>
          <pc:docMk/>
          <pc:sldMk cId="1063652286" sldId="934"/>
        </pc:sldMkLst>
      </pc:sldChg>
      <pc:sldChg chg="del">
        <pc:chgData name="Chunping Xu" userId="a5962ba47313b1f5" providerId="LiveId" clId="{FA3F22E8-B706-4FAA-B7AF-43F804DEEEDE}" dt="2021-04-02T19:58:40.207" v="320" actId="47"/>
        <pc:sldMkLst>
          <pc:docMk/>
          <pc:sldMk cId="1184044065" sldId="935"/>
        </pc:sldMkLst>
      </pc:sldChg>
      <pc:sldChg chg="del">
        <pc:chgData name="Chunping Xu" userId="a5962ba47313b1f5" providerId="LiveId" clId="{FA3F22E8-B706-4FAA-B7AF-43F804DEEEDE}" dt="2021-04-02T19:58:40.207" v="320" actId="47"/>
        <pc:sldMkLst>
          <pc:docMk/>
          <pc:sldMk cId="3019284783" sldId="939"/>
        </pc:sldMkLst>
      </pc:sldChg>
      <pc:sldChg chg="modSp mod">
        <pc:chgData name="Chunping Xu" userId="a5962ba47313b1f5" providerId="LiveId" clId="{FA3F22E8-B706-4FAA-B7AF-43F804DEEEDE}" dt="2021-04-02T19:26:04.856" v="92"/>
        <pc:sldMkLst>
          <pc:docMk/>
          <pc:sldMk cId="4221993880" sldId="941"/>
        </pc:sldMkLst>
        <pc:spChg chg="mod">
          <ac:chgData name="Chunping Xu" userId="a5962ba47313b1f5" providerId="LiveId" clId="{FA3F22E8-B706-4FAA-B7AF-43F804DEEEDE}" dt="2021-04-02T19:26:04.856" v="92"/>
          <ac:spMkLst>
            <pc:docMk/>
            <pc:sldMk cId="4221993880" sldId="941"/>
            <ac:spMk id="441" creationId="{00000000-0000-0000-0000-000000000000}"/>
          </ac:spMkLst>
        </pc:spChg>
      </pc:sldChg>
      <pc:sldChg chg="modSp mod">
        <pc:chgData name="Chunping Xu" userId="a5962ba47313b1f5" providerId="LiveId" clId="{FA3F22E8-B706-4FAA-B7AF-43F804DEEEDE}" dt="2021-04-02T19:26:18.728" v="97"/>
        <pc:sldMkLst>
          <pc:docMk/>
          <pc:sldMk cId="1638738310" sldId="942"/>
        </pc:sldMkLst>
        <pc:spChg chg="mod">
          <ac:chgData name="Chunping Xu" userId="a5962ba47313b1f5" providerId="LiveId" clId="{FA3F22E8-B706-4FAA-B7AF-43F804DEEEDE}" dt="2021-04-02T19:26:18.728" v="97"/>
          <ac:spMkLst>
            <pc:docMk/>
            <pc:sldMk cId="1638738310" sldId="942"/>
            <ac:spMk id="441" creationId="{00000000-0000-0000-0000-000000000000}"/>
          </ac:spMkLst>
        </pc:spChg>
      </pc:sldChg>
      <pc:sldChg chg="modSp mod">
        <pc:chgData name="Chunping Xu" userId="a5962ba47313b1f5" providerId="LiveId" clId="{FA3F22E8-B706-4FAA-B7AF-43F804DEEEDE}" dt="2021-04-02T19:26:35.555" v="100"/>
        <pc:sldMkLst>
          <pc:docMk/>
          <pc:sldMk cId="2984823333" sldId="943"/>
        </pc:sldMkLst>
        <pc:spChg chg="mod">
          <ac:chgData name="Chunping Xu" userId="a5962ba47313b1f5" providerId="LiveId" clId="{FA3F22E8-B706-4FAA-B7AF-43F804DEEEDE}" dt="2021-04-02T19:26:35.555" v="100"/>
          <ac:spMkLst>
            <pc:docMk/>
            <pc:sldMk cId="2984823333" sldId="943"/>
            <ac:spMk id="441" creationId="{00000000-0000-0000-0000-000000000000}"/>
          </ac:spMkLst>
        </pc:spChg>
      </pc:sldChg>
      <pc:sldChg chg="modSp mod">
        <pc:chgData name="Chunping Xu" userId="a5962ba47313b1f5" providerId="LiveId" clId="{FA3F22E8-B706-4FAA-B7AF-43F804DEEEDE}" dt="2021-04-02T20:24:09.353" v="353" actId="14100"/>
        <pc:sldMkLst>
          <pc:docMk/>
          <pc:sldMk cId="3832321435" sldId="944"/>
        </pc:sldMkLst>
        <pc:spChg chg="mod">
          <ac:chgData name="Chunping Xu" userId="a5962ba47313b1f5" providerId="LiveId" clId="{FA3F22E8-B706-4FAA-B7AF-43F804DEEEDE}" dt="2021-04-02T20:24:09.353" v="353" actId="14100"/>
          <ac:spMkLst>
            <pc:docMk/>
            <pc:sldMk cId="3832321435" sldId="944"/>
            <ac:spMk id="441" creationId="{00000000-0000-0000-0000-000000000000}"/>
          </ac:spMkLst>
        </pc:spChg>
      </pc:sldChg>
      <pc:sldChg chg="modSp mod">
        <pc:chgData name="Chunping Xu" userId="a5962ba47313b1f5" providerId="LiveId" clId="{FA3F22E8-B706-4FAA-B7AF-43F804DEEEDE}" dt="2021-04-02T19:27:41.919" v="112"/>
        <pc:sldMkLst>
          <pc:docMk/>
          <pc:sldMk cId="563369088" sldId="945"/>
        </pc:sldMkLst>
        <pc:spChg chg="mod">
          <ac:chgData name="Chunping Xu" userId="a5962ba47313b1f5" providerId="LiveId" clId="{FA3F22E8-B706-4FAA-B7AF-43F804DEEEDE}" dt="2021-04-02T19:27:41.919" v="112"/>
          <ac:spMkLst>
            <pc:docMk/>
            <pc:sldMk cId="563369088" sldId="94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3F22E8-B706-4FAA-B7AF-43F804DEEEDE}" dt="2021-04-02T19:27:55.155" v="115"/>
        <pc:sldMkLst>
          <pc:docMk/>
          <pc:sldMk cId="3368839328" sldId="946"/>
        </pc:sldMkLst>
        <pc:spChg chg="mod">
          <ac:chgData name="Chunping Xu" userId="a5962ba47313b1f5" providerId="LiveId" clId="{FA3F22E8-B706-4FAA-B7AF-43F804DEEEDE}" dt="2021-04-02T19:27:55.155" v="115"/>
          <ac:spMkLst>
            <pc:docMk/>
            <pc:sldMk cId="3368839328" sldId="946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FA3F22E8-B706-4FAA-B7AF-43F804DEEEDE}" dt="2021-04-02T19:50:13.494" v="217" actId="20577"/>
        <pc:sldMkLst>
          <pc:docMk/>
          <pc:sldMk cId="2773052931" sldId="947"/>
        </pc:sldMkLst>
        <pc:spChg chg="mod">
          <ac:chgData name="Chunping Xu" userId="a5962ba47313b1f5" providerId="LiveId" clId="{FA3F22E8-B706-4FAA-B7AF-43F804DEEEDE}" dt="2021-04-02T19:50:13.494" v="217" actId="20577"/>
          <ac:spMkLst>
            <pc:docMk/>
            <pc:sldMk cId="2773052931" sldId="947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FA3F22E8-B706-4FAA-B7AF-43F804DEEEDE}" dt="2021-04-02T19:51:46.100" v="229"/>
        <pc:sldMkLst>
          <pc:docMk/>
          <pc:sldMk cId="3246552041" sldId="948"/>
        </pc:sldMkLst>
        <pc:spChg chg="mod">
          <ac:chgData name="Chunping Xu" userId="a5962ba47313b1f5" providerId="LiveId" clId="{FA3F22E8-B706-4FAA-B7AF-43F804DEEEDE}" dt="2021-04-02T19:51:46.100" v="229"/>
          <ac:spMkLst>
            <pc:docMk/>
            <pc:sldMk cId="3246552041" sldId="948"/>
            <ac:spMk id="441" creationId="{00000000-0000-0000-0000-000000000000}"/>
          </ac:spMkLst>
        </pc:spChg>
      </pc:sldChg>
      <pc:sldChg chg="modSp mod">
        <pc:chgData name="Chunping Xu" userId="a5962ba47313b1f5" providerId="LiveId" clId="{FA3F22E8-B706-4FAA-B7AF-43F804DEEEDE}" dt="2021-04-02T19:53:26.841" v="232"/>
        <pc:sldMkLst>
          <pc:docMk/>
          <pc:sldMk cId="3304690809" sldId="949"/>
        </pc:sldMkLst>
        <pc:spChg chg="mod">
          <ac:chgData name="Chunping Xu" userId="a5962ba47313b1f5" providerId="LiveId" clId="{FA3F22E8-B706-4FAA-B7AF-43F804DEEEDE}" dt="2021-04-02T19:53:26.841" v="232"/>
          <ac:spMkLst>
            <pc:docMk/>
            <pc:sldMk cId="3304690809" sldId="94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3F22E8-B706-4FAA-B7AF-43F804DEEEDE}" dt="2021-04-02T19:55:13.457" v="283"/>
        <pc:sldMkLst>
          <pc:docMk/>
          <pc:sldMk cId="1535006336" sldId="950"/>
        </pc:sldMkLst>
        <pc:spChg chg="mod">
          <ac:chgData name="Chunping Xu" userId="a5962ba47313b1f5" providerId="LiveId" clId="{FA3F22E8-B706-4FAA-B7AF-43F804DEEEDE}" dt="2021-04-02T19:55:13.457" v="283"/>
          <ac:spMkLst>
            <pc:docMk/>
            <pc:sldMk cId="1535006336" sldId="950"/>
            <ac:spMk id="441" creationId="{00000000-0000-0000-0000-000000000000}"/>
          </ac:spMkLst>
        </pc:spChg>
      </pc:sldChg>
      <pc:sldChg chg="modSp mod">
        <pc:chgData name="Chunping Xu" userId="a5962ba47313b1f5" providerId="LiveId" clId="{FA3F22E8-B706-4FAA-B7AF-43F804DEEEDE}" dt="2021-04-02T20:25:40.734" v="357" actId="255"/>
        <pc:sldMkLst>
          <pc:docMk/>
          <pc:sldMk cId="780877328" sldId="951"/>
        </pc:sldMkLst>
        <pc:spChg chg="mod">
          <ac:chgData name="Chunping Xu" userId="a5962ba47313b1f5" providerId="LiveId" clId="{FA3F22E8-B706-4FAA-B7AF-43F804DEEEDE}" dt="2021-04-02T20:25:40.734" v="357" actId="255"/>
          <ac:spMkLst>
            <pc:docMk/>
            <pc:sldMk cId="780877328" sldId="951"/>
            <ac:spMk id="441" creationId="{00000000-0000-0000-0000-000000000000}"/>
          </ac:spMkLst>
        </pc:spChg>
      </pc:sldChg>
      <pc:sldChg chg="del">
        <pc:chgData name="Chunping Xu" userId="a5962ba47313b1f5" providerId="LiveId" clId="{FA3F22E8-B706-4FAA-B7AF-43F804DEEEDE}" dt="2021-04-02T19:58:40.207" v="320" actId="47"/>
        <pc:sldMkLst>
          <pc:docMk/>
          <pc:sldMk cId="3930469402" sldId="952"/>
        </pc:sldMkLst>
      </pc:sldChg>
      <pc:sldChg chg="del">
        <pc:chgData name="Chunping Xu" userId="a5962ba47313b1f5" providerId="LiveId" clId="{FA3F22E8-B706-4FAA-B7AF-43F804DEEEDE}" dt="2021-04-02T19:58:40.207" v="320" actId="47"/>
        <pc:sldMkLst>
          <pc:docMk/>
          <pc:sldMk cId="3429638334" sldId="953"/>
        </pc:sldMkLst>
      </pc:sldChg>
      <pc:sldChg chg="del">
        <pc:chgData name="Chunping Xu" userId="a5962ba47313b1f5" providerId="LiveId" clId="{FA3F22E8-B706-4FAA-B7AF-43F804DEEEDE}" dt="2021-04-02T19:58:40.207" v="320" actId="47"/>
        <pc:sldMkLst>
          <pc:docMk/>
          <pc:sldMk cId="2300784458" sldId="954"/>
        </pc:sldMkLst>
      </pc:sldChg>
      <pc:sldChg chg="del">
        <pc:chgData name="Chunping Xu" userId="a5962ba47313b1f5" providerId="LiveId" clId="{FA3F22E8-B706-4FAA-B7AF-43F804DEEEDE}" dt="2021-04-02T19:58:40.207" v="320" actId="47"/>
        <pc:sldMkLst>
          <pc:docMk/>
          <pc:sldMk cId="1136150031" sldId="955"/>
        </pc:sldMkLst>
      </pc:sldChg>
      <pc:sldChg chg="del">
        <pc:chgData name="Chunping Xu" userId="a5962ba47313b1f5" providerId="LiveId" clId="{FA3F22E8-B706-4FAA-B7AF-43F804DEEEDE}" dt="2021-04-02T19:58:40.207" v="320" actId="47"/>
        <pc:sldMkLst>
          <pc:docMk/>
          <pc:sldMk cId="1460311642" sldId="956"/>
        </pc:sldMkLst>
      </pc:sldChg>
      <pc:sldChg chg="del">
        <pc:chgData name="Chunping Xu" userId="a5962ba47313b1f5" providerId="LiveId" clId="{FA3F22E8-B706-4FAA-B7AF-43F804DEEEDE}" dt="2021-04-02T19:58:40.207" v="320" actId="47"/>
        <pc:sldMkLst>
          <pc:docMk/>
          <pc:sldMk cId="4206779045" sldId="957"/>
        </pc:sldMkLst>
      </pc:sldChg>
      <pc:sldChg chg="del">
        <pc:chgData name="Chunping Xu" userId="a5962ba47313b1f5" providerId="LiveId" clId="{FA3F22E8-B706-4FAA-B7AF-43F804DEEEDE}" dt="2021-04-02T19:58:40.207" v="320" actId="47"/>
        <pc:sldMkLst>
          <pc:docMk/>
          <pc:sldMk cId="2249131611" sldId="958"/>
        </pc:sldMkLst>
      </pc:sldChg>
      <pc:sldChg chg="del">
        <pc:chgData name="Chunping Xu" userId="a5962ba47313b1f5" providerId="LiveId" clId="{FA3F22E8-B706-4FAA-B7AF-43F804DEEEDE}" dt="2021-04-02T19:58:40.207" v="320" actId="47"/>
        <pc:sldMkLst>
          <pc:docMk/>
          <pc:sldMk cId="2644246084" sldId="959"/>
        </pc:sldMkLst>
      </pc:sldChg>
      <pc:sldChg chg="new del">
        <pc:chgData name="Chunping Xu" userId="a5962ba47313b1f5" providerId="LiveId" clId="{FA3F22E8-B706-4FAA-B7AF-43F804DEEEDE}" dt="2021-04-02T19:24:01.135" v="79" actId="47"/>
        <pc:sldMkLst>
          <pc:docMk/>
          <pc:sldMk cId="806347317" sldId="960"/>
        </pc:sldMkLst>
      </pc:sldChg>
      <pc:sldChg chg="modSp add mod">
        <pc:chgData name="Chunping Xu" userId="a5962ba47313b1f5" providerId="LiveId" clId="{FA3F22E8-B706-4FAA-B7AF-43F804DEEEDE}" dt="2021-04-02T19:23:49.735" v="78" actId="255"/>
        <pc:sldMkLst>
          <pc:docMk/>
          <pc:sldMk cId="4292112300" sldId="961"/>
        </pc:sldMkLst>
        <pc:spChg chg="mod">
          <ac:chgData name="Chunping Xu" userId="a5962ba47313b1f5" providerId="LiveId" clId="{FA3F22E8-B706-4FAA-B7AF-43F804DEEEDE}" dt="2021-04-02T19:23:49.735" v="78" actId="255"/>
          <ac:spMkLst>
            <pc:docMk/>
            <pc:sldMk cId="4292112300" sldId="96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3F22E8-B706-4FAA-B7AF-43F804DEEEDE}" dt="2021-04-02T19:28:10.610" v="119"/>
        <pc:sldMkLst>
          <pc:docMk/>
          <pc:sldMk cId="1642094509" sldId="962"/>
        </pc:sldMkLst>
        <pc:spChg chg="mod">
          <ac:chgData name="Chunping Xu" userId="a5962ba47313b1f5" providerId="LiveId" clId="{FA3F22E8-B706-4FAA-B7AF-43F804DEEEDE}" dt="2021-04-02T19:28:10.610" v="119"/>
          <ac:spMkLst>
            <pc:docMk/>
            <pc:sldMk cId="1642094509" sldId="962"/>
            <ac:spMk id="441" creationId="{00000000-0000-0000-0000-000000000000}"/>
          </ac:spMkLst>
        </pc:spChg>
      </pc:sldChg>
      <pc:sldChg chg="add">
        <pc:chgData name="Chunping Xu" userId="a5962ba47313b1f5" providerId="LiveId" clId="{FA3F22E8-B706-4FAA-B7AF-43F804DEEEDE}" dt="2021-04-02T19:33:31.778" v="196"/>
        <pc:sldMkLst>
          <pc:docMk/>
          <pc:sldMk cId="2778885683" sldId="963"/>
        </pc:sldMkLst>
      </pc:sldChg>
      <pc:sldChg chg="add">
        <pc:chgData name="Chunping Xu" userId="a5962ba47313b1f5" providerId="LiveId" clId="{FA3F22E8-B706-4FAA-B7AF-43F804DEEEDE}" dt="2021-04-02T19:33:31.778" v="196"/>
        <pc:sldMkLst>
          <pc:docMk/>
          <pc:sldMk cId="454768958" sldId="964"/>
        </pc:sldMkLst>
      </pc:sldChg>
      <pc:sldChg chg="modSp add mod">
        <pc:chgData name="Chunping Xu" userId="a5962ba47313b1f5" providerId="LiveId" clId="{FA3F22E8-B706-4FAA-B7AF-43F804DEEEDE}" dt="2021-04-02T19:35:02.363" v="202"/>
        <pc:sldMkLst>
          <pc:docMk/>
          <pc:sldMk cId="1412560286" sldId="965"/>
        </pc:sldMkLst>
        <pc:spChg chg="mod">
          <ac:chgData name="Chunping Xu" userId="a5962ba47313b1f5" providerId="LiveId" clId="{FA3F22E8-B706-4FAA-B7AF-43F804DEEEDE}" dt="2021-04-02T19:35:02.363" v="202"/>
          <ac:spMkLst>
            <pc:docMk/>
            <pc:sldMk cId="1412560286" sldId="96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3F22E8-B706-4FAA-B7AF-43F804DEEEDE}" dt="2021-04-02T19:35:21.646" v="205"/>
        <pc:sldMkLst>
          <pc:docMk/>
          <pc:sldMk cId="3994489606" sldId="966"/>
        </pc:sldMkLst>
        <pc:spChg chg="mod">
          <ac:chgData name="Chunping Xu" userId="a5962ba47313b1f5" providerId="LiveId" clId="{FA3F22E8-B706-4FAA-B7AF-43F804DEEEDE}" dt="2021-04-02T19:35:21.646" v="205"/>
          <ac:spMkLst>
            <pc:docMk/>
            <pc:sldMk cId="3994489606" sldId="96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3F22E8-B706-4FAA-B7AF-43F804DEEEDE}" dt="2021-04-02T19:35:39.792" v="208"/>
        <pc:sldMkLst>
          <pc:docMk/>
          <pc:sldMk cId="285302204" sldId="967"/>
        </pc:sldMkLst>
        <pc:spChg chg="mod">
          <ac:chgData name="Chunping Xu" userId="a5962ba47313b1f5" providerId="LiveId" clId="{FA3F22E8-B706-4FAA-B7AF-43F804DEEEDE}" dt="2021-04-02T19:35:39.792" v="208"/>
          <ac:spMkLst>
            <pc:docMk/>
            <pc:sldMk cId="285302204" sldId="9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3F22E8-B706-4FAA-B7AF-43F804DEEEDE}" dt="2021-04-02T19:50:35.184" v="221"/>
        <pc:sldMkLst>
          <pc:docMk/>
          <pc:sldMk cId="2058400930" sldId="968"/>
        </pc:sldMkLst>
        <pc:spChg chg="mod">
          <ac:chgData name="Chunping Xu" userId="a5962ba47313b1f5" providerId="LiveId" clId="{FA3F22E8-B706-4FAA-B7AF-43F804DEEEDE}" dt="2021-04-02T19:50:35.184" v="221"/>
          <ac:spMkLst>
            <pc:docMk/>
            <pc:sldMk cId="2058400930" sldId="9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3F22E8-B706-4FAA-B7AF-43F804DEEEDE}" dt="2021-04-02T19:56:44.330" v="299" actId="14100"/>
        <pc:sldMkLst>
          <pc:docMk/>
          <pc:sldMk cId="1435778701" sldId="969"/>
        </pc:sldMkLst>
        <pc:spChg chg="mod">
          <ac:chgData name="Chunping Xu" userId="a5962ba47313b1f5" providerId="LiveId" clId="{FA3F22E8-B706-4FAA-B7AF-43F804DEEEDE}" dt="2021-04-02T19:56:44.330" v="299" actId="14100"/>
          <ac:spMkLst>
            <pc:docMk/>
            <pc:sldMk cId="1435778701" sldId="9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3F22E8-B706-4FAA-B7AF-43F804DEEEDE}" dt="2021-04-02T19:58:06.068" v="316" actId="14100"/>
        <pc:sldMkLst>
          <pc:docMk/>
          <pc:sldMk cId="1975514602" sldId="970"/>
        </pc:sldMkLst>
        <pc:spChg chg="mod">
          <ac:chgData name="Chunping Xu" userId="a5962ba47313b1f5" providerId="LiveId" clId="{FA3F22E8-B706-4FAA-B7AF-43F804DEEEDE}" dt="2021-04-02T19:58:06.068" v="316" actId="14100"/>
          <ac:spMkLst>
            <pc:docMk/>
            <pc:sldMk cId="1975514602" sldId="97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3F22E8-B706-4FAA-B7AF-43F804DEEEDE}" dt="2021-04-02T19:58:23.012" v="319"/>
        <pc:sldMkLst>
          <pc:docMk/>
          <pc:sldMk cId="1304537294" sldId="971"/>
        </pc:sldMkLst>
        <pc:spChg chg="mod">
          <ac:chgData name="Chunping Xu" userId="a5962ba47313b1f5" providerId="LiveId" clId="{FA3F22E8-B706-4FAA-B7AF-43F804DEEEDE}" dt="2021-04-02T19:58:23.012" v="319"/>
          <ac:spMkLst>
            <pc:docMk/>
            <pc:sldMk cId="1304537294" sldId="9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3F22E8-B706-4FAA-B7AF-43F804DEEEDE}" dt="2021-04-02T20:01:58.248" v="326"/>
        <pc:sldMkLst>
          <pc:docMk/>
          <pc:sldMk cId="1809709323" sldId="972"/>
        </pc:sldMkLst>
        <pc:spChg chg="mod">
          <ac:chgData name="Chunping Xu" userId="a5962ba47313b1f5" providerId="LiveId" clId="{FA3F22E8-B706-4FAA-B7AF-43F804DEEEDE}" dt="2021-04-02T20:01:58.248" v="326"/>
          <ac:spMkLst>
            <pc:docMk/>
            <pc:sldMk cId="1809709323" sldId="972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3F22E8-B706-4FAA-B7AF-43F804DEEEDE}" dt="2021-04-02T20:16:58.412" v="344" actId="14100"/>
        <pc:sldMkLst>
          <pc:docMk/>
          <pc:sldMk cId="2606722497" sldId="973"/>
        </pc:sldMkLst>
        <pc:spChg chg="del">
          <ac:chgData name="Chunping Xu" userId="a5962ba47313b1f5" providerId="LiveId" clId="{FA3F22E8-B706-4FAA-B7AF-43F804DEEEDE}" dt="2021-04-02T20:13:58.782" v="328"/>
          <ac:spMkLst>
            <pc:docMk/>
            <pc:sldMk cId="2606722497" sldId="973"/>
            <ac:spMk id="3" creationId="{D93D6166-365B-494D-A872-7B9F9C7852D6}"/>
          </ac:spMkLst>
        </pc:spChg>
        <pc:picChg chg="add mod">
          <ac:chgData name="Chunping Xu" userId="a5962ba47313b1f5" providerId="LiveId" clId="{FA3F22E8-B706-4FAA-B7AF-43F804DEEEDE}" dt="2021-04-02T20:16:58.412" v="344" actId="14100"/>
          <ac:picMkLst>
            <pc:docMk/>
            <pc:sldMk cId="2606722497" sldId="973"/>
            <ac:picMk id="4" creationId="{157F397A-D63F-4C70-B4AD-B2DA6C823D0D}"/>
          </ac:picMkLst>
        </pc:picChg>
      </pc:sldChg>
      <pc:sldChg chg="addSp delSp modSp new mod modAnim">
        <pc:chgData name="Chunping Xu" userId="a5962ba47313b1f5" providerId="LiveId" clId="{FA3F22E8-B706-4FAA-B7AF-43F804DEEEDE}" dt="2021-04-02T20:19:07.275" v="352" actId="14100"/>
        <pc:sldMkLst>
          <pc:docMk/>
          <pc:sldMk cId="1869855611" sldId="974"/>
        </pc:sldMkLst>
        <pc:spChg chg="del">
          <ac:chgData name="Chunping Xu" userId="a5962ba47313b1f5" providerId="LiveId" clId="{FA3F22E8-B706-4FAA-B7AF-43F804DEEEDE}" dt="2021-04-02T20:15:37.866" v="342"/>
          <ac:spMkLst>
            <pc:docMk/>
            <pc:sldMk cId="1869855611" sldId="974"/>
            <ac:spMk id="3" creationId="{D018B794-D136-49BA-A2B2-8D682CFF1EC1}"/>
          </ac:spMkLst>
        </pc:spChg>
        <pc:picChg chg="add mod">
          <ac:chgData name="Chunping Xu" userId="a5962ba47313b1f5" providerId="LiveId" clId="{FA3F22E8-B706-4FAA-B7AF-43F804DEEEDE}" dt="2021-04-02T20:19:07.275" v="352" actId="14100"/>
          <ac:picMkLst>
            <pc:docMk/>
            <pc:sldMk cId="1869855611" sldId="974"/>
            <ac:picMk id="4" creationId="{871641C0-2288-452E-8BCF-67FB63582BDA}"/>
          </ac:picMkLst>
        </pc:picChg>
      </pc:sldChg>
      <pc:sldChg chg="new del">
        <pc:chgData name="Chunping Xu" userId="a5962ba47313b1f5" providerId="LiveId" clId="{FA3F22E8-B706-4FAA-B7AF-43F804DEEEDE}" dt="2021-04-02T20:15:14.785" v="332" actId="47"/>
        <pc:sldMkLst>
          <pc:docMk/>
          <pc:sldMk cId="1838588097" sldId="975"/>
        </pc:sldMkLst>
      </pc:sldChg>
      <pc:sldChg chg="modSp add mod">
        <pc:chgData name="Chunping Xu" userId="a5962ba47313b1f5" providerId="LiveId" clId="{FA3F22E8-B706-4FAA-B7AF-43F804DEEEDE}" dt="2021-04-02T20:15:24.226" v="341" actId="20577"/>
        <pc:sldMkLst>
          <pc:docMk/>
          <pc:sldMk cId="3112003825" sldId="976"/>
        </pc:sldMkLst>
        <pc:spChg chg="mod">
          <ac:chgData name="Chunping Xu" userId="a5962ba47313b1f5" providerId="LiveId" clId="{FA3F22E8-B706-4FAA-B7AF-43F804DEEEDE}" dt="2021-04-02T20:15:24.226" v="341" actId="20577"/>
          <ac:spMkLst>
            <pc:docMk/>
            <pc:sldMk cId="3112003825" sldId="976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6B802990-152F-4E52-86AF-4FBA9D3D1446}"/>
    <pc:docChg chg="undo redo custSel addSld delSld modSld sldOrd">
      <pc:chgData name="Chunping Xu" userId="a5962ba47313b1f5" providerId="LiveId" clId="{6B802990-152F-4E52-86AF-4FBA9D3D1446}" dt="2020-12-04T19:00:46.259" v="185" actId="13926"/>
      <pc:docMkLst>
        <pc:docMk/>
      </pc:docMkLst>
      <pc:sldChg chg="modSp add mod ord">
        <pc:chgData name="Chunping Xu" userId="a5962ba47313b1f5" providerId="LiveId" clId="{6B802990-152F-4E52-86AF-4FBA9D3D1446}" dt="2020-12-04T06:09:29.722" v="122"/>
        <pc:sldMkLst>
          <pc:docMk/>
          <pc:sldMk cId="3597730613" sldId="408"/>
        </pc:sldMkLst>
        <pc:spChg chg="mod">
          <ac:chgData name="Chunping Xu" userId="a5962ba47313b1f5" providerId="LiveId" clId="{6B802990-152F-4E52-86AF-4FBA9D3D1446}" dt="2020-12-04T04:26:30.977" v="3" actId="1076"/>
          <ac:spMkLst>
            <pc:docMk/>
            <pc:sldMk cId="3597730613" sldId="408"/>
            <ac:spMk id="6" creationId="{00000000-0000-0000-0000-000000000000}"/>
          </ac:spMkLst>
        </pc:spChg>
        <pc:spChg chg="mod">
          <ac:chgData name="Chunping Xu" userId="a5962ba47313b1f5" providerId="LiveId" clId="{6B802990-152F-4E52-86AF-4FBA9D3D1446}" dt="2020-12-04T04:26:30.227" v="2" actId="1076"/>
          <ac:spMkLst>
            <pc:docMk/>
            <pc:sldMk cId="3597730613" sldId="408"/>
            <ac:spMk id="12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4:18.014" v="6"/>
        <pc:sldMkLst>
          <pc:docMk/>
          <pc:sldMk cId="2574250617" sldId="835"/>
        </pc:sldMkLst>
        <pc:spChg chg="mod">
          <ac:chgData name="Chunping Xu" userId="a5962ba47313b1f5" providerId="LiveId" clId="{6B802990-152F-4E52-86AF-4FBA9D3D1446}" dt="2020-12-04T05:54:18.014" v="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5:30.860" v="13" actId="255"/>
        <pc:sldMkLst>
          <pc:docMk/>
          <pc:sldMk cId="2528803733" sldId="843"/>
        </pc:sldMkLst>
        <pc:spChg chg="mod">
          <ac:chgData name="Chunping Xu" userId="a5962ba47313b1f5" providerId="LiveId" clId="{6B802990-152F-4E52-86AF-4FBA9D3D1446}" dt="2020-12-04T05:55:30.860" v="13" actId="255"/>
          <ac:spMkLst>
            <pc:docMk/>
            <pc:sldMk cId="2528803733" sldId="843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18:53:21.955" v="162" actId="20577"/>
        <pc:sldMkLst>
          <pc:docMk/>
          <pc:sldMk cId="3125448393" sldId="844"/>
        </pc:sldMkLst>
        <pc:spChg chg="mod">
          <ac:chgData name="Chunping Xu" userId="a5962ba47313b1f5" providerId="LiveId" clId="{6B802990-152F-4E52-86AF-4FBA9D3D1446}" dt="2020-12-04T18:53:21.955" v="162" actId="20577"/>
          <ac:spMkLst>
            <pc:docMk/>
            <pc:sldMk cId="3125448393" sldId="844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9:48.788" v="40"/>
        <pc:sldMkLst>
          <pc:docMk/>
          <pc:sldMk cId="96890483" sldId="845"/>
        </pc:sldMkLst>
        <pc:spChg chg="mod">
          <ac:chgData name="Chunping Xu" userId="a5962ba47313b1f5" providerId="LiveId" clId="{6B802990-152F-4E52-86AF-4FBA9D3D1446}" dt="2020-12-04T05:59:48.788" v="40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18:56:21.190" v="173" actId="948"/>
        <pc:sldMkLst>
          <pc:docMk/>
          <pc:sldMk cId="3489066414" sldId="847"/>
        </pc:sldMkLst>
        <pc:spChg chg="mod">
          <ac:chgData name="Chunping Xu" userId="a5962ba47313b1f5" providerId="LiveId" clId="{6B802990-152F-4E52-86AF-4FBA9D3D1446}" dt="2020-12-04T18:56:21.190" v="173" actId="948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8:13.689" v="33"/>
        <pc:sldMkLst>
          <pc:docMk/>
          <pc:sldMk cId="2814175321" sldId="852"/>
        </pc:sldMkLst>
        <pc:spChg chg="mod">
          <ac:chgData name="Chunping Xu" userId="a5962ba47313b1f5" providerId="LiveId" clId="{6B802990-152F-4E52-86AF-4FBA9D3D1446}" dt="2020-12-04T05:58:13.689" v="33"/>
          <ac:spMkLst>
            <pc:docMk/>
            <pc:sldMk cId="2814175321" sldId="852"/>
            <ac:spMk id="441" creationId="{00000000-0000-0000-0000-000000000000}"/>
          </ac:spMkLst>
        </pc:spChg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771223605" sldId="865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050489150" sldId="866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4022564738" sldId="867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27779817" sldId="86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131454187" sldId="86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413157655" sldId="870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444316163" sldId="871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692466551" sldId="872"/>
        </pc:sldMkLst>
      </pc:sldChg>
      <pc:sldChg chg="modSp mod">
        <pc:chgData name="Chunping Xu" userId="a5962ba47313b1f5" providerId="LiveId" clId="{6B802990-152F-4E52-86AF-4FBA9D3D1446}" dt="2020-12-04T18:55:56.567" v="172"/>
        <pc:sldMkLst>
          <pc:docMk/>
          <pc:sldMk cId="4007757009" sldId="884"/>
        </pc:sldMkLst>
        <pc:spChg chg="mod">
          <ac:chgData name="Chunping Xu" userId="a5962ba47313b1f5" providerId="LiveId" clId="{6B802990-152F-4E52-86AF-4FBA9D3D1446}" dt="2020-12-04T18:55:56.567" v="172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554349762" sldId="88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825219379" sldId="88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970630034" sldId="892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356141396" sldId="893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928823395" sldId="894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020413872" sldId="896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418322402" sldId="897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640415659" sldId="89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033146085" sldId="89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693627612" sldId="900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646628098" sldId="901"/>
        </pc:sldMkLst>
      </pc:sldChg>
      <pc:sldChg chg="modSp add mod">
        <pc:chgData name="Chunping Xu" userId="a5962ba47313b1f5" providerId="LiveId" clId="{6B802990-152F-4E52-86AF-4FBA9D3D1446}" dt="2020-12-04T05:56:40.337" v="21" actId="20577"/>
        <pc:sldMkLst>
          <pc:docMk/>
          <pc:sldMk cId="2376608489" sldId="902"/>
        </pc:sldMkLst>
        <pc:spChg chg="mod">
          <ac:chgData name="Chunping Xu" userId="a5962ba47313b1f5" providerId="LiveId" clId="{6B802990-152F-4E52-86AF-4FBA9D3D1446}" dt="2020-12-04T05:56:40.337" v="21" actId="20577"/>
          <ac:spMkLst>
            <pc:docMk/>
            <pc:sldMk cId="2376608489" sldId="90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02.302" v="24"/>
        <pc:sldMkLst>
          <pc:docMk/>
          <pc:sldMk cId="2299039240" sldId="903"/>
        </pc:sldMkLst>
        <pc:spChg chg="mod">
          <ac:chgData name="Chunping Xu" userId="a5962ba47313b1f5" providerId="LiveId" clId="{6B802990-152F-4E52-86AF-4FBA9D3D1446}" dt="2020-12-04T05:57:02.302" v="24"/>
          <ac:spMkLst>
            <pc:docMk/>
            <pc:sldMk cId="2299039240" sldId="90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30.315" v="27"/>
        <pc:sldMkLst>
          <pc:docMk/>
          <pc:sldMk cId="2036139645" sldId="904"/>
        </pc:sldMkLst>
        <pc:spChg chg="mod">
          <ac:chgData name="Chunping Xu" userId="a5962ba47313b1f5" providerId="LiveId" clId="{6B802990-152F-4E52-86AF-4FBA9D3D1446}" dt="2020-12-04T05:57:30.315" v="27"/>
          <ac:spMkLst>
            <pc:docMk/>
            <pc:sldMk cId="2036139645" sldId="90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47.519" v="30"/>
        <pc:sldMkLst>
          <pc:docMk/>
          <pc:sldMk cId="2191580823" sldId="905"/>
        </pc:sldMkLst>
        <pc:spChg chg="mod">
          <ac:chgData name="Chunping Xu" userId="a5962ba47313b1f5" providerId="LiveId" clId="{6B802990-152F-4E52-86AF-4FBA9D3D1446}" dt="2020-12-04T05:57:47.519" v="30"/>
          <ac:spMkLst>
            <pc:docMk/>
            <pc:sldMk cId="2191580823" sldId="90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3:20.799" v="63" actId="948"/>
        <pc:sldMkLst>
          <pc:docMk/>
          <pc:sldMk cId="176347072" sldId="906"/>
        </pc:sldMkLst>
        <pc:spChg chg="mod">
          <ac:chgData name="Chunping Xu" userId="a5962ba47313b1f5" providerId="LiveId" clId="{6B802990-152F-4E52-86AF-4FBA9D3D1446}" dt="2020-12-04T06:03:20.799" v="63" actId="948"/>
          <ac:spMkLst>
            <pc:docMk/>
            <pc:sldMk cId="176347072" sldId="906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449075551" sldId="907"/>
        </pc:sldMkLst>
      </pc:sldChg>
      <pc:sldChg chg="modSp add mod">
        <pc:chgData name="Chunping Xu" userId="a5962ba47313b1f5" providerId="LiveId" clId="{6B802990-152F-4E52-86AF-4FBA9D3D1446}" dt="2020-12-04T06:04:03.288" v="72"/>
        <pc:sldMkLst>
          <pc:docMk/>
          <pc:sldMk cId="2727964911" sldId="907"/>
        </pc:sldMkLst>
        <pc:spChg chg="mod">
          <ac:chgData name="Chunping Xu" userId="a5962ba47313b1f5" providerId="LiveId" clId="{6B802990-152F-4E52-86AF-4FBA9D3D1446}" dt="2020-12-04T06:04:03.288" v="72"/>
          <ac:spMkLst>
            <pc:docMk/>
            <pc:sldMk cId="2727964911" sldId="90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4:29.878" v="76" actId="20577"/>
        <pc:sldMkLst>
          <pc:docMk/>
          <pc:sldMk cId="1128984360" sldId="908"/>
        </pc:sldMkLst>
        <pc:spChg chg="mod">
          <ac:chgData name="Chunping Xu" userId="a5962ba47313b1f5" providerId="LiveId" clId="{6B802990-152F-4E52-86AF-4FBA9D3D1446}" dt="2020-12-04T06:04:29.878" v="76" actId="20577"/>
          <ac:spMkLst>
            <pc:docMk/>
            <pc:sldMk cId="1128984360" sldId="908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3226573190" sldId="908"/>
        </pc:sldMkLst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574503200" sldId="909"/>
        </pc:sldMkLst>
      </pc:sldChg>
      <pc:sldChg chg="add del">
        <pc:chgData name="Chunping Xu" userId="a5962ba47313b1f5" providerId="LiveId" clId="{6B802990-152F-4E52-86AF-4FBA9D3D1446}" dt="2020-12-04T18:57:09.800" v="174" actId="47"/>
        <pc:sldMkLst>
          <pc:docMk/>
          <pc:sldMk cId="4162604037" sldId="909"/>
        </pc:sldMkLst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607537515" sldId="910"/>
        </pc:sldMkLst>
      </pc:sldChg>
      <pc:sldChg chg="modSp add mod">
        <pc:chgData name="Chunping Xu" userId="a5962ba47313b1f5" providerId="LiveId" clId="{6B802990-152F-4E52-86AF-4FBA9D3D1446}" dt="2020-12-04T06:05:26.303" v="84" actId="255"/>
        <pc:sldMkLst>
          <pc:docMk/>
          <pc:sldMk cId="4019409665" sldId="910"/>
        </pc:sldMkLst>
        <pc:spChg chg="mod">
          <ac:chgData name="Chunping Xu" userId="a5962ba47313b1f5" providerId="LiveId" clId="{6B802990-152F-4E52-86AF-4FBA9D3D1446}" dt="2020-12-04T06:05:26.303" v="84" actId="255"/>
          <ac:spMkLst>
            <pc:docMk/>
            <pc:sldMk cId="4019409665" sldId="91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5:56.301" v="89" actId="20577"/>
        <pc:sldMkLst>
          <pc:docMk/>
          <pc:sldMk cId="7925270" sldId="911"/>
        </pc:sldMkLst>
        <pc:spChg chg="mod">
          <ac:chgData name="Chunping Xu" userId="a5962ba47313b1f5" providerId="LiveId" clId="{6B802990-152F-4E52-86AF-4FBA9D3D1446}" dt="2020-12-04T06:05:56.301" v="89" actId="20577"/>
          <ac:spMkLst>
            <pc:docMk/>
            <pc:sldMk cId="7925270" sldId="911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051627735" sldId="911"/>
        </pc:sldMkLst>
      </pc:sldChg>
      <pc:sldChg chg="modSp add mod">
        <pc:chgData name="Chunping Xu" userId="a5962ba47313b1f5" providerId="LiveId" clId="{6B802990-152F-4E52-86AF-4FBA9D3D1446}" dt="2020-12-04T06:07:22.830" v="96" actId="13926"/>
        <pc:sldMkLst>
          <pc:docMk/>
          <pc:sldMk cId="1543919868" sldId="912"/>
        </pc:sldMkLst>
        <pc:spChg chg="mod">
          <ac:chgData name="Chunping Xu" userId="a5962ba47313b1f5" providerId="LiveId" clId="{6B802990-152F-4E52-86AF-4FBA9D3D1446}" dt="2020-12-04T06:07:22.830" v="96" actId="13926"/>
          <ac:spMkLst>
            <pc:docMk/>
            <pc:sldMk cId="1543919868" sldId="912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643661779" sldId="912"/>
        </pc:sldMkLst>
      </pc:sldChg>
      <pc:sldChg chg="modSp add mod ord">
        <pc:chgData name="Chunping Xu" userId="a5962ba47313b1f5" providerId="LiveId" clId="{6B802990-152F-4E52-86AF-4FBA9D3D1446}" dt="2020-12-04T06:08:47.250" v="111"/>
        <pc:sldMkLst>
          <pc:docMk/>
          <pc:sldMk cId="736122814" sldId="913"/>
        </pc:sldMkLst>
        <pc:spChg chg="mod">
          <ac:chgData name="Chunping Xu" userId="a5962ba47313b1f5" providerId="LiveId" clId="{6B802990-152F-4E52-86AF-4FBA9D3D1446}" dt="2020-12-04T06:08:42.662" v="109"/>
          <ac:spMkLst>
            <pc:docMk/>
            <pc:sldMk cId="736122814" sldId="913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4072846661" sldId="913"/>
        </pc:sldMkLst>
      </pc:sldChg>
      <pc:sldChg chg="modSp add mod ord">
        <pc:chgData name="Chunping Xu" userId="a5962ba47313b1f5" providerId="LiveId" clId="{6B802990-152F-4E52-86AF-4FBA9D3D1446}" dt="2020-12-04T06:10:19.302" v="132"/>
        <pc:sldMkLst>
          <pc:docMk/>
          <pc:sldMk cId="3082226783" sldId="914"/>
        </pc:sldMkLst>
        <pc:spChg chg="mod">
          <ac:chgData name="Chunping Xu" userId="a5962ba47313b1f5" providerId="LiveId" clId="{6B802990-152F-4E52-86AF-4FBA9D3D1446}" dt="2020-12-04T06:10:13.426" v="130" actId="122"/>
          <ac:spMkLst>
            <pc:docMk/>
            <pc:sldMk cId="3082226783" sldId="91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0:53.891" v="135"/>
        <pc:sldMkLst>
          <pc:docMk/>
          <pc:sldMk cId="3565729517" sldId="915"/>
        </pc:sldMkLst>
        <pc:spChg chg="mod">
          <ac:chgData name="Chunping Xu" userId="a5962ba47313b1f5" providerId="LiveId" clId="{6B802990-152F-4E52-86AF-4FBA9D3D1446}" dt="2020-12-04T06:10:53.891" v="135"/>
          <ac:spMkLst>
            <pc:docMk/>
            <pc:sldMk cId="3565729517" sldId="91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9:05.916" v="118"/>
        <pc:sldMkLst>
          <pc:docMk/>
          <pc:sldMk cId="1161140011" sldId="916"/>
        </pc:sldMkLst>
        <pc:spChg chg="mod">
          <ac:chgData name="Chunping Xu" userId="a5962ba47313b1f5" providerId="LiveId" clId="{6B802990-152F-4E52-86AF-4FBA9D3D1446}" dt="2020-12-04T06:09:05.916" v="118"/>
          <ac:spMkLst>
            <pc:docMk/>
            <pc:sldMk cId="1161140011" sldId="91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1:35.995" v="139" actId="255"/>
        <pc:sldMkLst>
          <pc:docMk/>
          <pc:sldMk cId="593414309" sldId="917"/>
        </pc:sldMkLst>
        <pc:spChg chg="mod">
          <ac:chgData name="Chunping Xu" userId="a5962ba47313b1f5" providerId="LiveId" clId="{6B802990-152F-4E52-86AF-4FBA9D3D1446}" dt="2020-12-04T06:11:35.995" v="139" actId="255"/>
          <ac:spMkLst>
            <pc:docMk/>
            <pc:sldMk cId="593414309" sldId="91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27.089" v="150"/>
        <pc:sldMkLst>
          <pc:docMk/>
          <pc:sldMk cId="3702871186" sldId="918"/>
        </pc:sldMkLst>
        <pc:spChg chg="mod">
          <ac:chgData name="Chunping Xu" userId="a5962ba47313b1f5" providerId="LiveId" clId="{6B802990-152F-4E52-86AF-4FBA9D3D1446}" dt="2020-12-04T06:12:27.089" v="150"/>
          <ac:spMkLst>
            <pc:docMk/>
            <pc:sldMk cId="3702871186" sldId="91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42.617" v="153"/>
        <pc:sldMkLst>
          <pc:docMk/>
          <pc:sldMk cId="3860091092" sldId="919"/>
        </pc:sldMkLst>
        <pc:spChg chg="mod">
          <ac:chgData name="Chunping Xu" userId="a5962ba47313b1f5" providerId="LiveId" clId="{6B802990-152F-4E52-86AF-4FBA9D3D1446}" dt="2020-12-04T06:12:42.617" v="153"/>
          <ac:spMkLst>
            <pc:docMk/>
            <pc:sldMk cId="3860091092" sldId="91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3:10.126" v="158" actId="20577"/>
        <pc:sldMkLst>
          <pc:docMk/>
          <pc:sldMk cId="3255214020" sldId="920"/>
        </pc:sldMkLst>
        <pc:spChg chg="mod">
          <ac:chgData name="Chunping Xu" userId="a5962ba47313b1f5" providerId="LiveId" clId="{6B802990-152F-4E52-86AF-4FBA9D3D1446}" dt="2020-12-04T06:13:10.126" v="158" actId="20577"/>
          <ac:spMkLst>
            <pc:docMk/>
            <pc:sldMk cId="3255214020" sldId="92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04.093" v="145"/>
        <pc:sldMkLst>
          <pc:docMk/>
          <pc:sldMk cId="2400903659" sldId="921"/>
        </pc:sldMkLst>
        <pc:spChg chg="mod">
          <ac:chgData name="Chunping Xu" userId="a5962ba47313b1f5" providerId="LiveId" clId="{6B802990-152F-4E52-86AF-4FBA9D3D1446}" dt="2020-12-04T06:12:04.093" v="145"/>
          <ac:spMkLst>
            <pc:docMk/>
            <pc:sldMk cId="2400903659" sldId="921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13:44.019" v="161" actId="47"/>
        <pc:sldMkLst>
          <pc:docMk/>
          <pc:sldMk cId="1695335148" sldId="922"/>
        </pc:sldMkLst>
      </pc:sldChg>
      <pc:sldChg chg="add">
        <pc:chgData name="Chunping Xu" userId="a5962ba47313b1f5" providerId="LiveId" clId="{6B802990-152F-4E52-86AF-4FBA9D3D1446}" dt="2020-12-04T06:13:40.806" v="160"/>
        <pc:sldMkLst>
          <pc:docMk/>
          <pc:sldMk cId="1364164951" sldId="923"/>
        </pc:sldMkLst>
      </pc:sldChg>
      <pc:sldChg chg="modSp add mod">
        <pc:chgData name="Chunping Xu" userId="a5962ba47313b1f5" providerId="LiveId" clId="{6B802990-152F-4E52-86AF-4FBA9D3D1446}" dt="2020-12-04T19:00:46.259" v="185" actId="13926"/>
        <pc:sldMkLst>
          <pc:docMk/>
          <pc:sldMk cId="3813381490" sldId="924"/>
        </pc:sldMkLst>
        <pc:spChg chg="mod">
          <ac:chgData name="Chunping Xu" userId="a5962ba47313b1f5" providerId="LiveId" clId="{6B802990-152F-4E52-86AF-4FBA9D3D1446}" dt="2020-12-04T19:00:46.259" v="185" actId="13926"/>
          <ac:spMkLst>
            <pc:docMk/>
            <pc:sldMk cId="3813381490" sldId="9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4E1786F5-DBB5-4FD0-86C2-4F197986D05F}"/>
    <pc:docChg chg="undo redo custSel addSld delSld modSld">
      <pc:chgData name="Chunping Xu" userId="a5962ba47313b1f5" providerId="LiveId" clId="{4E1786F5-DBB5-4FD0-86C2-4F197986D05F}" dt="2021-04-03T01:24:05.966" v="342" actId="255"/>
      <pc:docMkLst>
        <pc:docMk/>
      </pc:docMkLst>
      <pc:sldChg chg="modSp add del mod">
        <pc:chgData name="Chunping Xu" userId="a5962ba47313b1f5" providerId="LiveId" clId="{4E1786F5-DBB5-4FD0-86C2-4F197986D05F}" dt="2021-04-03T01:21:53.089" v="338" actId="255"/>
        <pc:sldMkLst>
          <pc:docMk/>
          <pc:sldMk cId="2574250617" sldId="835"/>
        </pc:sldMkLst>
        <pc:spChg chg="mod">
          <ac:chgData name="Chunping Xu" userId="a5962ba47313b1f5" providerId="LiveId" clId="{4E1786F5-DBB5-4FD0-86C2-4F197986D05F}" dt="2021-04-03T01:21:53.089" v="338" actId="255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4E1786F5-DBB5-4FD0-86C2-4F197986D05F}" dt="2021-04-02T21:55:07.207" v="58" actId="255"/>
        <pc:sldMkLst>
          <pc:docMk/>
          <pc:sldMk cId="96890483" sldId="845"/>
        </pc:sldMkLst>
        <pc:spChg chg="mod">
          <ac:chgData name="Chunping Xu" userId="a5962ba47313b1f5" providerId="LiveId" clId="{4E1786F5-DBB5-4FD0-86C2-4F197986D05F}" dt="2021-04-02T21:55:07.207" v="58" actId="255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4E1786F5-DBB5-4FD0-86C2-4F197986D05F}" dt="2021-04-03T01:05:00.780" v="201"/>
        <pc:sldMkLst>
          <pc:docMk/>
          <pc:sldMk cId="3489066414" sldId="847"/>
        </pc:sldMkLst>
        <pc:spChg chg="mod">
          <ac:chgData name="Chunping Xu" userId="a5962ba47313b1f5" providerId="LiveId" clId="{4E1786F5-DBB5-4FD0-86C2-4F197986D05F}" dt="2021-04-03T01:05:00.780" v="201"/>
          <ac:spMkLst>
            <pc:docMk/>
            <pc:sldMk cId="3489066414" sldId="847"/>
            <ac:spMk id="441" creationId="{00000000-0000-0000-0000-000000000000}"/>
          </ac:spMkLst>
        </pc:spChg>
      </pc:sldChg>
      <pc:sldChg chg="add del">
        <pc:chgData name="Chunping Xu" userId="a5962ba47313b1f5" providerId="LiveId" clId="{4E1786F5-DBB5-4FD0-86C2-4F197986D05F}" dt="2021-04-02T21:55:44.488" v="59" actId="47"/>
        <pc:sldMkLst>
          <pc:docMk/>
          <pc:sldMk cId="2814175321" sldId="852"/>
        </pc:sldMkLst>
      </pc:sldChg>
      <pc:sldChg chg="modSp mod">
        <pc:chgData name="Chunping Xu" userId="a5962ba47313b1f5" providerId="LiveId" clId="{4E1786F5-DBB5-4FD0-86C2-4F197986D05F}" dt="2021-04-03T01:22:26.932" v="339" actId="20577"/>
        <pc:sldMkLst>
          <pc:docMk/>
          <pc:sldMk cId="4007757009" sldId="884"/>
        </pc:sldMkLst>
        <pc:spChg chg="mod">
          <ac:chgData name="Chunping Xu" userId="a5962ba47313b1f5" providerId="LiveId" clId="{4E1786F5-DBB5-4FD0-86C2-4F197986D05F}" dt="2021-04-03T01:22:26.932" v="339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">
        <pc:chgData name="Chunping Xu" userId="a5962ba47313b1f5" providerId="LiveId" clId="{4E1786F5-DBB5-4FD0-86C2-4F197986D05F}" dt="2021-04-03T01:07:51.247" v="216"/>
        <pc:sldMkLst>
          <pc:docMk/>
          <pc:sldMk cId="4019409665" sldId="910"/>
        </pc:sldMkLst>
        <pc:spChg chg="mod">
          <ac:chgData name="Chunping Xu" userId="a5962ba47313b1f5" providerId="LiveId" clId="{4E1786F5-DBB5-4FD0-86C2-4F197986D05F}" dt="2021-04-03T01:07:51.247" v="216"/>
          <ac:spMkLst>
            <pc:docMk/>
            <pc:sldMk cId="4019409665" sldId="910"/>
            <ac:spMk id="441" creationId="{00000000-0000-0000-0000-000000000000}"/>
          </ac:spMkLst>
        </pc:spChg>
      </pc:sldChg>
      <pc:sldChg chg="del">
        <pc:chgData name="Chunping Xu" userId="a5962ba47313b1f5" providerId="LiveId" clId="{4E1786F5-DBB5-4FD0-86C2-4F197986D05F}" dt="2021-04-03T01:15:23.273" v="280" actId="47"/>
        <pc:sldMkLst>
          <pc:docMk/>
          <pc:sldMk cId="1543919868" sldId="912"/>
        </pc:sldMkLst>
      </pc:sldChg>
      <pc:sldChg chg="add del">
        <pc:chgData name="Chunping Xu" userId="a5962ba47313b1f5" providerId="LiveId" clId="{4E1786F5-DBB5-4FD0-86C2-4F197986D05F}" dt="2021-04-02T21:55:44.488" v="59" actId="47"/>
        <pc:sldMkLst>
          <pc:docMk/>
          <pc:sldMk cId="1721187573" sldId="927"/>
        </pc:sldMkLst>
      </pc:sldChg>
      <pc:sldChg chg="add del">
        <pc:chgData name="Chunping Xu" userId="a5962ba47313b1f5" providerId="LiveId" clId="{4E1786F5-DBB5-4FD0-86C2-4F197986D05F}" dt="2021-04-02T21:55:44.488" v="59" actId="47"/>
        <pc:sldMkLst>
          <pc:docMk/>
          <pc:sldMk cId="3410243051" sldId="928"/>
        </pc:sldMkLst>
      </pc:sldChg>
      <pc:sldChg chg="add del">
        <pc:chgData name="Chunping Xu" userId="a5962ba47313b1f5" providerId="LiveId" clId="{4E1786F5-DBB5-4FD0-86C2-4F197986D05F}" dt="2021-04-02T21:55:44.488" v="59" actId="47"/>
        <pc:sldMkLst>
          <pc:docMk/>
          <pc:sldMk cId="4221993880" sldId="941"/>
        </pc:sldMkLst>
      </pc:sldChg>
      <pc:sldChg chg="add del">
        <pc:chgData name="Chunping Xu" userId="a5962ba47313b1f5" providerId="LiveId" clId="{4E1786F5-DBB5-4FD0-86C2-4F197986D05F}" dt="2021-04-02T21:55:44.488" v="59" actId="47"/>
        <pc:sldMkLst>
          <pc:docMk/>
          <pc:sldMk cId="1638738310" sldId="942"/>
        </pc:sldMkLst>
      </pc:sldChg>
      <pc:sldChg chg="add del">
        <pc:chgData name="Chunping Xu" userId="a5962ba47313b1f5" providerId="LiveId" clId="{4E1786F5-DBB5-4FD0-86C2-4F197986D05F}" dt="2021-04-02T21:55:44.488" v="59" actId="47"/>
        <pc:sldMkLst>
          <pc:docMk/>
          <pc:sldMk cId="2984823333" sldId="943"/>
        </pc:sldMkLst>
      </pc:sldChg>
      <pc:sldChg chg="add del">
        <pc:chgData name="Chunping Xu" userId="a5962ba47313b1f5" providerId="LiveId" clId="{4E1786F5-DBB5-4FD0-86C2-4F197986D05F}" dt="2021-04-02T21:55:44.488" v="59" actId="47"/>
        <pc:sldMkLst>
          <pc:docMk/>
          <pc:sldMk cId="3832321435" sldId="944"/>
        </pc:sldMkLst>
      </pc:sldChg>
      <pc:sldChg chg="add del">
        <pc:chgData name="Chunping Xu" userId="a5962ba47313b1f5" providerId="LiveId" clId="{4E1786F5-DBB5-4FD0-86C2-4F197986D05F}" dt="2021-04-02T21:55:44.488" v="59" actId="47"/>
        <pc:sldMkLst>
          <pc:docMk/>
          <pc:sldMk cId="563369088" sldId="945"/>
        </pc:sldMkLst>
      </pc:sldChg>
      <pc:sldChg chg="add del">
        <pc:chgData name="Chunping Xu" userId="a5962ba47313b1f5" providerId="LiveId" clId="{4E1786F5-DBB5-4FD0-86C2-4F197986D05F}" dt="2021-04-02T21:55:44.488" v="59" actId="47"/>
        <pc:sldMkLst>
          <pc:docMk/>
          <pc:sldMk cId="3368839328" sldId="946"/>
        </pc:sldMkLst>
      </pc:sldChg>
      <pc:sldChg chg="modSp mod">
        <pc:chgData name="Chunping Xu" userId="a5962ba47313b1f5" providerId="LiveId" clId="{4E1786F5-DBB5-4FD0-86C2-4F197986D05F}" dt="2021-04-03T01:12:30.267" v="273" actId="14100"/>
        <pc:sldMkLst>
          <pc:docMk/>
          <pc:sldMk cId="2773052931" sldId="947"/>
        </pc:sldMkLst>
        <pc:spChg chg="mod">
          <ac:chgData name="Chunping Xu" userId="a5962ba47313b1f5" providerId="LiveId" clId="{4E1786F5-DBB5-4FD0-86C2-4F197986D05F}" dt="2021-04-03T01:12:30.267" v="273" actId="14100"/>
          <ac:spMkLst>
            <pc:docMk/>
            <pc:sldMk cId="2773052931" sldId="947"/>
            <ac:spMk id="441" creationId="{00000000-0000-0000-0000-000000000000}"/>
          </ac:spMkLst>
        </pc:spChg>
      </pc:sldChg>
      <pc:sldChg chg="del">
        <pc:chgData name="Chunping Xu" userId="a5962ba47313b1f5" providerId="LiveId" clId="{4E1786F5-DBB5-4FD0-86C2-4F197986D05F}" dt="2021-04-03T01:23:50.074" v="341" actId="47"/>
        <pc:sldMkLst>
          <pc:docMk/>
          <pc:sldMk cId="3246552041" sldId="948"/>
        </pc:sldMkLst>
      </pc:sldChg>
      <pc:sldChg chg="del">
        <pc:chgData name="Chunping Xu" userId="a5962ba47313b1f5" providerId="LiveId" clId="{4E1786F5-DBB5-4FD0-86C2-4F197986D05F}" dt="2021-04-03T01:15:14.704" v="278" actId="47"/>
        <pc:sldMkLst>
          <pc:docMk/>
          <pc:sldMk cId="3304690809" sldId="949"/>
        </pc:sldMkLst>
      </pc:sldChg>
      <pc:sldChg chg="modSp mod">
        <pc:chgData name="Chunping Xu" userId="a5962ba47313b1f5" providerId="LiveId" clId="{4E1786F5-DBB5-4FD0-86C2-4F197986D05F}" dt="2021-04-03T01:19:32.383" v="330"/>
        <pc:sldMkLst>
          <pc:docMk/>
          <pc:sldMk cId="1535006336" sldId="950"/>
        </pc:sldMkLst>
        <pc:spChg chg="mod">
          <ac:chgData name="Chunping Xu" userId="a5962ba47313b1f5" providerId="LiveId" clId="{4E1786F5-DBB5-4FD0-86C2-4F197986D05F}" dt="2021-04-03T01:19:32.383" v="330"/>
          <ac:spMkLst>
            <pc:docMk/>
            <pc:sldMk cId="1535006336" sldId="950"/>
            <ac:spMk id="441" creationId="{00000000-0000-0000-0000-000000000000}"/>
          </ac:spMkLst>
        </pc:spChg>
      </pc:sldChg>
      <pc:sldChg chg="del">
        <pc:chgData name="Chunping Xu" userId="a5962ba47313b1f5" providerId="LiveId" clId="{4E1786F5-DBB5-4FD0-86C2-4F197986D05F}" dt="2021-04-02T21:55:59.350" v="61" actId="47"/>
        <pc:sldMkLst>
          <pc:docMk/>
          <pc:sldMk cId="780877328" sldId="951"/>
        </pc:sldMkLst>
      </pc:sldChg>
      <pc:sldChg chg="add del">
        <pc:chgData name="Chunping Xu" userId="a5962ba47313b1f5" providerId="LiveId" clId="{4E1786F5-DBB5-4FD0-86C2-4F197986D05F}" dt="2021-04-02T21:55:44.488" v="59" actId="47"/>
        <pc:sldMkLst>
          <pc:docMk/>
          <pc:sldMk cId="4292112300" sldId="961"/>
        </pc:sldMkLst>
      </pc:sldChg>
      <pc:sldChg chg="add del">
        <pc:chgData name="Chunping Xu" userId="a5962ba47313b1f5" providerId="LiveId" clId="{4E1786F5-DBB5-4FD0-86C2-4F197986D05F}" dt="2021-04-02T21:55:44.488" v="59" actId="47"/>
        <pc:sldMkLst>
          <pc:docMk/>
          <pc:sldMk cId="1642094509" sldId="962"/>
        </pc:sldMkLst>
      </pc:sldChg>
      <pc:sldChg chg="modSp mod">
        <pc:chgData name="Chunping Xu" userId="a5962ba47313b1f5" providerId="LiveId" clId="{4E1786F5-DBB5-4FD0-86C2-4F197986D05F}" dt="2021-04-03T01:05:34.691" v="204"/>
        <pc:sldMkLst>
          <pc:docMk/>
          <pc:sldMk cId="2778885683" sldId="963"/>
        </pc:sldMkLst>
        <pc:spChg chg="mod">
          <ac:chgData name="Chunping Xu" userId="a5962ba47313b1f5" providerId="LiveId" clId="{4E1786F5-DBB5-4FD0-86C2-4F197986D05F}" dt="2021-04-03T01:05:34.691" v="204"/>
          <ac:spMkLst>
            <pc:docMk/>
            <pc:sldMk cId="2778885683" sldId="963"/>
            <ac:spMk id="441" creationId="{00000000-0000-0000-0000-000000000000}"/>
          </ac:spMkLst>
        </pc:spChg>
      </pc:sldChg>
      <pc:sldChg chg="modSp mod">
        <pc:chgData name="Chunping Xu" userId="a5962ba47313b1f5" providerId="LiveId" clId="{4E1786F5-DBB5-4FD0-86C2-4F197986D05F}" dt="2021-04-03T01:05:50.955" v="207"/>
        <pc:sldMkLst>
          <pc:docMk/>
          <pc:sldMk cId="454768958" sldId="964"/>
        </pc:sldMkLst>
        <pc:spChg chg="mod">
          <ac:chgData name="Chunping Xu" userId="a5962ba47313b1f5" providerId="LiveId" clId="{4E1786F5-DBB5-4FD0-86C2-4F197986D05F}" dt="2021-04-03T01:05:50.955" v="207"/>
          <ac:spMkLst>
            <pc:docMk/>
            <pc:sldMk cId="454768958" sldId="964"/>
            <ac:spMk id="441" creationId="{00000000-0000-0000-0000-000000000000}"/>
          </ac:spMkLst>
        </pc:spChg>
      </pc:sldChg>
      <pc:sldChg chg="del">
        <pc:chgData name="Chunping Xu" userId="a5962ba47313b1f5" providerId="LiveId" clId="{4E1786F5-DBB5-4FD0-86C2-4F197986D05F}" dt="2021-04-03T01:06:28.873" v="213" actId="47"/>
        <pc:sldMkLst>
          <pc:docMk/>
          <pc:sldMk cId="1412560286" sldId="965"/>
        </pc:sldMkLst>
      </pc:sldChg>
      <pc:sldChg chg="modSp mod">
        <pc:chgData name="Chunping Xu" userId="a5962ba47313b1f5" providerId="LiveId" clId="{4E1786F5-DBB5-4FD0-86C2-4F197986D05F}" dt="2021-04-03T01:10:53.648" v="260" actId="20577"/>
        <pc:sldMkLst>
          <pc:docMk/>
          <pc:sldMk cId="3994489606" sldId="966"/>
        </pc:sldMkLst>
        <pc:spChg chg="mod">
          <ac:chgData name="Chunping Xu" userId="a5962ba47313b1f5" providerId="LiveId" clId="{4E1786F5-DBB5-4FD0-86C2-4F197986D05F}" dt="2021-04-03T01:10:53.648" v="260" actId="20577"/>
          <ac:spMkLst>
            <pc:docMk/>
            <pc:sldMk cId="3994489606" sldId="966"/>
            <ac:spMk id="441" creationId="{00000000-0000-0000-0000-000000000000}"/>
          </ac:spMkLst>
        </pc:spChg>
      </pc:sldChg>
      <pc:sldChg chg="del">
        <pc:chgData name="Chunping Xu" userId="a5962ba47313b1f5" providerId="LiveId" clId="{4E1786F5-DBB5-4FD0-86C2-4F197986D05F}" dt="2021-04-03T01:15:13.961" v="277" actId="47"/>
        <pc:sldMkLst>
          <pc:docMk/>
          <pc:sldMk cId="285302204" sldId="967"/>
        </pc:sldMkLst>
      </pc:sldChg>
      <pc:sldChg chg="modSp mod">
        <pc:chgData name="Chunping Xu" userId="a5962ba47313b1f5" providerId="LiveId" clId="{4E1786F5-DBB5-4FD0-86C2-4F197986D05F}" dt="2021-04-03T01:12:38.477" v="275"/>
        <pc:sldMkLst>
          <pc:docMk/>
          <pc:sldMk cId="2058400930" sldId="968"/>
        </pc:sldMkLst>
        <pc:spChg chg="mod">
          <ac:chgData name="Chunping Xu" userId="a5962ba47313b1f5" providerId="LiveId" clId="{4E1786F5-DBB5-4FD0-86C2-4F197986D05F}" dt="2021-04-03T01:12:38.477" v="275"/>
          <ac:spMkLst>
            <pc:docMk/>
            <pc:sldMk cId="2058400930" sldId="968"/>
            <ac:spMk id="441" creationId="{00000000-0000-0000-0000-000000000000}"/>
          </ac:spMkLst>
        </pc:spChg>
      </pc:sldChg>
      <pc:sldChg chg="del">
        <pc:chgData name="Chunping Xu" userId="a5962ba47313b1f5" providerId="LiveId" clId="{4E1786F5-DBB5-4FD0-86C2-4F197986D05F}" dt="2021-04-02T21:55:59.350" v="61" actId="47"/>
        <pc:sldMkLst>
          <pc:docMk/>
          <pc:sldMk cId="1435778701" sldId="969"/>
        </pc:sldMkLst>
      </pc:sldChg>
      <pc:sldChg chg="del">
        <pc:chgData name="Chunping Xu" userId="a5962ba47313b1f5" providerId="LiveId" clId="{4E1786F5-DBB5-4FD0-86C2-4F197986D05F}" dt="2021-04-02T21:55:59.350" v="61" actId="47"/>
        <pc:sldMkLst>
          <pc:docMk/>
          <pc:sldMk cId="1975514602" sldId="970"/>
        </pc:sldMkLst>
      </pc:sldChg>
      <pc:sldChg chg="del">
        <pc:chgData name="Chunping Xu" userId="a5962ba47313b1f5" providerId="LiveId" clId="{4E1786F5-DBB5-4FD0-86C2-4F197986D05F}" dt="2021-04-02T21:55:59.350" v="61" actId="47"/>
        <pc:sldMkLst>
          <pc:docMk/>
          <pc:sldMk cId="1304537294" sldId="971"/>
        </pc:sldMkLst>
      </pc:sldChg>
      <pc:sldChg chg="del">
        <pc:chgData name="Chunping Xu" userId="a5962ba47313b1f5" providerId="LiveId" clId="{4E1786F5-DBB5-4FD0-86C2-4F197986D05F}" dt="2021-04-03T01:15:16.423" v="279" actId="47"/>
        <pc:sldMkLst>
          <pc:docMk/>
          <pc:sldMk cId="1809709323" sldId="972"/>
        </pc:sldMkLst>
      </pc:sldChg>
      <pc:sldChg chg="add del">
        <pc:chgData name="Chunping Xu" userId="a5962ba47313b1f5" providerId="LiveId" clId="{4E1786F5-DBB5-4FD0-86C2-4F197986D05F}" dt="2021-04-02T21:55:44.488" v="59" actId="47"/>
        <pc:sldMkLst>
          <pc:docMk/>
          <pc:sldMk cId="2606722497" sldId="973"/>
        </pc:sldMkLst>
      </pc:sldChg>
      <pc:sldChg chg="modSp add mod">
        <pc:chgData name="Chunping Xu" userId="a5962ba47313b1f5" providerId="LiveId" clId="{4E1786F5-DBB5-4FD0-86C2-4F197986D05F}" dt="2021-04-03T00:47:00.661" v="85"/>
        <pc:sldMkLst>
          <pc:docMk/>
          <pc:sldMk cId="2934349909" sldId="973"/>
        </pc:sldMkLst>
        <pc:spChg chg="mod">
          <ac:chgData name="Chunping Xu" userId="a5962ba47313b1f5" providerId="LiveId" clId="{4E1786F5-DBB5-4FD0-86C2-4F197986D05F}" dt="2021-04-03T00:47:00.661" v="85"/>
          <ac:spMkLst>
            <pc:docMk/>
            <pc:sldMk cId="2934349909" sldId="973"/>
            <ac:spMk id="441" creationId="{00000000-0000-0000-0000-000000000000}"/>
          </ac:spMkLst>
        </pc:spChg>
      </pc:sldChg>
      <pc:sldChg chg="del">
        <pc:chgData name="Chunping Xu" userId="a5962ba47313b1f5" providerId="LiveId" clId="{4E1786F5-DBB5-4FD0-86C2-4F197986D05F}" dt="2021-04-02T21:55:53.637" v="60" actId="47"/>
        <pc:sldMkLst>
          <pc:docMk/>
          <pc:sldMk cId="1869855611" sldId="974"/>
        </pc:sldMkLst>
      </pc:sldChg>
      <pc:sldChg chg="modSp add mod">
        <pc:chgData name="Chunping Xu" userId="a5962ba47313b1f5" providerId="LiveId" clId="{4E1786F5-DBB5-4FD0-86C2-4F197986D05F}" dt="2021-04-03T00:47:29.347" v="88"/>
        <pc:sldMkLst>
          <pc:docMk/>
          <pc:sldMk cId="3361269089" sldId="974"/>
        </pc:sldMkLst>
        <pc:spChg chg="mod">
          <ac:chgData name="Chunping Xu" userId="a5962ba47313b1f5" providerId="LiveId" clId="{4E1786F5-DBB5-4FD0-86C2-4F197986D05F}" dt="2021-04-03T00:47:29.347" v="88"/>
          <ac:spMkLst>
            <pc:docMk/>
            <pc:sldMk cId="3361269089" sldId="9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E1786F5-DBB5-4FD0-86C2-4F197986D05F}" dt="2021-04-03T00:47:57.276" v="93" actId="14100"/>
        <pc:sldMkLst>
          <pc:docMk/>
          <pc:sldMk cId="1489921844" sldId="975"/>
        </pc:sldMkLst>
        <pc:spChg chg="mod">
          <ac:chgData name="Chunping Xu" userId="a5962ba47313b1f5" providerId="LiveId" clId="{4E1786F5-DBB5-4FD0-86C2-4F197986D05F}" dt="2021-04-03T00:47:57.276" v="93" actId="14100"/>
          <ac:spMkLst>
            <pc:docMk/>
            <pc:sldMk cId="1489921844" sldId="975"/>
            <ac:spMk id="441" creationId="{00000000-0000-0000-0000-000000000000}"/>
          </ac:spMkLst>
        </pc:spChg>
      </pc:sldChg>
      <pc:sldChg chg="del">
        <pc:chgData name="Chunping Xu" userId="a5962ba47313b1f5" providerId="LiveId" clId="{4E1786F5-DBB5-4FD0-86C2-4F197986D05F}" dt="2021-04-02T21:55:53.637" v="60" actId="47"/>
        <pc:sldMkLst>
          <pc:docMk/>
          <pc:sldMk cId="3112003825" sldId="976"/>
        </pc:sldMkLst>
      </pc:sldChg>
      <pc:sldChg chg="modSp add mod">
        <pc:chgData name="Chunping Xu" userId="a5962ba47313b1f5" providerId="LiveId" clId="{4E1786F5-DBB5-4FD0-86C2-4F197986D05F}" dt="2021-04-03T00:48:20.451" v="96"/>
        <pc:sldMkLst>
          <pc:docMk/>
          <pc:sldMk cId="3620451521" sldId="976"/>
        </pc:sldMkLst>
        <pc:spChg chg="mod">
          <ac:chgData name="Chunping Xu" userId="a5962ba47313b1f5" providerId="LiveId" clId="{4E1786F5-DBB5-4FD0-86C2-4F197986D05F}" dt="2021-04-03T00:48:20.451" v="96"/>
          <ac:spMkLst>
            <pc:docMk/>
            <pc:sldMk cId="3620451521" sldId="9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E1786F5-DBB5-4FD0-86C2-4F197986D05F}" dt="2021-04-03T00:50:26.291" v="109" actId="20577"/>
        <pc:sldMkLst>
          <pc:docMk/>
          <pc:sldMk cId="3406274606" sldId="977"/>
        </pc:sldMkLst>
        <pc:spChg chg="mod">
          <ac:chgData name="Chunping Xu" userId="a5962ba47313b1f5" providerId="LiveId" clId="{4E1786F5-DBB5-4FD0-86C2-4F197986D05F}" dt="2021-04-03T00:50:26.291" v="109" actId="20577"/>
          <ac:spMkLst>
            <pc:docMk/>
            <pc:sldMk cId="3406274606" sldId="9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E1786F5-DBB5-4FD0-86C2-4F197986D05F}" dt="2021-04-03T00:50:19.106" v="108" actId="14100"/>
        <pc:sldMkLst>
          <pc:docMk/>
          <pc:sldMk cId="2902715918" sldId="978"/>
        </pc:sldMkLst>
        <pc:spChg chg="mod">
          <ac:chgData name="Chunping Xu" userId="a5962ba47313b1f5" providerId="LiveId" clId="{4E1786F5-DBB5-4FD0-86C2-4F197986D05F}" dt="2021-04-03T00:50:19.106" v="108" actId="14100"/>
          <ac:spMkLst>
            <pc:docMk/>
            <pc:sldMk cId="2902715918" sldId="97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E1786F5-DBB5-4FD0-86C2-4F197986D05F}" dt="2021-04-03T00:50:46.388" v="112"/>
        <pc:sldMkLst>
          <pc:docMk/>
          <pc:sldMk cId="1205861088" sldId="979"/>
        </pc:sldMkLst>
        <pc:spChg chg="mod">
          <ac:chgData name="Chunping Xu" userId="a5962ba47313b1f5" providerId="LiveId" clId="{4E1786F5-DBB5-4FD0-86C2-4F197986D05F}" dt="2021-04-03T00:50:46.388" v="112"/>
          <ac:spMkLst>
            <pc:docMk/>
            <pc:sldMk cId="1205861088" sldId="97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E1786F5-DBB5-4FD0-86C2-4F197986D05F}" dt="2021-04-03T01:06:22.431" v="212"/>
        <pc:sldMkLst>
          <pc:docMk/>
          <pc:sldMk cId="356641879" sldId="980"/>
        </pc:sldMkLst>
        <pc:spChg chg="mod">
          <ac:chgData name="Chunping Xu" userId="a5962ba47313b1f5" providerId="LiveId" clId="{4E1786F5-DBB5-4FD0-86C2-4F197986D05F}" dt="2021-04-03T01:06:22.431" v="212"/>
          <ac:spMkLst>
            <pc:docMk/>
            <pc:sldMk cId="356641879" sldId="980"/>
            <ac:spMk id="441" creationId="{00000000-0000-0000-0000-000000000000}"/>
          </ac:spMkLst>
        </pc:spChg>
      </pc:sldChg>
      <pc:sldChg chg="add del">
        <pc:chgData name="Chunping Xu" userId="a5962ba47313b1f5" providerId="LiveId" clId="{4E1786F5-DBB5-4FD0-86C2-4F197986D05F}" dt="2021-04-03T00:50:52.315" v="113" actId="47"/>
        <pc:sldMkLst>
          <pc:docMk/>
          <pc:sldMk cId="636965612" sldId="980"/>
        </pc:sldMkLst>
      </pc:sldChg>
      <pc:sldChg chg="modSp add mod">
        <pc:chgData name="Chunping Xu" userId="a5962ba47313b1f5" providerId="LiveId" clId="{4E1786F5-DBB5-4FD0-86C2-4F197986D05F}" dt="2021-04-03T01:08:39.871" v="225"/>
        <pc:sldMkLst>
          <pc:docMk/>
          <pc:sldMk cId="993899792" sldId="981"/>
        </pc:sldMkLst>
        <pc:spChg chg="mod">
          <ac:chgData name="Chunping Xu" userId="a5962ba47313b1f5" providerId="LiveId" clId="{4E1786F5-DBB5-4FD0-86C2-4F197986D05F}" dt="2021-04-03T01:08:39.871" v="225"/>
          <ac:spMkLst>
            <pc:docMk/>
            <pc:sldMk cId="993899792" sldId="981"/>
            <ac:spMk id="441" creationId="{00000000-0000-0000-0000-000000000000}"/>
          </ac:spMkLst>
        </pc:spChg>
      </pc:sldChg>
      <pc:sldChg chg="add del">
        <pc:chgData name="Chunping Xu" userId="a5962ba47313b1f5" providerId="LiveId" clId="{4E1786F5-DBB5-4FD0-86C2-4F197986D05F}" dt="2021-04-03T00:50:52.315" v="113" actId="47"/>
        <pc:sldMkLst>
          <pc:docMk/>
          <pc:sldMk cId="3668870274" sldId="981"/>
        </pc:sldMkLst>
      </pc:sldChg>
      <pc:sldChg chg="modSp add mod">
        <pc:chgData name="Chunping Xu" userId="a5962ba47313b1f5" providerId="LiveId" clId="{4E1786F5-DBB5-4FD0-86C2-4F197986D05F}" dt="2021-04-03T01:09:27.498" v="234"/>
        <pc:sldMkLst>
          <pc:docMk/>
          <pc:sldMk cId="1928484102" sldId="982"/>
        </pc:sldMkLst>
        <pc:spChg chg="mod">
          <ac:chgData name="Chunping Xu" userId="a5962ba47313b1f5" providerId="LiveId" clId="{4E1786F5-DBB5-4FD0-86C2-4F197986D05F}" dt="2021-04-03T01:09:27.498" v="234"/>
          <ac:spMkLst>
            <pc:docMk/>
            <pc:sldMk cId="1928484102" sldId="98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E1786F5-DBB5-4FD0-86C2-4F197986D05F}" dt="2021-04-03T01:11:32.650" v="269"/>
        <pc:sldMkLst>
          <pc:docMk/>
          <pc:sldMk cId="3746294361" sldId="983"/>
        </pc:sldMkLst>
        <pc:spChg chg="mod">
          <ac:chgData name="Chunping Xu" userId="a5962ba47313b1f5" providerId="LiveId" clId="{4E1786F5-DBB5-4FD0-86C2-4F197986D05F}" dt="2021-04-03T01:11:32.650" v="269"/>
          <ac:spMkLst>
            <pc:docMk/>
            <pc:sldMk cId="3746294361" sldId="98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E1786F5-DBB5-4FD0-86C2-4F197986D05F}" dt="2021-04-03T01:24:05.966" v="342" actId="255"/>
        <pc:sldMkLst>
          <pc:docMk/>
          <pc:sldMk cId="217778597" sldId="984"/>
        </pc:sldMkLst>
        <pc:spChg chg="mod">
          <ac:chgData name="Chunping Xu" userId="a5962ba47313b1f5" providerId="LiveId" clId="{4E1786F5-DBB5-4FD0-86C2-4F197986D05F}" dt="2021-04-03T01:24:05.966" v="342" actId="255"/>
          <ac:spMkLst>
            <pc:docMk/>
            <pc:sldMk cId="217778597" sldId="984"/>
            <ac:spMk id="441" creationId="{00000000-0000-0000-0000-000000000000}"/>
          </ac:spMkLst>
        </pc:spChg>
      </pc:sldChg>
      <pc:sldChg chg="add del">
        <pc:chgData name="Chunping Xu" userId="a5962ba47313b1f5" providerId="LiveId" clId="{4E1786F5-DBB5-4FD0-86C2-4F197986D05F}" dt="2021-04-03T01:23:47.406" v="340" actId="47"/>
        <pc:sldMkLst>
          <pc:docMk/>
          <pc:sldMk cId="3352459108" sldId="985"/>
        </pc:sldMkLst>
      </pc:sldChg>
    </pc:docChg>
  </pc:docChgLst>
  <pc:docChgLst>
    <pc:chgData name="Chunping Xu" userId="a5962ba47313b1f5" providerId="LiveId" clId="{62DE75E7-B2C1-4782-917A-6608067FDDEE}"/>
    <pc:docChg chg="undo redo custSel addSld delSld modSld">
      <pc:chgData name="Chunping Xu" userId="a5962ba47313b1f5" providerId="LiveId" clId="{62DE75E7-B2C1-4782-917A-6608067FDDEE}" dt="2021-03-12T19:35:48.051" v="235" actId="207"/>
      <pc:docMkLst>
        <pc:docMk/>
      </pc:docMkLst>
      <pc:sldChg chg="modSp mod">
        <pc:chgData name="Chunping Xu" userId="a5962ba47313b1f5" providerId="LiveId" clId="{62DE75E7-B2C1-4782-917A-6608067FDDEE}" dt="2021-03-12T18:14:02.698" v="4" actId="20577"/>
        <pc:sldMkLst>
          <pc:docMk/>
          <pc:sldMk cId="2574250617" sldId="835"/>
        </pc:sldMkLst>
        <pc:spChg chg="mod">
          <ac:chgData name="Chunping Xu" userId="a5962ba47313b1f5" providerId="LiveId" clId="{62DE75E7-B2C1-4782-917A-6608067FDDEE}" dt="2021-03-12T18:14:02.698" v="4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22:07.424" v="67" actId="20577"/>
        <pc:sldMkLst>
          <pc:docMk/>
          <pc:sldMk cId="96890483" sldId="845"/>
        </pc:sldMkLst>
        <pc:spChg chg="mod">
          <ac:chgData name="Chunping Xu" userId="a5962ba47313b1f5" providerId="LiveId" clId="{62DE75E7-B2C1-4782-917A-6608067FDDEE}" dt="2021-03-12T18:22:07.424" v="67" actId="20577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30:22.604" v="76"/>
        <pc:sldMkLst>
          <pc:docMk/>
          <pc:sldMk cId="3489066414" sldId="847"/>
        </pc:sldMkLst>
        <pc:spChg chg="mod">
          <ac:chgData name="Chunping Xu" userId="a5962ba47313b1f5" providerId="LiveId" clId="{62DE75E7-B2C1-4782-917A-6608067FDDEE}" dt="2021-03-12T18:30:22.604" v="76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4:55.419" v="10" actId="20577"/>
        <pc:sldMkLst>
          <pc:docMk/>
          <pc:sldMk cId="2814175321" sldId="852"/>
        </pc:sldMkLst>
        <pc:spChg chg="mod">
          <ac:chgData name="Chunping Xu" userId="a5962ba47313b1f5" providerId="LiveId" clId="{62DE75E7-B2C1-4782-917A-6608067FDDEE}" dt="2021-03-12T18:14:55.419" v="10" actId="20577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62DE75E7-B2C1-4782-917A-6608067FDDEE}" dt="2021-03-12T18:28:51.791" v="73" actId="20577"/>
        <pc:sldMkLst>
          <pc:docMk/>
          <pc:sldMk cId="4007757009" sldId="884"/>
        </pc:sldMkLst>
        <pc:spChg chg="mod">
          <ac:chgData name="Chunping Xu" userId="a5962ba47313b1f5" providerId="LiveId" clId="{62DE75E7-B2C1-4782-917A-6608067FDDEE}" dt="2021-03-12T18:28:51.791" v="73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31:02.678" v="79"/>
        <pc:sldMkLst>
          <pc:docMk/>
          <pc:sldMk cId="4019409665" sldId="910"/>
        </pc:sldMkLst>
        <pc:spChg chg="mod">
          <ac:chgData name="Chunping Xu" userId="a5962ba47313b1f5" providerId="LiveId" clId="{62DE75E7-B2C1-4782-917A-6608067FDDEE}" dt="2021-03-12T18:31:02.678" v="79"/>
          <ac:spMkLst>
            <pc:docMk/>
            <pc:sldMk cId="4019409665" sldId="910"/>
            <ac:spMk id="441" creationId="{00000000-0000-0000-0000-000000000000}"/>
          </ac:spMkLst>
        </pc:spChg>
      </pc:sldChg>
      <pc:sldChg chg="addSp delSp modSp mod">
        <pc:chgData name="Chunping Xu" userId="a5962ba47313b1f5" providerId="LiveId" clId="{62DE75E7-B2C1-4782-917A-6608067FDDEE}" dt="2021-03-12T18:33:48.530" v="86" actId="20577"/>
        <pc:sldMkLst>
          <pc:docMk/>
          <pc:sldMk cId="7925270" sldId="911"/>
        </pc:sldMkLst>
        <pc:spChg chg="add del">
          <ac:chgData name="Chunping Xu" userId="a5962ba47313b1f5" providerId="LiveId" clId="{62DE75E7-B2C1-4782-917A-6608067FDDEE}" dt="2021-03-12T18:33:20.227" v="84" actId="22"/>
          <ac:spMkLst>
            <pc:docMk/>
            <pc:sldMk cId="7925270" sldId="911"/>
            <ac:spMk id="4" creationId="{331CAE16-5276-4C03-B642-0516EC42EF35}"/>
          </ac:spMkLst>
        </pc:spChg>
        <pc:spChg chg="mod">
          <ac:chgData name="Chunping Xu" userId="a5962ba47313b1f5" providerId="LiveId" clId="{62DE75E7-B2C1-4782-917A-6608067FDDEE}" dt="2021-03-12T18:33:48.530" v="86" actId="20577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2:32.168" v="221" actId="20577"/>
        <pc:sldMkLst>
          <pc:docMk/>
          <pc:sldMk cId="1543919868" sldId="912"/>
        </pc:sldMkLst>
        <pc:spChg chg="mod">
          <ac:chgData name="Chunping Xu" userId="a5962ba47313b1f5" providerId="LiveId" clId="{62DE75E7-B2C1-4782-917A-6608067FDDEE}" dt="2021-03-12T19:32:32.168" v="221" actId="20577"/>
          <ac:spMkLst>
            <pc:docMk/>
            <pc:sldMk cId="1543919868" sldId="912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8:36:44.842" v="91" actId="47"/>
        <pc:sldMkLst>
          <pc:docMk/>
          <pc:sldMk cId="736122814" sldId="913"/>
        </pc:sldMkLst>
      </pc:sldChg>
      <pc:sldChg chg="modSp mod">
        <pc:chgData name="Chunping Xu" userId="a5962ba47313b1f5" providerId="LiveId" clId="{62DE75E7-B2C1-4782-917A-6608067FDDEE}" dt="2021-03-12T19:20:32.744" v="182"/>
        <pc:sldMkLst>
          <pc:docMk/>
          <pc:sldMk cId="3565729517" sldId="915"/>
        </pc:sldMkLst>
        <pc:spChg chg="mod">
          <ac:chgData name="Chunping Xu" userId="a5962ba47313b1f5" providerId="LiveId" clId="{62DE75E7-B2C1-4782-917A-6608067FDDEE}" dt="2021-03-12T19:20:32.744" v="182"/>
          <ac:spMkLst>
            <pc:docMk/>
            <pc:sldMk cId="3565729517" sldId="915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2:02.864" v="218" actId="20577"/>
        <pc:sldMkLst>
          <pc:docMk/>
          <pc:sldMk cId="593414309" sldId="917"/>
        </pc:sldMkLst>
        <pc:spChg chg="mod">
          <ac:chgData name="Chunping Xu" userId="a5962ba47313b1f5" providerId="LiveId" clId="{62DE75E7-B2C1-4782-917A-6608067FDDEE}" dt="2021-03-12T19:32:02.864" v="218" actId="20577"/>
          <ac:spMkLst>
            <pc:docMk/>
            <pc:sldMk cId="593414309" sldId="917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0:36.241" v="210" actId="20577"/>
        <pc:sldMkLst>
          <pc:docMk/>
          <pc:sldMk cId="3702871186" sldId="918"/>
        </pc:sldMkLst>
        <pc:spChg chg="mod">
          <ac:chgData name="Chunping Xu" userId="a5962ba47313b1f5" providerId="LiveId" clId="{62DE75E7-B2C1-4782-917A-6608067FDDEE}" dt="2021-03-12T19:30:36.241" v="210" actId="20577"/>
          <ac:spMkLst>
            <pc:docMk/>
            <pc:sldMk cId="3702871186" sldId="918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5:22.873" v="15"/>
        <pc:sldMkLst>
          <pc:docMk/>
          <pc:sldMk cId="2313262846" sldId="926"/>
        </pc:sldMkLst>
        <pc:spChg chg="mod">
          <ac:chgData name="Chunping Xu" userId="a5962ba47313b1f5" providerId="LiveId" clId="{62DE75E7-B2C1-4782-917A-6608067FDDEE}" dt="2021-03-12T18:15:22.873" v="15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5:40.076" v="20"/>
        <pc:sldMkLst>
          <pc:docMk/>
          <pc:sldMk cId="1721187573" sldId="927"/>
        </pc:sldMkLst>
        <pc:spChg chg="mod">
          <ac:chgData name="Chunping Xu" userId="a5962ba47313b1f5" providerId="LiveId" clId="{62DE75E7-B2C1-4782-917A-6608067FDDEE}" dt="2021-03-12T18:15:40.076" v="20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5:55.185" v="23"/>
        <pc:sldMkLst>
          <pc:docMk/>
          <pc:sldMk cId="3410243051" sldId="928"/>
        </pc:sldMkLst>
        <pc:spChg chg="mod">
          <ac:chgData name="Chunping Xu" userId="a5962ba47313b1f5" providerId="LiveId" clId="{62DE75E7-B2C1-4782-917A-6608067FDDEE}" dt="2021-03-12T18:15:55.185" v="23"/>
          <ac:spMkLst>
            <pc:docMk/>
            <pc:sldMk cId="3410243051" sldId="928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8:36:44.842" v="91" actId="47"/>
        <pc:sldMkLst>
          <pc:docMk/>
          <pc:sldMk cId="1647251514" sldId="932"/>
        </pc:sldMkLst>
      </pc:sldChg>
      <pc:sldChg chg="modSp mod">
        <pc:chgData name="Chunping Xu" userId="a5962ba47313b1f5" providerId="LiveId" clId="{62DE75E7-B2C1-4782-917A-6608067FDDEE}" dt="2021-03-12T19:21:42.710" v="186" actId="20577"/>
        <pc:sldMkLst>
          <pc:docMk/>
          <pc:sldMk cId="1063652286" sldId="934"/>
        </pc:sldMkLst>
        <pc:spChg chg="mod">
          <ac:chgData name="Chunping Xu" userId="a5962ba47313b1f5" providerId="LiveId" clId="{62DE75E7-B2C1-4782-917A-6608067FDDEE}" dt="2021-03-12T19:21:42.710" v="186" actId="20577"/>
          <ac:spMkLst>
            <pc:docMk/>
            <pc:sldMk cId="1063652286" sldId="934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0:01.080" v="206" actId="20577"/>
        <pc:sldMkLst>
          <pc:docMk/>
          <pc:sldMk cId="1184044065" sldId="935"/>
        </pc:sldMkLst>
        <pc:spChg chg="mod">
          <ac:chgData name="Chunping Xu" userId="a5962ba47313b1f5" providerId="LiveId" clId="{62DE75E7-B2C1-4782-917A-6608067FDDEE}" dt="2021-03-12T19:30:01.080" v="206" actId="20577"/>
          <ac:spMkLst>
            <pc:docMk/>
            <pc:sldMk cId="1184044065" sldId="935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9:15:56.033" v="166" actId="47"/>
        <pc:sldMkLst>
          <pc:docMk/>
          <pc:sldMk cId="3801966939" sldId="937"/>
        </pc:sldMkLst>
      </pc:sldChg>
      <pc:sldChg chg="del">
        <pc:chgData name="Chunping Xu" userId="a5962ba47313b1f5" providerId="LiveId" clId="{62DE75E7-B2C1-4782-917A-6608067FDDEE}" dt="2021-03-12T19:27:10.122" v="196" actId="47"/>
        <pc:sldMkLst>
          <pc:docMk/>
          <pc:sldMk cId="1780014292" sldId="938"/>
        </pc:sldMkLst>
      </pc:sldChg>
      <pc:sldChg chg="modSp mod">
        <pc:chgData name="Chunping Xu" userId="a5962ba47313b1f5" providerId="LiveId" clId="{62DE75E7-B2C1-4782-917A-6608067FDDEE}" dt="2021-03-12T19:31:36.277" v="216" actId="14100"/>
        <pc:sldMkLst>
          <pc:docMk/>
          <pc:sldMk cId="3019284783" sldId="939"/>
        </pc:sldMkLst>
        <pc:spChg chg="mod">
          <ac:chgData name="Chunping Xu" userId="a5962ba47313b1f5" providerId="LiveId" clId="{62DE75E7-B2C1-4782-917A-6608067FDDEE}" dt="2021-03-12T19:31:36.277" v="216" actId="14100"/>
          <ac:spMkLst>
            <pc:docMk/>
            <pc:sldMk cId="3019284783" sldId="939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9:31:52.129" v="217" actId="47"/>
        <pc:sldMkLst>
          <pc:docMk/>
          <pc:sldMk cId="3082107956" sldId="940"/>
        </pc:sldMkLst>
      </pc:sldChg>
      <pc:sldChg chg="modSp add mod">
        <pc:chgData name="Chunping Xu" userId="a5962ba47313b1f5" providerId="LiveId" clId="{62DE75E7-B2C1-4782-917A-6608067FDDEE}" dt="2021-03-12T18:16:32.802" v="27" actId="20577"/>
        <pc:sldMkLst>
          <pc:docMk/>
          <pc:sldMk cId="4221993880" sldId="941"/>
        </pc:sldMkLst>
        <pc:spChg chg="mod">
          <ac:chgData name="Chunping Xu" userId="a5962ba47313b1f5" providerId="LiveId" clId="{62DE75E7-B2C1-4782-917A-6608067FDDEE}" dt="2021-03-12T18:16:32.802" v="27" actId="20577"/>
          <ac:spMkLst>
            <pc:docMk/>
            <pc:sldMk cId="4221993880" sldId="94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19:47.699" v="38"/>
        <pc:sldMkLst>
          <pc:docMk/>
          <pc:sldMk cId="1638738310" sldId="942"/>
        </pc:sldMkLst>
        <pc:spChg chg="mod">
          <ac:chgData name="Chunping Xu" userId="a5962ba47313b1f5" providerId="LiveId" clId="{62DE75E7-B2C1-4782-917A-6608067FDDEE}" dt="2021-03-12T18:19:47.699" v="38"/>
          <ac:spMkLst>
            <pc:docMk/>
            <pc:sldMk cId="1638738310" sldId="9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0:01.550" v="41"/>
        <pc:sldMkLst>
          <pc:docMk/>
          <pc:sldMk cId="2984823333" sldId="943"/>
        </pc:sldMkLst>
        <pc:spChg chg="mod">
          <ac:chgData name="Chunping Xu" userId="a5962ba47313b1f5" providerId="LiveId" clId="{62DE75E7-B2C1-4782-917A-6608067FDDEE}" dt="2021-03-12T18:20:01.550" v="41"/>
          <ac:spMkLst>
            <pc:docMk/>
            <pc:sldMk cId="2984823333" sldId="9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0:25.057" v="46"/>
        <pc:sldMkLst>
          <pc:docMk/>
          <pc:sldMk cId="3832321435" sldId="944"/>
        </pc:sldMkLst>
        <pc:spChg chg="mod">
          <ac:chgData name="Chunping Xu" userId="a5962ba47313b1f5" providerId="LiveId" clId="{62DE75E7-B2C1-4782-917A-6608067FDDEE}" dt="2021-03-12T18:20:25.057" v="46"/>
          <ac:spMkLst>
            <pc:docMk/>
            <pc:sldMk cId="3832321435" sldId="9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0:45.626" v="49"/>
        <pc:sldMkLst>
          <pc:docMk/>
          <pc:sldMk cId="563369088" sldId="945"/>
        </pc:sldMkLst>
        <pc:spChg chg="mod">
          <ac:chgData name="Chunping Xu" userId="a5962ba47313b1f5" providerId="LiveId" clId="{62DE75E7-B2C1-4782-917A-6608067FDDEE}" dt="2021-03-12T18:20:45.626" v="49"/>
          <ac:spMkLst>
            <pc:docMk/>
            <pc:sldMk cId="563369088" sldId="94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1:13.741" v="53" actId="255"/>
        <pc:sldMkLst>
          <pc:docMk/>
          <pc:sldMk cId="3368839328" sldId="946"/>
        </pc:sldMkLst>
        <pc:spChg chg="mod">
          <ac:chgData name="Chunping Xu" userId="a5962ba47313b1f5" providerId="LiveId" clId="{62DE75E7-B2C1-4782-917A-6608067FDDEE}" dt="2021-03-12T18:21:13.741" v="53" actId="255"/>
          <ac:spMkLst>
            <pc:docMk/>
            <pc:sldMk cId="3368839328" sldId="94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33:53.145" v="87" actId="20577"/>
        <pc:sldMkLst>
          <pc:docMk/>
          <pc:sldMk cId="2773052931" sldId="947"/>
        </pc:sldMkLst>
        <pc:spChg chg="mod">
          <ac:chgData name="Chunping Xu" userId="a5962ba47313b1f5" providerId="LiveId" clId="{62DE75E7-B2C1-4782-917A-6608067FDDEE}" dt="2021-03-12T18:33:53.145" v="87" actId="20577"/>
          <ac:spMkLst>
            <pc:docMk/>
            <pc:sldMk cId="2773052931" sldId="947"/>
            <ac:spMk id="441" creationId="{00000000-0000-0000-0000-000000000000}"/>
          </ac:spMkLst>
        </pc:spChg>
      </pc:sldChg>
      <pc:sldChg chg="add del">
        <pc:chgData name="Chunping Xu" userId="a5962ba47313b1f5" providerId="LiveId" clId="{62DE75E7-B2C1-4782-917A-6608067FDDEE}" dt="2021-03-12T18:21:23.292" v="54" actId="47"/>
        <pc:sldMkLst>
          <pc:docMk/>
          <pc:sldMk cId="2985752125" sldId="947"/>
        </pc:sldMkLst>
      </pc:sldChg>
      <pc:sldChg chg="add del">
        <pc:chgData name="Chunping Xu" userId="a5962ba47313b1f5" providerId="LiveId" clId="{62DE75E7-B2C1-4782-917A-6608067FDDEE}" dt="2021-03-12T18:21:23.292" v="54" actId="47"/>
        <pc:sldMkLst>
          <pc:docMk/>
          <pc:sldMk cId="2721592474" sldId="948"/>
        </pc:sldMkLst>
      </pc:sldChg>
      <pc:sldChg chg="modSp add mod">
        <pc:chgData name="Chunping Xu" userId="a5962ba47313b1f5" providerId="LiveId" clId="{62DE75E7-B2C1-4782-917A-6608067FDDEE}" dt="2021-03-12T19:32:28.946" v="220" actId="20577"/>
        <pc:sldMkLst>
          <pc:docMk/>
          <pc:sldMk cId="3246552041" sldId="948"/>
        </pc:sldMkLst>
        <pc:spChg chg="mod">
          <ac:chgData name="Chunping Xu" userId="a5962ba47313b1f5" providerId="LiveId" clId="{62DE75E7-B2C1-4782-917A-6608067FDDEE}" dt="2021-03-12T19:32:28.946" v="220" actId="20577"/>
          <ac:spMkLst>
            <pc:docMk/>
            <pc:sldMk cId="3246552041" sldId="94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2:26.203" v="219" actId="20577"/>
        <pc:sldMkLst>
          <pc:docMk/>
          <pc:sldMk cId="3304690809" sldId="949"/>
        </pc:sldMkLst>
        <pc:spChg chg="mod">
          <ac:chgData name="Chunping Xu" userId="a5962ba47313b1f5" providerId="LiveId" clId="{62DE75E7-B2C1-4782-917A-6608067FDDEE}" dt="2021-03-12T19:32:26.203" v="219" actId="20577"/>
          <ac:spMkLst>
            <pc:docMk/>
            <pc:sldMk cId="3304690809" sldId="94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38:35.777" v="104"/>
        <pc:sldMkLst>
          <pc:docMk/>
          <pc:sldMk cId="1535006336" sldId="950"/>
        </pc:sldMkLst>
        <pc:spChg chg="mod">
          <ac:chgData name="Chunping Xu" userId="a5962ba47313b1f5" providerId="LiveId" clId="{62DE75E7-B2C1-4782-917A-6608067FDDEE}" dt="2021-03-12T18:38:35.777" v="104"/>
          <ac:spMkLst>
            <pc:docMk/>
            <pc:sldMk cId="1535006336" sldId="95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5:21.398" v="230"/>
        <pc:sldMkLst>
          <pc:docMk/>
          <pc:sldMk cId="780877328" sldId="951"/>
        </pc:sldMkLst>
        <pc:spChg chg="mod">
          <ac:chgData name="Chunping Xu" userId="a5962ba47313b1f5" providerId="LiveId" clId="{62DE75E7-B2C1-4782-917A-6608067FDDEE}" dt="2021-03-12T19:35:21.398" v="230"/>
          <ac:spMkLst>
            <pc:docMk/>
            <pc:sldMk cId="780877328" sldId="95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5:26.720" v="232"/>
        <pc:sldMkLst>
          <pc:docMk/>
          <pc:sldMk cId="3930469402" sldId="952"/>
        </pc:sldMkLst>
        <pc:spChg chg="mod">
          <ac:chgData name="Chunping Xu" userId="a5962ba47313b1f5" providerId="LiveId" clId="{62DE75E7-B2C1-4782-917A-6608067FDDEE}" dt="2021-03-12T19:35:26.720" v="232"/>
          <ac:spMkLst>
            <pc:docMk/>
            <pc:sldMk cId="3930469402" sldId="95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5:48.051" v="235" actId="207"/>
        <pc:sldMkLst>
          <pc:docMk/>
          <pc:sldMk cId="3429638334" sldId="953"/>
        </pc:sldMkLst>
        <pc:spChg chg="mod">
          <ac:chgData name="Chunping Xu" userId="a5962ba47313b1f5" providerId="LiveId" clId="{62DE75E7-B2C1-4782-917A-6608067FDDEE}" dt="2021-03-12T19:35:48.051" v="235" actId="207"/>
          <ac:spMkLst>
            <pc:docMk/>
            <pc:sldMk cId="3429638334" sldId="95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54:48.180" v="134" actId="20577"/>
        <pc:sldMkLst>
          <pc:docMk/>
          <pc:sldMk cId="2300784458" sldId="954"/>
        </pc:sldMkLst>
        <pc:spChg chg="mod">
          <ac:chgData name="Chunping Xu" userId="a5962ba47313b1f5" providerId="LiveId" clId="{62DE75E7-B2C1-4782-917A-6608067FDDEE}" dt="2021-03-12T18:54:48.180" v="134" actId="20577"/>
          <ac:spMkLst>
            <pc:docMk/>
            <pc:sldMk cId="2300784458" sldId="95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14:20.363" v="151" actId="6549"/>
        <pc:sldMkLst>
          <pc:docMk/>
          <pc:sldMk cId="1136150031" sldId="955"/>
        </pc:sldMkLst>
        <pc:spChg chg="mod">
          <ac:chgData name="Chunping Xu" userId="a5962ba47313b1f5" providerId="LiveId" clId="{62DE75E7-B2C1-4782-917A-6608067FDDEE}" dt="2021-03-12T19:14:20.363" v="151" actId="6549"/>
          <ac:spMkLst>
            <pc:docMk/>
            <pc:sldMk cId="1136150031" sldId="95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14:45.996" v="154"/>
        <pc:sldMkLst>
          <pc:docMk/>
          <pc:sldMk cId="1460311642" sldId="956"/>
        </pc:sldMkLst>
        <pc:spChg chg="mod">
          <ac:chgData name="Chunping Xu" userId="a5962ba47313b1f5" providerId="LiveId" clId="{62DE75E7-B2C1-4782-917A-6608067FDDEE}" dt="2021-03-12T19:14:45.996" v="154"/>
          <ac:spMkLst>
            <pc:docMk/>
            <pc:sldMk cId="1460311642" sldId="95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15:49.410" v="165"/>
        <pc:sldMkLst>
          <pc:docMk/>
          <pc:sldMk cId="4206779045" sldId="957"/>
        </pc:sldMkLst>
        <pc:spChg chg="mod">
          <ac:chgData name="Chunping Xu" userId="a5962ba47313b1f5" providerId="LiveId" clId="{62DE75E7-B2C1-4782-917A-6608067FDDEE}" dt="2021-03-12T19:15:49.410" v="165"/>
          <ac:spMkLst>
            <pc:docMk/>
            <pc:sldMk cId="4206779045" sldId="95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55:30.289" v="139"/>
        <pc:sldMkLst>
          <pc:docMk/>
          <pc:sldMk cId="2249131611" sldId="958"/>
        </pc:sldMkLst>
        <pc:spChg chg="mod">
          <ac:chgData name="Chunping Xu" userId="a5962ba47313b1f5" providerId="LiveId" clId="{62DE75E7-B2C1-4782-917A-6608067FDDEE}" dt="2021-03-12T18:55:30.289" v="139"/>
          <ac:spMkLst>
            <pc:docMk/>
            <pc:sldMk cId="2249131611" sldId="95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22:09.854" v="191"/>
        <pc:sldMkLst>
          <pc:docMk/>
          <pc:sldMk cId="2644246084" sldId="959"/>
        </pc:sldMkLst>
        <pc:spChg chg="mod">
          <ac:chgData name="Chunping Xu" userId="a5962ba47313b1f5" providerId="LiveId" clId="{62DE75E7-B2C1-4782-917A-6608067FDDEE}" dt="2021-03-12T19:22:09.854" v="191"/>
          <ac:spMkLst>
            <pc:docMk/>
            <pc:sldMk cId="2644246084" sldId="959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AC1DFE6B-A8F9-4ADB-9466-431D5AB7BD04}"/>
    <pc:docChg chg="undo custSel addSld delSld modSld sldOrd">
      <pc:chgData name="Chunping Xu" userId="a5962ba47313b1f5" providerId="LiveId" clId="{AC1DFE6B-A8F9-4ADB-9466-431D5AB7BD04}" dt="2021-03-06T16:24:10.321" v="183" actId="20577"/>
      <pc:docMkLst>
        <pc:docMk/>
      </pc:docMkLst>
      <pc:sldChg chg="modSp mod">
        <pc:chgData name="Chunping Xu" userId="a5962ba47313b1f5" providerId="LiveId" clId="{AC1DFE6B-A8F9-4ADB-9466-431D5AB7BD04}" dt="2021-03-05T19:22:33.113" v="14"/>
        <pc:sldMkLst>
          <pc:docMk/>
          <pc:sldMk cId="2574250617" sldId="835"/>
        </pc:sldMkLst>
        <pc:spChg chg="mod">
          <ac:chgData name="Chunping Xu" userId="a5962ba47313b1f5" providerId="LiveId" clId="{AC1DFE6B-A8F9-4ADB-9466-431D5AB7BD04}" dt="2021-03-05T19:22:33.113" v="14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5:49.618" v="32"/>
        <pc:sldMkLst>
          <pc:docMk/>
          <pc:sldMk cId="96890483" sldId="845"/>
        </pc:sldMkLst>
        <pc:spChg chg="mod">
          <ac:chgData name="Chunping Xu" userId="a5962ba47313b1f5" providerId="LiveId" clId="{AC1DFE6B-A8F9-4ADB-9466-431D5AB7BD04}" dt="2021-03-05T19:25:49.618" v="3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7:06.220" v="44"/>
        <pc:sldMkLst>
          <pc:docMk/>
          <pc:sldMk cId="3489066414" sldId="847"/>
        </pc:sldMkLst>
        <pc:spChg chg="mod">
          <ac:chgData name="Chunping Xu" userId="a5962ba47313b1f5" providerId="LiveId" clId="{AC1DFE6B-A8F9-4ADB-9466-431D5AB7BD04}" dt="2021-03-05T19:27:06.220" v="44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3:03.483" v="17"/>
        <pc:sldMkLst>
          <pc:docMk/>
          <pc:sldMk cId="2814175321" sldId="852"/>
        </pc:sldMkLst>
        <pc:spChg chg="mod">
          <ac:chgData name="Chunping Xu" userId="a5962ba47313b1f5" providerId="LiveId" clId="{AC1DFE6B-A8F9-4ADB-9466-431D5AB7BD04}" dt="2021-03-05T19:23:03.483" v="17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AC1DFE6B-A8F9-4ADB-9466-431D5AB7BD04}" dt="2021-03-05T19:26:43.239" v="39"/>
        <pc:sldMkLst>
          <pc:docMk/>
          <pc:sldMk cId="4007757009" sldId="884"/>
        </pc:sldMkLst>
        <pc:spChg chg="mod">
          <ac:chgData name="Chunping Xu" userId="a5962ba47313b1f5" providerId="LiveId" clId="{AC1DFE6B-A8F9-4ADB-9466-431D5AB7BD04}" dt="2021-03-05T19:26:43.239" v="3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27:10.610" v="45" actId="47"/>
        <pc:sldMkLst>
          <pc:docMk/>
          <pc:sldMk cId="176347072" sldId="906"/>
        </pc:sldMkLst>
      </pc:sldChg>
      <pc:sldChg chg="del">
        <pc:chgData name="Chunping Xu" userId="a5962ba47313b1f5" providerId="LiveId" clId="{AC1DFE6B-A8F9-4ADB-9466-431D5AB7BD04}" dt="2021-03-05T19:27:12.519" v="46" actId="47"/>
        <pc:sldMkLst>
          <pc:docMk/>
          <pc:sldMk cId="2727964911" sldId="907"/>
        </pc:sldMkLst>
      </pc:sldChg>
      <pc:sldChg chg="del">
        <pc:chgData name="Chunping Xu" userId="a5962ba47313b1f5" providerId="LiveId" clId="{AC1DFE6B-A8F9-4ADB-9466-431D5AB7BD04}" dt="2021-03-05T19:27:14.642" v="47" actId="47"/>
        <pc:sldMkLst>
          <pc:docMk/>
          <pc:sldMk cId="1128984360" sldId="908"/>
        </pc:sldMkLst>
      </pc:sldChg>
      <pc:sldChg chg="modSp mod">
        <pc:chgData name="Chunping Xu" userId="a5962ba47313b1f5" providerId="LiveId" clId="{AC1DFE6B-A8F9-4ADB-9466-431D5AB7BD04}" dt="2021-03-05T19:27:38.258" v="50"/>
        <pc:sldMkLst>
          <pc:docMk/>
          <pc:sldMk cId="4019409665" sldId="910"/>
        </pc:sldMkLst>
        <pc:spChg chg="mod">
          <ac:chgData name="Chunping Xu" userId="a5962ba47313b1f5" providerId="LiveId" clId="{AC1DFE6B-A8F9-4ADB-9466-431D5AB7BD04}" dt="2021-03-05T19:27:38.258" v="50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8:31.148" v="55" actId="255"/>
        <pc:sldMkLst>
          <pc:docMk/>
          <pc:sldMk cId="7925270" sldId="911"/>
        </pc:sldMkLst>
        <pc:spChg chg="mod">
          <ac:chgData name="Chunping Xu" userId="a5962ba47313b1f5" providerId="LiveId" clId="{AC1DFE6B-A8F9-4ADB-9466-431D5AB7BD04}" dt="2021-03-05T19:28:31.148" v="55" actId="255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9:15.295" v="60" actId="20577"/>
        <pc:sldMkLst>
          <pc:docMk/>
          <pc:sldMk cId="1543919868" sldId="912"/>
        </pc:sldMkLst>
        <pc:spChg chg="mod">
          <ac:chgData name="Chunping Xu" userId="a5962ba47313b1f5" providerId="LiveId" clId="{AC1DFE6B-A8F9-4ADB-9466-431D5AB7BD04}" dt="2021-03-05T19:29:15.295" v="60" actId="20577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22:56:44.205" v="167" actId="20577"/>
        <pc:sldMkLst>
          <pc:docMk/>
          <pc:sldMk cId="736122814" sldId="913"/>
        </pc:sldMkLst>
        <pc:spChg chg="mod">
          <ac:chgData name="Chunping Xu" userId="a5962ba47313b1f5" providerId="LiveId" clId="{AC1DFE6B-A8F9-4ADB-9466-431D5AB7BD04}" dt="2021-03-05T22:56:44.205" v="167" actId="20577"/>
          <ac:spMkLst>
            <pc:docMk/>
            <pc:sldMk cId="736122814" sldId="913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35:08.321" v="115" actId="20577"/>
        <pc:sldMkLst>
          <pc:docMk/>
          <pc:sldMk cId="3565729517" sldId="915"/>
        </pc:sldMkLst>
        <pc:spChg chg="mod">
          <ac:chgData name="Chunping Xu" userId="a5962ba47313b1f5" providerId="LiveId" clId="{AC1DFE6B-A8F9-4ADB-9466-431D5AB7BD04}" dt="2021-03-05T19:35:08.321" v="115" actId="20577"/>
          <ac:spMkLst>
            <pc:docMk/>
            <pc:sldMk cId="3565729517" sldId="915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4:11.364" v="106" actId="47"/>
        <pc:sldMkLst>
          <pc:docMk/>
          <pc:sldMk cId="1161140011" sldId="916"/>
        </pc:sldMkLst>
      </pc:sldChg>
      <pc:sldChg chg="modSp mod modAnim">
        <pc:chgData name="Chunping Xu" userId="a5962ba47313b1f5" providerId="LiveId" clId="{AC1DFE6B-A8F9-4ADB-9466-431D5AB7BD04}" dt="2021-03-06T16:24:10.321" v="183" actId="20577"/>
        <pc:sldMkLst>
          <pc:docMk/>
          <pc:sldMk cId="593414309" sldId="917"/>
        </pc:sldMkLst>
        <pc:spChg chg="mod">
          <ac:chgData name="Chunping Xu" userId="a5962ba47313b1f5" providerId="LiveId" clId="{AC1DFE6B-A8F9-4ADB-9466-431D5AB7BD04}" dt="2021-03-06T16:24:10.321" v="183" actId="20577"/>
          <ac:spMkLst>
            <pc:docMk/>
            <pc:sldMk cId="593414309" sldId="91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AC1DFE6B-A8F9-4ADB-9466-431D5AB7BD04}" dt="2021-03-05T19:39:19.750" v="135"/>
        <pc:sldMkLst>
          <pc:docMk/>
          <pc:sldMk cId="3702871186" sldId="918"/>
        </pc:sldMkLst>
        <pc:spChg chg="mod">
          <ac:chgData name="Chunping Xu" userId="a5962ba47313b1f5" providerId="LiveId" clId="{AC1DFE6B-A8F9-4ADB-9466-431D5AB7BD04}" dt="2021-03-05T19:39:19.750" v="135"/>
          <ac:spMkLst>
            <pc:docMk/>
            <pc:sldMk cId="3702871186" sldId="918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9:34.546" v="140" actId="47"/>
        <pc:sldMkLst>
          <pc:docMk/>
          <pc:sldMk cId="3860091092" sldId="919"/>
        </pc:sldMkLst>
      </pc:sldChg>
      <pc:sldChg chg="del">
        <pc:chgData name="Chunping Xu" userId="a5962ba47313b1f5" providerId="LiveId" clId="{AC1DFE6B-A8F9-4ADB-9466-431D5AB7BD04}" dt="2021-03-05T19:39:35.204" v="141" actId="47"/>
        <pc:sldMkLst>
          <pc:docMk/>
          <pc:sldMk cId="3255214020" sldId="920"/>
        </pc:sldMkLst>
      </pc:sldChg>
      <pc:sldChg chg="del">
        <pc:chgData name="Chunping Xu" userId="a5962ba47313b1f5" providerId="LiveId" clId="{AC1DFE6B-A8F9-4ADB-9466-431D5AB7BD04}" dt="2021-03-05T19:34:11.364" v="106" actId="47"/>
        <pc:sldMkLst>
          <pc:docMk/>
          <pc:sldMk cId="3813381490" sldId="924"/>
        </pc:sldMkLst>
      </pc:sldChg>
      <pc:sldChg chg="modSp mod">
        <pc:chgData name="Chunping Xu" userId="a5962ba47313b1f5" providerId="LiveId" clId="{AC1DFE6B-A8F9-4ADB-9466-431D5AB7BD04}" dt="2021-03-05T19:23:51.594" v="21" actId="20577"/>
        <pc:sldMkLst>
          <pc:docMk/>
          <pc:sldMk cId="2313262846" sldId="926"/>
        </pc:sldMkLst>
        <pc:spChg chg="mod">
          <ac:chgData name="Chunping Xu" userId="a5962ba47313b1f5" providerId="LiveId" clId="{AC1DFE6B-A8F9-4ADB-9466-431D5AB7BD04}" dt="2021-03-05T19:23:51.594" v="21" actId="20577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4:46.987" v="24"/>
        <pc:sldMkLst>
          <pc:docMk/>
          <pc:sldMk cId="1721187573" sldId="927"/>
        </pc:sldMkLst>
        <pc:spChg chg="mod">
          <ac:chgData name="Chunping Xu" userId="a5962ba47313b1f5" providerId="LiveId" clId="{AC1DFE6B-A8F9-4ADB-9466-431D5AB7BD04}" dt="2021-03-05T19:24:46.987" v="24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5:01.408" v="27"/>
        <pc:sldMkLst>
          <pc:docMk/>
          <pc:sldMk cId="3410243051" sldId="928"/>
        </pc:sldMkLst>
        <pc:spChg chg="mod">
          <ac:chgData name="Chunping Xu" userId="a5962ba47313b1f5" providerId="LiveId" clId="{AC1DFE6B-A8F9-4ADB-9466-431D5AB7BD04}" dt="2021-03-05T19:25:01.408" v="27"/>
          <ac:spMkLst>
            <pc:docMk/>
            <pc:sldMk cId="3410243051" sldId="928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9:33.361" v="139" actId="47"/>
        <pc:sldMkLst>
          <pc:docMk/>
          <pc:sldMk cId="3723240772" sldId="929"/>
        </pc:sldMkLst>
      </pc:sldChg>
      <pc:sldChg chg="del">
        <pc:chgData name="Chunping Xu" userId="a5962ba47313b1f5" providerId="LiveId" clId="{AC1DFE6B-A8F9-4ADB-9466-431D5AB7BD04}" dt="2021-03-05T19:29:20.228" v="61" actId="47"/>
        <pc:sldMkLst>
          <pc:docMk/>
          <pc:sldMk cId="622414443" sldId="930"/>
        </pc:sldMkLst>
      </pc:sldChg>
      <pc:sldChg chg="del">
        <pc:chgData name="Chunping Xu" userId="a5962ba47313b1f5" providerId="LiveId" clId="{AC1DFE6B-A8F9-4ADB-9466-431D5AB7BD04}" dt="2021-03-05T19:29:21.264" v="62" actId="47"/>
        <pc:sldMkLst>
          <pc:docMk/>
          <pc:sldMk cId="2614606435" sldId="931"/>
        </pc:sldMkLst>
      </pc:sldChg>
      <pc:sldChg chg="modSp mod">
        <pc:chgData name="Chunping Xu" userId="a5962ba47313b1f5" providerId="LiveId" clId="{AC1DFE6B-A8F9-4ADB-9466-431D5AB7BD04}" dt="2021-03-05T19:31:58.853" v="91" actId="6549"/>
        <pc:sldMkLst>
          <pc:docMk/>
          <pc:sldMk cId="1647251514" sldId="932"/>
        </pc:sldMkLst>
        <pc:spChg chg="mod">
          <ac:chgData name="Chunping Xu" userId="a5962ba47313b1f5" providerId="LiveId" clId="{AC1DFE6B-A8F9-4ADB-9466-431D5AB7BD04}" dt="2021-03-05T19:31:58.853" v="91" actId="6549"/>
          <ac:spMkLst>
            <pc:docMk/>
            <pc:sldMk cId="1647251514" sldId="932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4:11.364" v="106" actId="47"/>
        <pc:sldMkLst>
          <pc:docMk/>
          <pc:sldMk cId="2289486019" sldId="933"/>
        </pc:sldMkLst>
      </pc:sldChg>
      <pc:sldChg chg="modSp mod">
        <pc:chgData name="Chunping Xu" userId="a5962ba47313b1f5" providerId="LiveId" clId="{AC1DFE6B-A8F9-4ADB-9466-431D5AB7BD04}" dt="2021-03-05T19:46:37.016" v="164" actId="20577"/>
        <pc:sldMkLst>
          <pc:docMk/>
          <pc:sldMk cId="1063652286" sldId="934"/>
        </pc:sldMkLst>
        <pc:spChg chg="mod">
          <ac:chgData name="Chunping Xu" userId="a5962ba47313b1f5" providerId="LiveId" clId="{AC1DFE6B-A8F9-4ADB-9466-431D5AB7BD04}" dt="2021-03-05T19:46:37.016" v="164" actId="20577"/>
          <ac:spMkLst>
            <pc:docMk/>
            <pc:sldMk cId="1063652286" sldId="934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38:58.600" v="132" actId="20577"/>
        <pc:sldMkLst>
          <pc:docMk/>
          <pc:sldMk cId="1184044065" sldId="935"/>
        </pc:sldMkLst>
        <pc:spChg chg="mod">
          <ac:chgData name="Chunping Xu" userId="a5962ba47313b1f5" providerId="LiveId" clId="{AC1DFE6B-A8F9-4ADB-9466-431D5AB7BD04}" dt="2021-03-05T19:38:58.600" v="132" actId="20577"/>
          <ac:spMkLst>
            <pc:docMk/>
            <pc:sldMk cId="1184044065" sldId="935"/>
            <ac:spMk id="441" creationId="{00000000-0000-0000-0000-000000000000}"/>
          </ac:spMkLst>
        </pc:spChg>
      </pc:sldChg>
      <pc:sldChg chg="del ord">
        <pc:chgData name="Chunping Xu" userId="a5962ba47313b1f5" providerId="LiveId" clId="{AC1DFE6B-A8F9-4ADB-9466-431D5AB7BD04}" dt="2021-03-05T19:39:31.990" v="138" actId="47"/>
        <pc:sldMkLst>
          <pc:docMk/>
          <pc:sldMk cId="3566751660" sldId="936"/>
        </pc:sldMkLst>
      </pc:sldChg>
      <pc:sldChg chg="modSp add mod">
        <pc:chgData name="Chunping Xu" userId="a5962ba47313b1f5" providerId="LiveId" clId="{AC1DFE6B-A8F9-4ADB-9466-431D5AB7BD04}" dt="2021-03-05T19:34:38.860" v="111"/>
        <pc:sldMkLst>
          <pc:docMk/>
          <pc:sldMk cId="3801966939" sldId="937"/>
        </pc:sldMkLst>
        <pc:spChg chg="mod">
          <ac:chgData name="Chunping Xu" userId="a5962ba47313b1f5" providerId="LiveId" clId="{AC1DFE6B-A8F9-4ADB-9466-431D5AB7BD04}" dt="2021-03-05T19:34:38.860" v="111"/>
          <ac:spMkLst>
            <pc:docMk/>
            <pc:sldMk cId="3801966939" sldId="9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AC1DFE6B-A8F9-4ADB-9466-431D5AB7BD04}" dt="2021-03-05T19:37:38.354" v="126"/>
        <pc:sldMkLst>
          <pc:docMk/>
          <pc:sldMk cId="1780014292" sldId="938"/>
        </pc:sldMkLst>
        <pc:spChg chg="mod">
          <ac:chgData name="Chunping Xu" userId="a5962ba47313b1f5" providerId="LiveId" clId="{AC1DFE6B-A8F9-4ADB-9466-431D5AB7BD04}" dt="2021-03-05T19:37:38.354" v="126"/>
          <ac:spMkLst>
            <pc:docMk/>
            <pc:sldMk cId="1780014292" sldId="9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AC1DFE6B-A8F9-4ADB-9466-431D5AB7BD04}" dt="2021-03-05T19:40:05.287" v="146"/>
        <pc:sldMkLst>
          <pc:docMk/>
          <pc:sldMk cId="3019284783" sldId="939"/>
        </pc:sldMkLst>
        <pc:spChg chg="mod">
          <ac:chgData name="Chunping Xu" userId="a5962ba47313b1f5" providerId="LiveId" clId="{AC1DFE6B-A8F9-4ADB-9466-431D5AB7BD04}" dt="2021-03-05T19:40:05.287" v="146"/>
          <ac:spMkLst>
            <pc:docMk/>
            <pc:sldMk cId="3019284783" sldId="93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AC1DFE6B-A8F9-4ADB-9466-431D5AB7BD04}" dt="2021-03-05T19:41:44.470" v="162" actId="948"/>
        <pc:sldMkLst>
          <pc:docMk/>
          <pc:sldMk cId="3082107956" sldId="940"/>
        </pc:sldMkLst>
        <pc:spChg chg="mod">
          <ac:chgData name="Chunping Xu" userId="a5962ba47313b1f5" providerId="LiveId" clId="{AC1DFE6B-A8F9-4ADB-9466-431D5AB7BD04}" dt="2021-03-05T19:41:44.470" v="162" actId="948"/>
          <ac:spMkLst>
            <pc:docMk/>
            <pc:sldMk cId="3082107956" sldId="940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E398AD40-0E2B-4382-BCDC-5F602832CF6D}"/>
    <pc:docChg chg="undo redo custSel addSld delSld modSld sldOrd">
      <pc:chgData name="Chunping Xu" userId="a5962ba47313b1f5" providerId="LiveId" clId="{E398AD40-0E2B-4382-BCDC-5F602832CF6D}" dt="2020-11-13T16:55:20.597" v="277"/>
      <pc:docMkLst>
        <pc:docMk/>
      </pc:docMkLst>
      <pc:sldChg chg="modSp mod">
        <pc:chgData name="Chunping Xu" userId="a5962ba47313b1f5" providerId="LiveId" clId="{E398AD40-0E2B-4382-BCDC-5F602832CF6D}" dt="2020-11-13T06:03:38.865" v="2"/>
        <pc:sldMkLst>
          <pc:docMk/>
          <pc:sldMk cId="2574250617" sldId="835"/>
        </pc:sldMkLst>
        <pc:spChg chg="mod">
          <ac:chgData name="Chunping Xu" userId="a5962ba47313b1f5" providerId="LiveId" clId="{E398AD40-0E2B-4382-BCDC-5F602832CF6D}" dt="2020-11-13T06:03:38.865" v="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00.359" v="5"/>
        <pc:sldMkLst>
          <pc:docMk/>
          <pc:sldMk cId="2528803733" sldId="843"/>
        </pc:sldMkLst>
        <pc:spChg chg="mod">
          <ac:chgData name="Chunping Xu" userId="a5962ba47313b1f5" providerId="LiveId" clId="{E398AD40-0E2B-4382-BCDC-5F602832CF6D}" dt="2020-11-13T06:04:00.359" v="5"/>
          <ac:spMkLst>
            <pc:docMk/>
            <pc:sldMk cId="2528803733" sldId="843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19.118" v="10"/>
        <pc:sldMkLst>
          <pc:docMk/>
          <pc:sldMk cId="3125448393" sldId="844"/>
        </pc:sldMkLst>
        <pc:spChg chg="mod">
          <ac:chgData name="Chunping Xu" userId="a5962ba47313b1f5" providerId="LiveId" clId="{E398AD40-0E2B-4382-BCDC-5F602832CF6D}" dt="2020-11-13T06:04:19.118" v="10"/>
          <ac:spMkLst>
            <pc:docMk/>
            <pc:sldMk cId="3125448393" sldId="844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5:21.642" v="23"/>
        <pc:sldMkLst>
          <pc:docMk/>
          <pc:sldMk cId="96890483" sldId="845"/>
        </pc:sldMkLst>
        <pc:spChg chg="mod">
          <ac:chgData name="Chunping Xu" userId="a5962ba47313b1f5" providerId="LiveId" clId="{E398AD40-0E2B-4382-BCDC-5F602832CF6D}" dt="2020-11-13T06:05:21.642" v="2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8:57.233" v="65"/>
        <pc:sldMkLst>
          <pc:docMk/>
          <pc:sldMk cId="3489066414" sldId="847"/>
        </pc:sldMkLst>
        <pc:spChg chg="mod">
          <ac:chgData name="Chunping Xu" userId="a5962ba47313b1f5" providerId="LiveId" clId="{E398AD40-0E2B-4382-BCDC-5F602832CF6D}" dt="2020-11-13T06:08:57.233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39.078" v="13"/>
        <pc:sldMkLst>
          <pc:docMk/>
          <pc:sldMk cId="2814175321" sldId="852"/>
        </pc:sldMkLst>
        <pc:spChg chg="mod">
          <ac:chgData name="Chunping Xu" userId="a5962ba47313b1f5" providerId="LiveId" clId="{E398AD40-0E2B-4382-BCDC-5F602832CF6D}" dt="2020-11-13T06:04:39.078" v="13"/>
          <ac:spMkLst>
            <pc:docMk/>
            <pc:sldMk cId="2814175321" sldId="852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04:46.516" v="14" actId="47"/>
        <pc:sldMkLst>
          <pc:docMk/>
          <pc:sldMk cId="2354063081" sldId="853"/>
        </pc:sldMkLst>
      </pc:sldChg>
      <pc:sldChg chg="del">
        <pc:chgData name="Chunping Xu" userId="a5962ba47313b1f5" providerId="LiveId" clId="{E398AD40-0E2B-4382-BCDC-5F602832CF6D}" dt="2020-11-13T06:04:46.516" v="14" actId="47"/>
        <pc:sldMkLst>
          <pc:docMk/>
          <pc:sldMk cId="2685081893" sldId="858"/>
        </pc:sldMkLst>
      </pc:sldChg>
      <pc:sldChg chg="del">
        <pc:chgData name="Chunping Xu" userId="a5962ba47313b1f5" providerId="LiveId" clId="{E398AD40-0E2B-4382-BCDC-5F602832CF6D}" dt="2020-11-13T06:07:44.163" v="49" actId="47"/>
        <pc:sldMkLst>
          <pc:docMk/>
          <pc:sldMk cId="3265403355" sldId="862"/>
        </pc:sldMkLst>
      </pc:sldChg>
      <pc:sldChg chg="del">
        <pc:chgData name="Chunping Xu" userId="a5962ba47313b1f5" providerId="LiveId" clId="{E398AD40-0E2B-4382-BCDC-5F602832CF6D}" dt="2020-11-13T06:07:46.822" v="50" actId="47"/>
        <pc:sldMkLst>
          <pc:docMk/>
          <pc:sldMk cId="4107169669" sldId="863"/>
        </pc:sldMkLst>
      </pc:sldChg>
      <pc:sldChg chg="del">
        <pc:chgData name="Chunping Xu" userId="a5962ba47313b1f5" providerId="LiveId" clId="{E398AD40-0E2B-4382-BCDC-5F602832CF6D}" dt="2020-11-13T06:07:47.622" v="51" actId="47"/>
        <pc:sldMkLst>
          <pc:docMk/>
          <pc:sldMk cId="2810519403" sldId="864"/>
        </pc:sldMkLst>
      </pc:sldChg>
      <pc:sldChg chg="modSp mod">
        <pc:chgData name="Chunping Xu" userId="a5962ba47313b1f5" providerId="LiveId" clId="{E398AD40-0E2B-4382-BCDC-5F602832CF6D}" dt="2020-11-13T06:10:37.582" v="78"/>
        <pc:sldMkLst>
          <pc:docMk/>
          <pc:sldMk cId="2771223605" sldId="865"/>
        </pc:sldMkLst>
        <pc:spChg chg="mod">
          <ac:chgData name="Chunping Xu" userId="a5962ba47313b1f5" providerId="LiveId" clId="{E398AD40-0E2B-4382-BCDC-5F602832CF6D}" dt="2020-11-13T06:10:37.582" v="78"/>
          <ac:spMkLst>
            <pc:docMk/>
            <pc:sldMk cId="2771223605" sldId="86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46.794" v="260"/>
        <pc:sldMkLst>
          <pc:docMk/>
          <pc:sldMk cId="3050489150" sldId="866"/>
        </pc:sldMkLst>
        <pc:spChg chg="mod">
          <ac:chgData name="Chunping Xu" userId="a5962ba47313b1f5" providerId="LiveId" clId="{E398AD40-0E2B-4382-BCDC-5F602832CF6D}" dt="2020-11-13T06:10:20.901" v="75" actId="20577"/>
          <ac:spMkLst>
            <pc:docMk/>
            <pc:sldMk cId="3050489150" sldId="866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2:44.356" v="92" actId="255"/>
        <pc:sldMkLst>
          <pc:docMk/>
          <pc:sldMk cId="4022564738" sldId="867"/>
        </pc:sldMkLst>
        <pc:spChg chg="mod">
          <ac:chgData name="Chunping Xu" userId="a5962ba47313b1f5" providerId="LiveId" clId="{E398AD40-0E2B-4382-BCDC-5F602832CF6D}" dt="2020-11-13T06:12:44.356" v="92" actId="255"/>
          <ac:spMkLst>
            <pc:docMk/>
            <pc:sldMk cId="4022564738" sldId="867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6:39.310" v="115" actId="948"/>
        <pc:sldMkLst>
          <pc:docMk/>
          <pc:sldMk cId="127779817" sldId="868"/>
        </pc:sldMkLst>
        <pc:spChg chg="mod">
          <ac:chgData name="Chunping Xu" userId="a5962ba47313b1f5" providerId="LiveId" clId="{E398AD40-0E2B-4382-BCDC-5F602832CF6D}" dt="2020-11-13T06:16:39.310" v="115" actId="948"/>
          <ac:spMkLst>
            <pc:docMk/>
            <pc:sldMk cId="127779817" sldId="868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5:47.186" v="112"/>
        <pc:sldMkLst>
          <pc:docMk/>
          <pc:sldMk cId="1131454187" sldId="869"/>
        </pc:sldMkLst>
        <pc:spChg chg="mod">
          <ac:chgData name="Chunping Xu" userId="a5962ba47313b1f5" providerId="LiveId" clId="{E398AD40-0E2B-4382-BCDC-5F602832CF6D}" dt="2020-11-13T06:15:47.186" v="112"/>
          <ac:spMkLst>
            <pc:docMk/>
            <pc:sldMk cId="1131454187" sldId="869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7:52.788" v="134" actId="20577"/>
        <pc:sldMkLst>
          <pc:docMk/>
          <pc:sldMk cId="1413157655" sldId="870"/>
        </pc:sldMkLst>
        <pc:spChg chg="mod">
          <ac:chgData name="Chunping Xu" userId="a5962ba47313b1f5" providerId="LiveId" clId="{E398AD40-0E2B-4382-BCDC-5F602832CF6D}" dt="2020-11-13T06:17:52.788" v="134" actId="20577"/>
          <ac:spMkLst>
            <pc:docMk/>
            <pc:sldMk cId="1413157655" sldId="870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E398AD40-0E2B-4382-BCDC-5F602832CF6D}" dt="2020-11-13T16:55:20.597" v="277"/>
        <pc:sldMkLst>
          <pc:docMk/>
          <pc:sldMk cId="1444316163" sldId="871"/>
        </pc:sldMkLst>
        <pc:spChg chg="mod">
          <ac:chgData name="Chunping Xu" userId="a5962ba47313b1f5" providerId="LiveId" clId="{E398AD40-0E2B-4382-BCDC-5F602832CF6D}" dt="2020-11-13T06:28:30.200" v="239"/>
          <ac:spMkLst>
            <pc:docMk/>
            <pc:sldMk cId="1444316163" sldId="871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6:25.966" v="113" actId="948"/>
        <pc:sldMkLst>
          <pc:docMk/>
          <pc:sldMk cId="692466551" sldId="872"/>
        </pc:sldMkLst>
        <pc:spChg chg="mod">
          <ac:chgData name="Chunping Xu" userId="a5962ba47313b1f5" providerId="LiveId" clId="{E398AD40-0E2B-4382-BCDC-5F602832CF6D}" dt="2020-11-13T06:16:25.966" v="113" actId="948"/>
          <ac:spMkLst>
            <pc:docMk/>
            <pc:sldMk cId="692466551" sldId="872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30:00.790" v="256" actId="47"/>
        <pc:sldMkLst>
          <pc:docMk/>
          <pc:sldMk cId="2582617231" sldId="883"/>
        </pc:sldMkLst>
      </pc:sldChg>
      <pc:sldChg chg="modSp mod">
        <pc:chgData name="Chunping Xu" userId="a5962ba47313b1f5" providerId="LiveId" clId="{E398AD40-0E2B-4382-BCDC-5F602832CF6D}" dt="2020-11-13T16:23:54.505" v="275" actId="20577"/>
        <pc:sldMkLst>
          <pc:docMk/>
          <pc:sldMk cId="4007757009" sldId="884"/>
        </pc:sldMkLst>
        <pc:spChg chg="mod">
          <ac:chgData name="Chunping Xu" userId="a5962ba47313b1f5" providerId="LiveId" clId="{E398AD40-0E2B-4382-BCDC-5F602832CF6D}" dt="2020-11-13T16:23:54.505" v="275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13:55.682" v="100" actId="47"/>
        <pc:sldMkLst>
          <pc:docMk/>
          <pc:sldMk cId="1552241629" sldId="885"/>
        </pc:sldMkLst>
      </pc:sldChg>
      <pc:sldChg chg="del">
        <pc:chgData name="Chunping Xu" userId="a5962ba47313b1f5" providerId="LiveId" clId="{E398AD40-0E2B-4382-BCDC-5F602832CF6D}" dt="2020-11-13T06:15:01.435" v="105" actId="47"/>
        <pc:sldMkLst>
          <pc:docMk/>
          <pc:sldMk cId="2052029119" sldId="886"/>
        </pc:sldMkLst>
      </pc:sldChg>
      <pc:sldChg chg="del">
        <pc:chgData name="Chunping Xu" userId="a5962ba47313b1f5" providerId="LiveId" clId="{E398AD40-0E2B-4382-BCDC-5F602832CF6D}" dt="2020-11-13T06:15:34.111" v="109" actId="47"/>
        <pc:sldMkLst>
          <pc:docMk/>
          <pc:sldMk cId="1185814909" sldId="887"/>
        </pc:sldMkLst>
      </pc:sldChg>
      <pc:sldChg chg="modSp mod">
        <pc:chgData name="Chunping Xu" userId="a5962ba47313b1f5" providerId="LiveId" clId="{E398AD40-0E2B-4382-BCDC-5F602832CF6D}" dt="2020-11-13T06:23:07.710" v="165" actId="20577"/>
        <pc:sldMkLst>
          <pc:docMk/>
          <pc:sldMk cId="3554349762" sldId="888"/>
        </pc:sldMkLst>
        <pc:spChg chg="mod">
          <ac:chgData name="Chunping Xu" userId="a5962ba47313b1f5" providerId="LiveId" clId="{E398AD40-0E2B-4382-BCDC-5F602832CF6D}" dt="2020-11-13T06:23:07.710" v="165" actId="20577"/>
          <ac:spMkLst>
            <pc:docMk/>
            <pc:sldMk cId="3554349762" sldId="88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26.891" v="258"/>
        <pc:sldMkLst>
          <pc:docMk/>
          <pc:sldMk cId="3825219379" sldId="889"/>
        </pc:sldMkLst>
        <pc:spChg chg="mod">
          <ac:chgData name="Chunping Xu" userId="a5962ba47313b1f5" providerId="LiveId" clId="{E398AD40-0E2B-4382-BCDC-5F602832CF6D}" dt="2020-11-13T06:21:10.406" v="157" actId="255"/>
          <ac:spMkLst>
            <pc:docMk/>
            <pc:sldMk cId="3825219379" sldId="889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23:25.701" v="166" actId="47"/>
        <pc:sldMkLst>
          <pc:docMk/>
          <pc:sldMk cId="3805714263" sldId="890"/>
        </pc:sldMkLst>
      </pc:sldChg>
      <pc:sldChg chg="modSp mod">
        <pc:chgData name="Chunping Xu" userId="a5962ba47313b1f5" providerId="LiveId" clId="{E398AD40-0E2B-4382-BCDC-5F602832CF6D}" dt="2020-11-13T06:26:34.270" v="212"/>
        <pc:sldMkLst>
          <pc:docMk/>
          <pc:sldMk cId="2970630034" sldId="892"/>
        </pc:sldMkLst>
        <pc:spChg chg="mod">
          <ac:chgData name="Chunping Xu" userId="a5962ba47313b1f5" providerId="LiveId" clId="{E398AD40-0E2B-4382-BCDC-5F602832CF6D}" dt="2020-11-13T06:26:34.270" v="212"/>
          <ac:spMkLst>
            <pc:docMk/>
            <pc:sldMk cId="2970630034" sldId="89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29:53.258" v="255" actId="20577"/>
        <pc:sldMkLst>
          <pc:docMk/>
          <pc:sldMk cId="3356141396" sldId="893"/>
        </pc:sldMkLst>
        <pc:spChg chg="mod">
          <ac:chgData name="Chunping Xu" userId="a5962ba47313b1f5" providerId="LiveId" clId="{E398AD40-0E2B-4382-BCDC-5F602832CF6D}" dt="2020-11-13T06:29:53.258" v="255" actId="20577"/>
          <ac:spMkLst>
            <pc:docMk/>
            <pc:sldMk cId="3356141396" sldId="893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15.994" v="257"/>
        <pc:sldMkLst>
          <pc:docMk/>
          <pc:sldMk cId="928823395" sldId="894"/>
        </pc:sldMkLst>
        <pc:spChg chg="mod">
          <ac:chgData name="Chunping Xu" userId="a5962ba47313b1f5" providerId="LiveId" clId="{E398AD40-0E2B-4382-BCDC-5F602832CF6D}" dt="2020-11-13T06:29:38.014" v="254"/>
          <ac:spMkLst>
            <pc:docMk/>
            <pc:sldMk cId="928823395" sldId="894"/>
            <ac:spMk id="441" creationId="{00000000-0000-0000-0000-000000000000}"/>
          </ac:spMkLst>
        </pc:spChg>
      </pc:sldChg>
      <pc:sldChg chg="modSp add del modAnim">
        <pc:chgData name="Chunping Xu" userId="a5962ba47313b1f5" providerId="LiveId" clId="{E398AD40-0E2B-4382-BCDC-5F602832CF6D}" dt="2020-11-13T06:11:23.276" v="84" actId="47"/>
        <pc:sldMkLst>
          <pc:docMk/>
          <pc:sldMk cId="767009208" sldId="895"/>
        </pc:sldMkLst>
        <pc:spChg chg="mod">
          <ac:chgData name="Chunping Xu" userId="a5962ba47313b1f5" providerId="LiveId" clId="{E398AD40-0E2B-4382-BCDC-5F602832CF6D}" dt="2020-11-13T06:10:54.554" v="82" actId="20577"/>
          <ac:spMkLst>
            <pc:docMk/>
            <pc:sldMk cId="767009208" sldId="89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E398AD40-0E2B-4382-BCDC-5F602832CF6D}" dt="2020-11-13T06:30:38.650" v="259"/>
        <pc:sldMkLst>
          <pc:docMk/>
          <pc:sldMk cId="1020413872" sldId="896"/>
        </pc:sldMkLst>
        <pc:spChg chg="mod">
          <ac:chgData name="Chunping Xu" userId="a5962ba47313b1f5" providerId="LiveId" clId="{E398AD40-0E2B-4382-BCDC-5F602832CF6D}" dt="2020-11-13T06:11:49.661" v="88"/>
          <ac:spMkLst>
            <pc:docMk/>
            <pc:sldMk cId="1020413872" sldId="89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13:52.098" v="99"/>
        <pc:sldMkLst>
          <pc:docMk/>
          <pc:sldMk cId="2418322402" sldId="897"/>
        </pc:sldMkLst>
        <pc:spChg chg="mod">
          <ac:chgData name="Chunping Xu" userId="a5962ba47313b1f5" providerId="LiveId" clId="{E398AD40-0E2B-4382-BCDC-5F602832CF6D}" dt="2020-11-13T06:13:52.098" v="99"/>
          <ac:spMkLst>
            <pc:docMk/>
            <pc:sldMk cId="2418322402" sldId="89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17:07.212" v="119"/>
        <pc:sldMkLst>
          <pc:docMk/>
          <pc:sldMk cId="1640415659" sldId="898"/>
        </pc:sldMkLst>
        <pc:spChg chg="mod">
          <ac:chgData name="Chunping Xu" userId="a5962ba47313b1f5" providerId="LiveId" clId="{E398AD40-0E2B-4382-BCDC-5F602832CF6D}" dt="2020-11-13T06:17:07.212" v="119"/>
          <ac:spMkLst>
            <pc:docMk/>
            <pc:sldMk cId="1640415659" sldId="898"/>
            <ac:spMk id="441" creationId="{00000000-0000-0000-0000-000000000000}"/>
          </ac:spMkLst>
        </pc:spChg>
      </pc:sldChg>
      <pc:sldChg chg="modSp add mod ord">
        <pc:chgData name="Chunping Xu" userId="a5962ba47313b1f5" providerId="LiveId" clId="{E398AD40-0E2B-4382-BCDC-5F602832CF6D}" dt="2020-11-13T06:34:32.927" v="265"/>
        <pc:sldMkLst>
          <pc:docMk/>
          <pc:sldMk cId="2033146085" sldId="899"/>
        </pc:sldMkLst>
        <pc:spChg chg="mod">
          <ac:chgData name="Chunping Xu" userId="a5962ba47313b1f5" providerId="LiveId" clId="{E398AD40-0E2B-4382-BCDC-5F602832CF6D}" dt="2020-11-13T06:18:47.078" v="139"/>
          <ac:spMkLst>
            <pc:docMk/>
            <pc:sldMk cId="2033146085" sldId="89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28:36.820" v="245"/>
        <pc:sldMkLst>
          <pc:docMk/>
          <pc:sldMk cId="3693627612" sldId="900"/>
        </pc:sldMkLst>
        <pc:spChg chg="mod">
          <ac:chgData name="Chunping Xu" userId="a5962ba47313b1f5" providerId="LiveId" clId="{E398AD40-0E2B-4382-BCDC-5F602832CF6D}" dt="2020-11-13T06:28:36.820" v="245"/>
          <ac:spMkLst>
            <pc:docMk/>
            <pc:sldMk cId="3693627612" sldId="900"/>
            <ac:spMk id="441" creationId="{00000000-0000-0000-0000-000000000000}"/>
          </ac:spMkLst>
        </pc:spChg>
      </pc:sldChg>
      <pc:sldChg chg="add">
        <pc:chgData name="Chunping Xu" userId="a5962ba47313b1f5" providerId="LiveId" clId="{E398AD40-0E2B-4382-BCDC-5F602832CF6D}" dt="2020-11-13T06:34:36.401" v="266"/>
        <pc:sldMkLst>
          <pc:docMk/>
          <pc:sldMk cId="3646628098" sldId="90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7945439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11265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217532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394277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302256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927903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161379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306105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729787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866777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221894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237212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18126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647965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957510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545675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438226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128326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02877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43317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3789409"/>
            <a:ext cx="5637010" cy="66158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2349218"/>
            <a:ext cx="7175351" cy="1344875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1629486"/>
            <a:ext cx="5966666" cy="1817510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3455633"/>
            <a:ext cx="5970494" cy="626595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548639"/>
            <a:ext cx="3346704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548640"/>
            <a:ext cx="3346704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050245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49274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1657350"/>
            <a:ext cx="3636085" cy="943870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548640"/>
            <a:ext cx="4017085" cy="3671048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2623351"/>
            <a:ext cx="3388660" cy="160463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857250"/>
            <a:ext cx="4114800" cy="2345855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757865"/>
            <a:ext cx="3694114" cy="1622265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3348316"/>
            <a:ext cx="6383538" cy="85725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548639"/>
            <a:ext cx="6400800" cy="26060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282388"/>
            <a:ext cx="2057400" cy="392875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548640"/>
            <a:ext cx="4829287" cy="367104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29050"/>
            <a:ext cx="9144000" cy="131445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290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826228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3279126"/>
            <a:ext cx="6512511" cy="85725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9195"/>
            <a:ext cx="6400800" cy="2606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29150"/>
            <a:ext cx="2514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629150"/>
            <a:ext cx="33528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4629150"/>
            <a:ext cx="1828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662472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5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经 </a:t>
            </a:r>
            <a:r>
              <a:rPr lang="en-US" altLang="zh-CN" sz="5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/ Scripture Reading</a:t>
            </a:r>
            <a:endParaRPr lang="en-US" sz="5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TW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哥林多前书 </a:t>
            </a:r>
            <a:r>
              <a:rPr lang="en-US" altLang="zh-CN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/ </a:t>
            </a:r>
            <a:r>
              <a:rPr lang="en-US" altLang="zh-TW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 Corinthians</a:t>
            </a:r>
            <a:r>
              <a:rPr lang="zh-TW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en-US" altLang="zh-CN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15:42-58</a:t>
            </a:r>
            <a:r>
              <a:rPr lang="en-US" altLang="zh-TW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8995316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15:42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死人复活也是这样：所种的是必朽坏的，复活的是不朽坏的；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15:43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所种的是羞辱的，复活的是荣耀的；所种的是软弱的，复活的是强壮的；</a:t>
            </a:r>
            <a:endParaRPr lang="en-US" altLang="zh-CN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15:44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所种的是血气的身体，复活的是灵性的身体。若有血气的身体，也必有灵性的身体。</a:t>
            </a:r>
          </a:p>
        </p:txBody>
      </p:sp>
    </p:spTree>
    <p:extLst>
      <p:ext uri="{BB962C8B-B14F-4D97-AF65-F5344CB8AC3E}">
        <p14:creationId xmlns:p14="http://schemas.microsoft.com/office/powerpoint/2010/main" val="2934349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15:45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经上也是这样记着说：「首先的人亚当成了有灵的活人」；末后的亚当成了叫人活的灵。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15:46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但属灵的不在先，属血气的在先，以后才有属灵的。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15:47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头一个人是出于地，乃属土；第二个人是出于天。</a:t>
            </a:r>
          </a:p>
        </p:txBody>
      </p:sp>
    </p:spTree>
    <p:extLst>
      <p:ext uri="{BB962C8B-B14F-4D97-AF65-F5344CB8AC3E}">
        <p14:creationId xmlns:p14="http://schemas.microsoft.com/office/powerpoint/2010/main" val="3361269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7619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15:48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那属土的怎样，凡属土的也就怎样；属天的怎样，凡属天的也就怎样。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15:49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我们既有属土的形状，将来也必有属天的形状。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15:50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弟兄们，我告诉你们说，血肉之体不能承受上帝的国，必朽坏的不能承受不朽坏的。</a:t>
            </a:r>
          </a:p>
        </p:txBody>
      </p:sp>
    </p:spTree>
    <p:extLst>
      <p:ext uri="{BB962C8B-B14F-4D97-AF65-F5344CB8AC3E}">
        <p14:creationId xmlns:p14="http://schemas.microsoft.com/office/powerpoint/2010/main" val="1489921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15:51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我如今把一件奥秘的事告诉你们：我们不是都要睡觉，乃是都要改变，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15:52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就在一霎时，眨眼之间，号筒末次吹响的时候。因号筒要响，死人要复活成为不朽坏的，我们也要改变。</a:t>
            </a:r>
          </a:p>
        </p:txBody>
      </p:sp>
    </p:spTree>
    <p:extLst>
      <p:ext uri="{BB962C8B-B14F-4D97-AF65-F5344CB8AC3E}">
        <p14:creationId xmlns:p14="http://schemas.microsoft.com/office/powerpoint/2010/main" val="3620451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8995316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15:53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这必朽坏的总要变成不朽坏的，这必死的总要变成不死的。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15:54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这必朽坏的既变成不朽坏的，这必死的既变成不死的，那时经上所记「死被得胜吞灭」的话就应验了。</a:t>
            </a:r>
          </a:p>
        </p:txBody>
      </p:sp>
    </p:spTree>
    <p:extLst>
      <p:ext uri="{BB962C8B-B14F-4D97-AF65-F5344CB8AC3E}">
        <p14:creationId xmlns:p14="http://schemas.microsoft.com/office/powerpoint/2010/main" val="3406274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2" y="0"/>
            <a:ext cx="8987882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15:55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死啊！你得胜的权势在哪里？死啊！你的毒钩在哪里？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15:56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死的毒钩就是罪，罪的权势就是律法。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15:57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感谢上帝，使我们藉着我们的主耶稣基督得胜。</a:t>
            </a:r>
          </a:p>
        </p:txBody>
      </p:sp>
    </p:spTree>
    <p:extLst>
      <p:ext uri="{BB962C8B-B14F-4D97-AF65-F5344CB8AC3E}">
        <p14:creationId xmlns:p14="http://schemas.microsoft.com/office/powerpoint/2010/main" val="2902715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15:58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所以，我亲爱的弟兄们，你们务要坚固，不可摇动，常常竭力多做主工；因为知道，你们的劳苦在主里面不是徒然的。</a:t>
            </a:r>
          </a:p>
        </p:txBody>
      </p:sp>
    </p:spTree>
    <p:extLst>
      <p:ext uri="{BB962C8B-B14F-4D97-AF65-F5344CB8AC3E}">
        <p14:creationId xmlns:p14="http://schemas.microsoft.com/office/powerpoint/2010/main" val="1205861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948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6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道 </a:t>
            </a:r>
            <a:r>
              <a:rPr lang="en-US" altLang="zh-CN" sz="6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/ Sermon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altLang="zh-CN" sz="6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CN" altLang="en-US" sz="6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让生命拥有复活的丰盛</a:t>
            </a:r>
            <a:endParaRPr lang="en-US" altLang="zh-CN" sz="6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en-US" altLang="zh-TW" sz="4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Abundant </a:t>
            </a:r>
            <a:r>
              <a:rPr lang="en-US" altLang="zh-CN" sz="4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L</a:t>
            </a:r>
            <a:r>
              <a:rPr lang="en-US" altLang="zh-TW" sz="4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ife with </a:t>
            </a:r>
            <a:r>
              <a:rPr lang="en-US" altLang="zh-CN" sz="4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R</a:t>
            </a:r>
            <a:r>
              <a:rPr lang="en-US" altLang="zh-TW" sz="4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esurrection</a:t>
            </a: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前言：一个影响生命的问题。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15:12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既传基督是从死里复活了，怎么在你们中间有人说没有死人复活的事呢？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15:32b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若死人不复活，我们就吃吃喝喝吧！因为明天要死了。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07757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一、我们对死亡的不甘是丰盛在召唤。</a:t>
            </a:r>
          </a:p>
        </p:txBody>
      </p:sp>
    </p:spTree>
    <p:extLst>
      <p:ext uri="{BB962C8B-B14F-4D97-AF65-F5344CB8AC3E}">
        <p14:creationId xmlns:p14="http://schemas.microsoft.com/office/powerpoint/2010/main" val="3489066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传道书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3:11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上帝造万物，各按其时成为美好，又将永生安置在世人心里。然而上帝从始至终的作为，人不能参透。 	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3:14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我知道上帝一切所做的都必永存；无所增添，无所减少。上帝这样行，是要人在他面前存敬畏的心。</a:t>
            </a:r>
          </a:p>
        </p:txBody>
      </p:sp>
    </p:spTree>
    <p:extLst>
      <p:ext uri="{BB962C8B-B14F-4D97-AF65-F5344CB8AC3E}">
        <p14:creationId xmlns:p14="http://schemas.microsoft.com/office/powerpoint/2010/main" val="2778885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10:10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盗贼来，无非要偷窃，杀害，毁坏；我来了，是要叫羊得生命，并且得的更丰盛。</a:t>
            </a:r>
          </a:p>
        </p:txBody>
      </p:sp>
    </p:spTree>
    <p:extLst>
      <p:ext uri="{BB962C8B-B14F-4D97-AF65-F5344CB8AC3E}">
        <p14:creationId xmlns:p14="http://schemas.microsoft.com/office/powerpoint/2010/main" val="4547689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一、我们对死亡的不甘是丰盛在召唤。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二、我们对耶稣的信靠是丰盛的开始。</a:t>
            </a:r>
          </a:p>
        </p:txBody>
      </p:sp>
    </p:spTree>
    <p:extLst>
      <p:ext uri="{BB962C8B-B14F-4D97-AF65-F5344CB8AC3E}">
        <p14:creationId xmlns:p14="http://schemas.microsoft.com/office/powerpoint/2010/main" val="3566418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、身体复活的模样。</a:t>
            </a:r>
          </a:p>
        </p:txBody>
      </p:sp>
    </p:spTree>
    <p:extLst>
      <p:ext uri="{BB962C8B-B14F-4D97-AF65-F5344CB8AC3E}">
        <p14:creationId xmlns:p14="http://schemas.microsoft.com/office/powerpoint/2010/main" val="4019409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39921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15:42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死人复活也是这样：所种的是必朽坏的，复活的是不朽坏的；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15:43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所种的是羞辱的，复活的是荣耀的；所种的是软弱的，复活的是强壮的；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15:44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所种的是血气的身体，复活的是灵性的身体。若有血气的身体，也必有灵性的身体。</a:t>
            </a:r>
          </a:p>
        </p:txBody>
      </p:sp>
    </p:spTree>
    <p:extLst>
      <p:ext uri="{BB962C8B-B14F-4D97-AF65-F5344CB8AC3E}">
        <p14:creationId xmlns:p14="http://schemas.microsoft.com/office/powerpoint/2010/main" val="27730529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、身体复活的模样。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、身体复活的时间。</a:t>
            </a:r>
          </a:p>
        </p:txBody>
      </p:sp>
    </p:spTree>
    <p:extLst>
      <p:ext uri="{BB962C8B-B14F-4D97-AF65-F5344CB8AC3E}">
        <p14:creationId xmlns:p14="http://schemas.microsoft.com/office/powerpoint/2010/main" val="9938997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15:51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我如今把一件奥秘的事告诉你们：我们不是都要睡觉，乃是都要改变，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15:52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就在一霎时，眨眼之间，号筒末次吹响的时候。因号筒要响，死人要复活成为不朽坏的，我们也要改变。</a:t>
            </a:r>
          </a:p>
        </p:txBody>
      </p:sp>
    </p:spTree>
    <p:extLst>
      <p:ext uri="{BB962C8B-B14F-4D97-AF65-F5344CB8AC3E}">
        <p14:creationId xmlns:p14="http://schemas.microsoft.com/office/powerpoint/2010/main" val="2058400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、身体复活的模样。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、身体复活的时间。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、身体复活的次序。</a:t>
            </a:r>
          </a:p>
        </p:txBody>
      </p:sp>
    </p:spTree>
    <p:extLst>
      <p:ext uri="{BB962C8B-B14F-4D97-AF65-F5344CB8AC3E}">
        <p14:creationId xmlns:p14="http://schemas.microsoft.com/office/powerpoint/2010/main" val="19284841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1)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耶稣基督</a:t>
            </a: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2)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在耶稣里睡了的人</a:t>
            </a: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3)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在耶稣里还活着的人（改变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/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被提）</a:t>
            </a: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4)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剩下所有在耶稣里的人（白色大宝座前）</a:t>
            </a:r>
          </a:p>
        </p:txBody>
      </p:sp>
    </p:spTree>
    <p:extLst>
      <p:ext uri="{BB962C8B-B14F-4D97-AF65-F5344CB8AC3E}">
        <p14:creationId xmlns:p14="http://schemas.microsoft.com/office/powerpoint/2010/main" val="39944896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一、我们对死亡的不甘是丰盛在召唤。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二、我们对耶稣的信靠是丰盛的开始。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三、我们在主内的得胜是丰盛的积累。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462943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2" y="0"/>
            <a:ext cx="8987882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15:55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死啊！你得胜的权势在哪里？死啊！你的毒钩在哪里？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15:56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死的毒钩就是罪，罪的权势就是律法。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15:57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感谢上帝，使我们藉着我们的主耶稣基督得胜。</a:t>
            </a:r>
          </a:p>
        </p:txBody>
      </p:sp>
    </p:spTree>
    <p:extLst>
      <p:ext uri="{BB962C8B-B14F-4D97-AF65-F5344CB8AC3E}">
        <p14:creationId xmlns:p14="http://schemas.microsoft.com/office/powerpoint/2010/main" val="2177785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总结：坚固得胜、积累丰盛！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15:58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所以，我亲爱的弟兄们，你们务要坚固，不可摇动，常常竭力多做主工；因为知道，你们的劳苦在主里面不是徒然的。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35006336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9331</TotalTime>
  <Words>1204</Words>
  <Application>Microsoft Office PowerPoint</Application>
  <PresentationFormat>On-screen Show (16:9)</PresentationFormat>
  <Paragraphs>62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Trebuchet MS</vt:lpstr>
      <vt:lpstr>Georgia</vt:lpstr>
      <vt:lpstr>Tahoma</vt:lpstr>
      <vt:lpstr>PMingLiU</vt:lpstr>
      <vt:lpstr>Arial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SundaySchool</dc:creator>
  <cp:lastModifiedBy>Chunping Xu</cp:lastModifiedBy>
  <cp:revision>63</cp:revision>
  <dcterms:modified xsi:type="dcterms:W3CDTF">2021-04-03T01:24:18Z</dcterms:modified>
</cp:coreProperties>
</file>