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6" r:id="rId1"/>
  </p:sldMasterIdLst>
  <p:notesMasterIdLst>
    <p:notesMasterId r:id="rId38"/>
  </p:notesMasterIdLst>
  <p:sldIdLst>
    <p:sldId id="835" r:id="rId2"/>
    <p:sldId id="852" r:id="rId3"/>
    <p:sldId id="926" r:id="rId4"/>
    <p:sldId id="927" r:id="rId5"/>
    <p:sldId id="928" r:id="rId6"/>
    <p:sldId id="941" r:id="rId7"/>
    <p:sldId id="942" r:id="rId8"/>
    <p:sldId id="943" r:id="rId9"/>
    <p:sldId id="944" r:id="rId10"/>
    <p:sldId id="945" r:id="rId11"/>
    <p:sldId id="946" r:id="rId12"/>
    <p:sldId id="845" r:id="rId13"/>
    <p:sldId id="884" r:id="rId14"/>
    <p:sldId id="847" r:id="rId15"/>
    <p:sldId id="910" r:id="rId16"/>
    <p:sldId id="911" r:id="rId17"/>
    <p:sldId id="947" r:id="rId18"/>
    <p:sldId id="912" r:id="rId19"/>
    <p:sldId id="948" r:id="rId20"/>
    <p:sldId id="949" r:id="rId21"/>
    <p:sldId id="950" r:id="rId22"/>
    <p:sldId id="951" r:id="rId23"/>
    <p:sldId id="952" r:id="rId24"/>
    <p:sldId id="953" r:id="rId25"/>
    <p:sldId id="954" r:id="rId26"/>
    <p:sldId id="958" r:id="rId27"/>
    <p:sldId id="955" r:id="rId28"/>
    <p:sldId id="956" r:id="rId29"/>
    <p:sldId id="957" r:id="rId30"/>
    <p:sldId id="915" r:id="rId31"/>
    <p:sldId id="934" r:id="rId32"/>
    <p:sldId id="959" r:id="rId33"/>
    <p:sldId id="917" r:id="rId34"/>
    <p:sldId id="935" r:id="rId35"/>
    <p:sldId id="918" r:id="rId36"/>
    <p:sldId id="939" r:id="rId37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39"/>
      <p:bold r:id="rId40"/>
      <p:italic r:id="rId41"/>
      <p:boldItalic r:id="rId42"/>
    </p:embeddedFont>
    <p:embeddedFont>
      <p:font typeface="PMingLiU" panose="02020500000000000000" pitchFamily="18" charset="-120"/>
      <p:regular r:id="rId43"/>
    </p:embeddedFont>
    <p:embeddedFont>
      <p:font typeface="Tahoma" panose="020B0604030504040204" pitchFamily="34" charset="0"/>
      <p:regular r:id="rId44"/>
      <p:bold r:id="rId45"/>
    </p:embeddedFont>
    <p:embeddedFont>
      <p:font typeface="Trebuchet MS" panose="020B0603020202020204" pitchFamily="34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DE75E7-B2C1-4782-917A-6608067FDDEE}" v="17" dt="2021-03-12T19:35:11.5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9559" autoAdjust="0"/>
    <p:restoredTop sz="94694"/>
  </p:normalViewPr>
  <p:slideViewPr>
    <p:cSldViewPr snapToGrid="0">
      <p:cViewPr varScale="1">
        <p:scale>
          <a:sx n="107" d="100"/>
          <a:sy n="107" d="100"/>
        </p:scale>
        <p:origin x="182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B1F8526E-4EE1-40C4-8CF1-BCEE086BE7D4}"/>
    <pc:docChg chg="undo redo custSel addSld delSld modSld sldOrd">
      <pc:chgData name="Chunping Xu" userId="a5962ba47313b1f5" providerId="LiveId" clId="{B1F8526E-4EE1-40C4-8CF1-BCEE086BE7D4}" dt="2021-01-16T16:18:13.636" v="404"/>
      <pc:docMkLst>
        <pc:docMk/>
      </pc:docMkLst>
      <pc:sldChg chg="del">
        <pc:chgData name="Chunping Xu" userId="a5962ba47313b1f5" providerId="LiveId" clId="{B1F8526E-4EE1-40C4-8CF1-BCEE086BE7D4}" dt="2021-01-15T19:46:12.636" v="221" actId="47"/>
        <pc:sldMkLst>
          <pc:docMk/>
          <pc:sldMk cId="3597730613" sldId="408"/>
        </pc:sldMkLst>
      </pc:sldChg>
      <pc:sldChg chg="modSp mod">
        <pc:chgData name="Chunping Xu" userId="a5962ba47313b1f5" providerId="LiveId" clId="{B1F8526E-4EE1-40C4-8CF1-BCEE086BE7D4}" dt="2021-01-15T19:24:27.963" v="27"/>
        <pc:sldMkLst>
          <pc:docMk/>
          <pc:sldMk cId="2574250617" sldId="835"/>
        </pc:sldMkLst>
        <pc:spChg chg="mod">
          <ac:chgData name="Chunping Xu" userId="a5962ba47313b1f5" providerId="LiveId" clId="{B1F8526E-4EE1-40C4-8CF1-BCEE086BE7D4}" dt="2021-01-15T19:24:27.963" v="27"/>
          <ac:spMkLst>
            <pc:docMk/>
            <pc:sldMk cId="2574250617" sldId="835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528803733" sldId="84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3125448393" sldId="844"/>
        </pc:sldMkLst>
      </pc:sldChg>
      <pc:sldChg chg="modSp mod">
        <pc:chgData name="Chunping Xu" userId="a5962ba47313b1f5" providerId="LiveId" clId="{B1F8526E-4EE1-40C4-8CF1-BCEE086BE7D4}" dt="2021-01-15T19:26:44.907" v="60"/>
        <pc:sldMkLst>
          <pc:docMk/>
          <pc:sldMk cId="96890483" sldId="845"/>
        </pc:sldMkLst>
        <pc:spChg chg="mod">
          <ac:chgData name="Chunping Xu" userId="a5962ba47313b1f5" providerId="LiveId" clId="{B1F8526E-4EE1-40C4-8CF1-BCEE086BE7D4}" dt="2021-01-15T19:26:44.907" v="6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4:54.781" v="122"/>
        <pc:sldMkLst>
          <pc:docMk/>
          <pc:sldMk cId="3489066414" sldId="847"/>
        </pc:sldMkLst>
        <pc:spChg chg="mod">
          <ac:chgData name="Chunping Xu" userId="a5962ba47313b1f5" providerId="LiveId" clId="{B1F8526E-4EE1-40C4-8CF1-BCEE086BE7D4}" dt="2021-01-15T19:34:54.781" v="122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2:08.625" v="388"/>
        <pc:sldMkLst>
          <pc:docMk/>
          <pc:sldMk cId="4007757009" sldId="884"/>
        </pc:sldMkLst>
        <pc:spChg chg="mod">
          <ac:chgData name="Chunping Xu" userId="a5962ba47313b1f5" providerId="LiveId" clId="{B1F8526E-4EE1-40C4-8CF1-BCEE086BE7D4}" dt="2021-01-15T19:29:16.258" v="11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376608489" sldId="902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299039240" sldId="90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036139645" sldId="904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191580823" sldId="905"/>
        </pc:sldMkLst>
      </pc:sldChg>
      <pc:sldChg chg="modSp mod modAnim">
        <pc:chgData name="Chunping Xu" userId="a5962ba47313b1f5" providerId="LiveId" clId="{B1F8526E-4EE1-40C4-8CF1-BCEE086BE7D4}" dt="2021-01-15T20:02:16.584" v="389"/>
        <pc:sldMkLst>
          <pc:docMk/>
          <pc:sldMk cId="176347072" sldId="906"/>
        </pc:sldMkLst>
        <pc:spChg chg="mod">
          <ac:chgData name="Chunping Xu" userId="a5962ba47313b1f5" providerId="LiveId" clId="{B1F8526E-4EE1-40C4-8CF1-BCEE086BE7D4}" dt="2021-01-15T19:36:01.693" v="134"/>
          <ac:spMkLst>
            <pc:docMk/>
            <pc:sldMk cId="176347072" sldId="906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6:27.062" v="138" actId="20577"/>
        <pc:sldMkLst>
          <pc:docMk/>
          <pc:sldMk cId="2727964911" sldId="907"/>
        </pc:sldMkLst>
        <pc:spChg chg="mod">
          <ac:chgData name="Chunping Xu" userId="a5962ba47313b1f5" providerId="LiveId" clId="{B1F8526E-4EE1-40C4-8CF1-BCEE086BE7D4}" dt="2021-01-15T19:36:27.062" v="138" actId="20577"/>
          <ac:spMkLst>
            <pc:docMk/>
            <pc:sldMk cId="2727964911" sldId="907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20:02:26.313" v="390" actId="20577"/>
        <pc:sldMkLst>
          <pc:docMk/>
          <pc:sldMk cId="1128984360" sldId="908"/>
        </pc:sldMkLst>
        <pc:spChg chg="mod">
          <ac:chgData name="Chunping Xu" userId="a5962ba47313b1f5" providerId="LiveId" clId="{B1F8526E-4EE1-40C4-8CF1-BCEE086BE7D4}" dt="2021-01-15T20:02:26.313" v="390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09.049" v="148" actId="255"/>
        <pc:sldMkLst>
          <pc:docMk/>
          <pc:sldMk cId="4019409665" sldId="910"/>
        </pc:sldMkLst>
        <pc:spChg chg="mod">
          <ac:chgData name="Chunping Xu" userId="a5962ba47313b1f5" providerId="LiveId" clId="{B1F8526E-4EE1-40C4-8CF1-BCEE086BE7D4}" dt="2021-01-15T19:38:09.049" v="148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44.725" v="151"/>
        <pc:sldMkLst>
          <pc:docMk/>
          <pc:sldMk cId="7925270" sldId="911"/>
        </pc:sldMkLst>
        <pc:spChg chg="mod">
          <ac:chgData name="Chunping Xu" userId="a5962ba47313b1f5" providerId="LiveId" clId="{B1F8526E-4EE1-40C4-8CF1-BCEE086BE7D4}" dt="2021-01-15T19:38:44.725" v="151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24.345" v="166" actId="20577"/>
        <pc:sldMkLst>
          <pc:docMk/>
          <pc:sldMk cId="1543919868" sldId="912"/>
        </pc:sldMkLst>
        <pc:spChg chg="mod">
          <ac:chgData name="Chunping Xu" userId="a5962ba47313b1f5" providerId="LiveId" clId="{B1F8526E-4EE1-40C4-8CF1-BCEE086BE7D4}" dt="2021-01-15T19:41:24.345" v="166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53.824" v="170"/>
        <pc:sldMkLst>
          <pc:docMk/>
          <pc:sldMk cId="736122814" sldId="913"/>
        </pc:sldMkLst>
        <pc:spChg chg="mod">
          <ac:chgData name="Chunping Xu" userId="a5962ba47313b1f5" providerId="LiveId" clId="{B1F8526E-4EE1-40C4-8CF1-BCEE086BE7D4}" dt="2021-01-15T19:41:53.824" v="170"/>
          <ac:spMkLst>
            <pc:docMk/>
            <pc:sldMk cId="736122814" sldId="913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44:03.017" v="182" actId="47"/>
        <pc:sldMkLst>
          <pc:docMk/>
          <pc:sldMk cId="3082226783" sldId="914"/>
        </pc:sldMkLst>
      </pc:sldChg>
      <pc:sldChg chg="modSp mod">
        <pc:chgData name="Chunping Xu" userId="a5962ba47313b1f5" providerId="LiveId" clId="{B1F8526E-4EE1-40C4-8CF1-BCEE086BE7D4}" dt="2021-01-15T19:47:38.158" v="229"/>
        <pc:sldMkLst>
          <pc:docMk/>
          <pc:sldMk cId="3565729517" sldId="915"/>
        </pc:sldMkLst>
        <pc:spChg chg="mod">
          <ac:chgData name="Chunping Xu" userId="a5962ba47313b1f5" providerId="LiveId" clId="{B1F8526E-4EE1-40C4-8CF1-BCEE086BE7D4}" dt="2021-01-15T19:47:38.158" v="229"/>
          <ac:spMkLst>
            <pc:docMk/>
            <pc:sldMk cId="3565729517" sldId="915"/>
            <ac:spMk id="441" creationId="{00000000-0000-0000-0000-000000000000}"/>
          </ac:spMkLst>
        </pc:spChg>
      </pc:sldChg>
      <pc:sldChg chg="addSp modSp mod">
        <pc:chgData name="Chunping Xu" userId="a5962ba47313b1f5" providerId="LiveId" clId="{B1F8526E-4EE1-40C4-8CF1-BCEE086BE7D4}" dt="2021-01-15T19:42:41.039" v="174" actId="14100"/>
        <pc:sldMkLst>
          <pc:docMk/>
          <pc:sldMk cId="1161140011" sldId="916"/>
        </pc:sldMkLst>
        <pc:spChg chg="mod">
          <ac:chgData name="Chunping Xu" userId="a5962ba47313b1f5" providerId="LiveId" clId="{B1F8526E-4EE1-40C4-8CF1-BCEE086BE7D4}" dt="2021-01-15T19:42:31.010" v="172" actId="20577"/>
          <ac:spMkLst>
            <pc:docMk/>
            <pc:sldMk cId="1161140011" sldId="916"/>
            <ac:spMk id="441" creationId="{00000000-0000-0000-0000-000000000000}"/>
          </ac:spMkLst>
        </pc:spChg>
        <pc:picChg chg="add mod">
          <ac:chgData name="Chunping Xu" userId="a5962ba47313b1f5" providerId="LiveId" clId="{B1F8526E-4EE1-40C4-8CF1-BCEE086BE7D4}" dt="2021-01-15T19:42:41.039" v="174" actId="14100"/>
          <ac:picMkLst>
            <pc:docMk/>
            <pc:sldMk cId="1161140011" sldId="916"/>
            <ac:picMk id="2" creationId="{F1D4249E-0EC2-47BF-B918-7540E529AC49}"/>
          </ac:picMkLst>
        </pc:picChg>
      </pc:sldChg>
      <pc:sldChg chg="modSp mod modAnim">
        <pc:chgData name="Chunping Xu" userId="a5962ba47313b1f5" providerId="LiveId" clId="{B1F8526E-4EE1-40C4-8CF1-BCEE086BE7D4}" dt="2021-01-15T20:04:00.032" v="395"/>
        <pc:sldMkLst>
          <pc:docMk/>
          <pc:sldMk cId="593414309" sldId="917"/>
        </pc:sldMkLst>
        <pc:spChg chg="mod">
          <ac:chgData name="Chunping Xu" userId="a5962ba47313b1f5" providerId="LiveId" clId="{B1F8526E-4EE1-40C4-8CF1-BCEE086BE7D4}" dt="2021-01-15T19:51:48.632" v="293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35.233" v="397"/>
        <pc:sldMkLst>
          <pc:docMk/>
          <pc:sldMk cId="3702871186" sldId="918"/>
        </pc:sldMkLst>
        <pc:spChg chg="mod">
          <ac:chgData name="Chunping Xu" userId="a5962ba47313b1f5" providerId="LiveId" clId="{B1F8526E-4EE1-40C4-8CF1-BCEE086BE7D4}" dt="2021-01-15T19:54:48.282" v="323" actId="20577"/>
          <ac:spMkLst>
            <pc:docMk/>
            <pc:sldMk cId="3702871186" sldId="91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55.118" v="399"/>
        <pc:sldMkLst>
          <pc:docMk/>
          <pc:sldMk cId="3860091092" sldId="919"/>
        </pc:sldMkLst>
        <pc:spChg chg="mod">
          <ac:chgData name="Chunping Xu" userId="a5962ba47313b1f5" providerId="LiveId" clId="{B1F8526E-4EE1-40C4-8CF1-BCEE086BE7D4}" dt="2021-01-15T19:57:55.674" v="359" actId="12"/>
          <ac:spMkLst>
            <pc:docMk/>
            <pc:sldMk cId="3860091092" sldId="91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6T16:18:13.636" v="404"/>
        <pc:sldMkLst>
          <pc:docMk/>
          <pc:sldMk cId="3255214020" sldId="920"/>
        </pc:sldMkLst>
        <pc:spChg chg="mod">
          <ac:chgData name="Chunping Xu" userId="a5962ba47313b1f5" providerId="LiveId" clId="{B1F8526E-4EE1-40C4-8CF1-BCEE086BE7D4}" dt="2021-01-16T16:18:13.636" v="404"/>
          <ac:spMkLst>
            <pc:docMk/>
            <pc:sldMk cId="3255214020" sldId="920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53:01.240" v="301" actId="47"/>
        <pc:sldMkLst>
          <pc:docMk/>
          <pc:sldMk cId="2400903659" sldId="921"/>
        </pc:sldMkLst>
      </pc:sldChg>
      <pc:sldChg chg="del">
        <pc:chgData name="Chunping Xu" userId="a5962ba47313b1f5" providerId="LiveId" clId="{B1F8526E-4EE1-40C4-8CF1-BCEE086BE7D4}" dt="2021-01-15T20:00:04.154" v="386" actId="47"/>
        <pc:sldMkLst>
          <pc:docMk/>
          <pc:sldMk cId="1364164951" sldId="923"/>
        </pc:sldMkLst>
      </pc:sldChg>
      <pc:sldChg chg="modSp mod modAnim">
        <pc:chgData name="Chunping Xu" userId="a5962ba47313b1f5" providerId="LiveId" clId="{B1F8526E-4EE1-40C4-8CF1-BCEE086BE7D4}" dt="2021-01-15T20:02:59.559" v="392"/>
        <pc:sldMkLst>
          <pc:docMk/>
          <pc:sldMk cId="3813381490" sldId="924"/>
        </pc:sldMkLst>
        <pc:spChg chg="mod">
          <ac:chgData name="Chunping Xu" userId="a5962ba47313b1f5" providerId="LiveId" clId="{B1F8526E-4EE1-40C4-8CF1-BCEE086BE7D4}" dt="2021-01-15T19:45:18.608" v="214"/>
          <ac:spMkLst>
            <pc:docMk/>
            <pc:sldMk cId="3813381490" sldId="924"/>
            <ac:spMk id="441" creationId="{00000000-0000-0000-0000-000000000000}"/>
          </ac:spMkLst>
        </pc:spChg>
      </pc:sldChg>
      <pc:sldChg chg="addSp delSp modSp new del mod">
        <pc:chgData name="Chunping Xu" userId="a5962ba47313b1f5" providerId="LiveId" clId="{B1F8526E-4EE1-40C4-8CF1-BCEE086BE7D4}" dt="2021-01-15T19:27:28.298" v="62" actId="47"/>
        <pc:sldMkLst>
          <pc:docMk/>
          <pc:sldMk cId="2882090426" sldId="925"/>
        </pc:sldMkLst>
        <pc:spChg chg="del">
          <ac:chgData name="Chunping Xu" userId="a5962ba47313b1f5" providerId="LiveId" clId="{B1F8526E-4EE1-40C4-8CF1-BCEE086BE7D4}" dt="2021-01-15T00:44:32.990" v="5" actId="21"/>
          <ac:spMkLst>
            <pc:docMk/>
            <pc:sldMk cId="2882090426" sldId="925"/>
            <ac:spMk id="2" creationId="{F537CEC3-5828-4E03-B22E-17F590FBDFF7}"/>
          </ac:spMkLst>
        </pc:spChg>
        <pc:spChg chg="mod">
          <ac:chgData name="Chunping Xu" userId="a5962ba47313b1f5" providerId="LiveId" clId="{B1F8526E-4EE1-40C4-8CF1-BCEE086BE7D4}" dt="2021-01-15T00:46:21.267" v="24"/>
          <ac:spMkLst>
            <pc:docMk/>
            <pc:sldMk cId="2882090426" sldId="925"/>
            <ac:spMk id="3" creationId="{52B1A53C-CAC8-49EB-8B1D-75E6645EDA6F}"/>
          </ac:spMkLst>
        </pc:spChg>
        <pc:picChg chg="add mod">
          <ac:chgData name="Chunping Xu" userId="a5962ba47313b1f5" providerId="LiveId" clId="{B1F8526E-4EE1-40C4-8CF1-BCEE086BE7D4}" dt="2021-01-15T00:44:38.129" v="6" actId="1076"/>
          <ac:picMkLst>
            <pc:docMk/>
            <pc:sldMk cId="2882090426" sldId="925"/>
            <ac:picMk id="4" creationId="{52F2DB46-6841-4E65-910F-AE5D7D0D6E8F}"/>
          </ac:picMkLst>
        </pc:picChg>
      </pc:sldChg>
      <pc:sldChg chg="modSp add mod">
        <pc:chgData name="Chunping Xu" userId="a5962ba47313b1f5" providerId="LiveId" clId="{B1F8526E-4EE1-40C4-8CF1-BCEE086BE7D4}" dt="2021-01-15T19:25:37.441" v="35" actId="20577"/>
        <pc:sldMkLst>
          <pc:docMk/>
          <pc:sldMk cId="2313262846" sldId="926"/>
        </pc:sldMkLst>
        <pc:spChg chg="mod">
          <ac:chgData name="Chunping Xu" userId="a5962ba47313b1f5" providerId="LiveId" clId="{B1F8526E-4EE1-40C4-8CF1-BCEE086BE7D4}" dt="2021-01-15T19:25:37.441" v="35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5:58.156" v="38"/>
        <pc:sldMkLst>
          <pc:docMk/>
          <pc:sldMk cId="1721187573" sldId="927"/>
        </pc:sldMkLst>
        <pc:spChg chg="mod">
          <ac:chgData name="Chunping Xu" userId="a5962ba47313b1f5" providerId="LiveId" clId="{B1F8526E-4EE1-40C4-8CF1-BCEE086BE7D4}" dt="2021-01-15T19:25:58.156" v="38"/>
          <ac:spMkLst>
            <pc:docMk/>
            <pc:sldMk cId="1721187573" sldId="9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6:11.967" v="43"/>
        <pc:sldMkLst>
          <pc:docMk/>
          <pc:sldMk cId="3410243051" sldId="928"/>
        </pc:sldMkLst>
        <pc:spChg chg="mod">
          <ac:chgData name="Chunping Xu" userId="a5962ba47313b1f5" providerId="LiveId" clId="{B1F8526E-4EE1-40C4-8CF1-BCEE086BE7D4}" dt="2021-01-15T19:26:11.967" v="43"/>
          <ac:spMkLst>
            <pc:docMk/>
            <pc:sldMk cId="3410243051" sldId="928"/>
            <ac:spMk id="441" creationId="{00000000-0000-0000-0000-000000000000}"/>
          </ac:spMkLst>
        </pc:spChg>
      </pc:sldChg>
      <pc:sldChg chg="add ord">
        <pc:chgData name="Chunping Xu" userId="a5962ba47313b1f5" providerId="LiveId" clId="{B1F8526E-4EE1-40C4-8CF1-BCEE086BE7D4}" dt="2021-01-15T19:55:22.637" v="331"/>
        <pc:sldMkLst>
          <pc:docMk/>
          <pc:sldMk cId="3723240772" sldId="929"/>
        </pc:sldMkLst>
      </pc:sldChg>
      <pc:sldChg chg="modSp add mod modAnim">
        <pc:chgData name="Chunping Xu" userId="a5962ba47313b1f5" providerId="LiveId" clId="{B1F8526E-4EE1-40C4-8CF1-BCEE086BE7D4}" dt="2021-01-15T20:02:40.378" v="391"/>
        <pc:sldMkLst>
          <pc:docMk/>
          <pc:sldMk cId="622414443" sldId="930"/>
        </pc:sldMkLst>
        <pc:spChg chg="mod">
          <ac:chgData name="Chunping Xu" userId="a5962ba47313b1f5" providerId="LiveId" clId="{B1F8526E-4EE1-40C4-8CF1-BCEE086BE7D4}" dt="2021-01-15T19:39:42.198" v="156"/>
          <ac:spMkLst>
            <pc:docMk/>
            <pc:sldMk cId="622414443" sldId="9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0:21.007" v="161"/>
        <pc:sldMkLst>
          <pc:docMk/>
          <pc:sldMk cId="2614606435" sldId="931"/>
        </pc:sldMkLst>
        <pc:spChg chg="mod">
          <ac:chgData name="Chunping Xu" userId="a5962ba47313b1f5" providerId="LiveId" clId="{B1F8526E-4EE1-40C4-8CF1-BCEE086BE7D4}" dt="2021-01-15T19:40:21.007" v="161"/>
          <ac:spMkLst>
            <pc:docMk/>
            <pc:sldMk cId="2614606435" sldId="9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1:29.886" v="167" actId="20577"/>
        <pc:sldMkLst>
          <pc:docMk/>
          <pc:sldMk cId="1647251514" sldId="932"/>
        </pc:sldMkLst>
        <pc:spChg chg="mod">
          <ac:chgData name="Chunping Xu" userId="a5962ba47313b1f5" providerId="LiveId" clId="{B1F8526E-4EE1-40C4-8CF1-BCEE086BE7D4}" dt="2021-01-15T19:41:29.886" v="167" actId="20577"/>
          <ac:spMkLst>
            <pc:docMk/>
            <pc:sldMk cId="1647251514" sldId="932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B1F8526E-4EE1-40C4-8CF1-BCEE086BE7D4}" dt="2021-01-15T20:03:37.793" v="394"/>
        <pc:sldMkLst>
          <pc:docMk/>
          <pc:sldMk cId="2289486019" sldId="933"/>
        </pc:sldMkLst>
        <pc:spChg chg="mod">
          <ac:chgData name="Chunping Xu" userId="a5962ba47313b1f5" providerId="LiveId" clId="{B1F8526E-4EE1-40C4-8CF1-BCEE086BE7D4}" dt="2021-01-15T19:47:10.007" v="226"/>
          <ac:spMkLst>
            <pc:docMk/>
            <pc:sldMk cId="2289486019" sldId="93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7:57.699" v="235"/>
        <pc:sldMkLst>
          <pc:docMk/>
          <pc:sldMk cId="1063652286" sldId="934"/>
        </pc:sldMkLst>
        <pc:spChg chg="mod">
          <ac:chgData name="Chunping Xu" userId="a5962ba47313b1f5" providerId="LiveId" clId="{B1F8526E-4EE1-40C4-8CF1-BCEE086BE7D4}" dt="2021-01-15T19:47:57.699" v="235"/>
          <ac:spMkLst>
            <pc:docMk/>
            <pc:sldMk cId="1063652286" sldId="93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1:37.205" v="290" actId="20577"/>
        <pc:sldMkLst>
          <pc:docMk/>
          <pc:sldMk cId="1184044065" sldId="935"/>
        </pc:sldMkLst>
        <pc:spChg chg="mod">
          <ac:chgData name="Chunping Xu" userId="a5962ba47313b1f5" providerId="LiveId" clId="{B1F8526E-4EE1-40C4-8CF1-BCEE086BE7D4}" dt="2021-01-15T19:51:37.205" v="290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2:50.872" v="300"/>
        <pc:sldMkLst>
          <pc:docMk/>
          <pc:sldMk cId="3566751660" sldId="936"/>
        </pc:sldMkLst>
        <pc:spChg chg="mod">
          <ac:chgData name="Chunping Xu" userId="a5962ba47313b1f5" providerId="LiveId" clId="{B1F8526E-4EE1-40C4-8CF1-BCEE086BE7D4}" dt="2021-01-15T19:52:50.872" v="300"/>
          <ac:spMkLst>
            <pc:docMk/>
            <pc:sldMk cId="3566751660" sldId="936"/>
            <ac:spMk id="441" creationId="{00000000-0000-0000-0000-000000000000}"/>
          </ac:spMkLst>
        </pc:spChg>
      </pc:sldChg>
      <pc:sldMasterChg chg="delSldLayout">
        <pc:chgData name="Chunping Xu" userId="a5962ba47313b1f5" providerId="LiveId" clId="{B1F8526E-4EE1-40C4-8CF1-BCEE086BE7D4}" dt="2021-01-15T19:46:12.636" v="221" actId="47"/>
        <pc:sldMasterMkLst>
          <pc:docMk/>
          <pc:sldMasterMk cId="0" sldId="2147483696"/>
        </pc:sldMasterMkLst>
        <pc:sldLayoutChg chg="del">
          <pc:chgData name="Chunping Xu" userId="a5962ba47313b1f5" providerId="LiveId" clId="{B1F8526E-4EE1-40C4-8CF1-BCEE086BE7D4}" dt="2021-01-15T19:46:12.636" v="221" actId="47"/>
          <pc:sldLayoutMkLst>
            <pc:docMk/>
            <pc:sldMasterMk cId="0" sldId="2147483696"/>
            <pc:sldLayoutMk cId="810395862" sldId="2147483708"/>
          </pc:sldLayoutMkLst>
        </pc:sldLayoutChg>
      </pc:sldMasterChg>
    </pc:docChg>
  </pc:docChgLst>
  <pc:docChgLst>
    <pc:chgData name="Chunping Xu" userId="a5962ba47313b1f5" providerId="LiveId" clId="{6B802990-152F-4E52-86AF-4FBA9D3D1446}"/>
    <pc:docChg chg="undo redo custSel addSld delSld modSld sldOrd">
      <pc:chgData name="Chunping Xu" userId="a5962ba47313b1f5" providerId="LiveId" clId="{6B802990-152F-4E52-86AF-4FBA9D3D1446}" dt="2020-12-04T19:00:46.259" v="185" actId="13926"/>
      <pc:docMkLst>
        <pc:docMk/>
      </pc:docMkLst>
      <pc:sldChg chg="modSp add mod ord">
        <pc:chgData name="Chunping Xu" userId="a5962ba47313b1f5" providerId="LiveId" clId="{6B802990-152F-4E52-86AF-4FBA9D3D1446}" dt="2020-12-04T06:09:29.722" v="122"/>
        <pc:sldMkLst>
          <pc:docMk/>
          <pc:sldMk cId="3597730613" sldId="408"/>
        </pc:sldMkLst>
        <pc:spChg chg="mod">
          <ac:chgData name="Chunping Xu" userId="a5962ba47313b1f5" providerId="LiveId" clId="{6B802990-152F-4E52-86AF-4FBA9D3D1446}" dt="2020-12-04T04:26:30.977" v="3" actId="1076"/>
          <ac:spMkLst>
            <pc:docMk/>
            <pc:sldMk cId="3597730613" sldId="408"/>
            <ac:spMk id="6" creationId="{00000000-0000-0000-0000-000000000000}"/>
          </ac:spMkLst>
        </pc:spChg>
        <pc:spChg chg="mod">
          <ac:chgData name="Chunping Xu" userId="a5962ba47313b1f5" providerId="LiveId" clId="{6B802990-152F-4E52-86AF-4FBA9D3D1446}" dt="2020-12-04T04:26:30.227" v="2" actId="1076"/>
          <ac:spMkLst>
            <pc:docMk/>
            <pc:sldMk cId="3597730613" sldId="408"/>
            <ac:spMk id="12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4:18.014" v="6"/>
        <pc:sldMkLst>
          <pc:docMk/>
          <pc:sldMk cId="2574250617" sldId="835"/>
        </pc:sldMkLst>
        <pc:spChg chg="mod">
          <ac:chgData name="Chunping Xu" userId="a5962ba47313b1f5" providerId="LiveId" clId="{6B802990-152F-4E52-86AF-4FBA9D3D1446}" dt="2020-12-04T05:54:18.014" v="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5:30.860" v="13" actId="255"/>
        <pc:sldMkLst>
          <pc:docMk/>
          <pc:sldMk cId="2528803733" sldId="843"/>
        </pc:sldMkLst>
        <pc:spChg chg="mod">
          <ac:chgData name="Chunping Xu" userId="a5962ba47313b1f5" providerId="LiveId" clId="{6B802990-152F-4E52-86AF-4FBA9D3D1446}" dt="2020-12-04T05:55:30.860" v="13" actId="25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3:21.955" v="162" actId="20577"/>
        <pc:sldMkLst>
          <pc:docMk/>
          <pc:sldMk cId="3125448393" sldId="844"/>
        </pc:sldMkLst>
        <pc:spChg chg="mod">
          <ac:chgData name="Chunping Xu" userId="a5962ba47313b1f5" providerId="LiveId" clId="{6B802990-152F-4E52-86AF-4FBA9D3D1446}" dt="2020-12-04T18:53:21.955" v="162" actId="20577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9:48.788" v="40"/>
        <pc:sldMkLst>
          <pc:docMk/>
          <pc:sldMk cId="96890483" sldId="845"/>
        </pc:sldMkLst>
        <pc:spChg chg="mod">
          <ac:chgData name="Chunping Xu" userId="a5962ba47313b1f5" providerId="LiveId" clId="{6B802990-152F-4E52-86AF-4FBA9D3D1446}" dt="2020-12-04T05:59:48.788" v="4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6:21.190" v="173" actId="948"/>
        <pc:sldMkLst>
          <pc:docMk/>
          <pc:sldMk cId="3489066414" sldId="847"/>
        </pc:sldMkLst>
        <pc:spChg chg="mod">
          <ac:chgData name="Chunping Xu" userId="a5962ba47313b1f5" providerId="LiveId" clId="{6B802990-152F-4E52-86AF-4FBA9D3D1446}" dt="2020-12-04T18:56:21.190" v="173" actId="94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8:13.689" v="33"/>
        <pc:sldMkLst>
          <pc:docMk/>
          <pc:sldMk cId="2814175321" sldId="852"/>
        </pc:sldMkLst>
        <pc:spChg chg="mod">
          <ac:chgData name="Chunping Xu" userId="a5962ba47313b1f5" providerId="LiveId" clId="{6B802990-152F-4E52-86AF-4FBA9D3D1446}" dt="2020-12-04T05:58:13.689" v="3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771223605" sldId="865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050489150" sldId="86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4022564738" sldId="86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27779817" sldId="86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131454187" sldId="86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13157655" sldId="87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44316163" sldId="871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692466551" sldId="872"/>
        </pc:sldMkLst>
      </pc:sldChg>
      <pc:sldChg chg="modSp mod">
        <pc:chgData name="Chunping Xu" userId="a5962ba47313b1f5" providerId="LiveId" clId="{6B802990-152F-4E52-86AF-4FBA9D3D1446}" dt="2020-12-04T18:55:56.567" v="172"/>
        <pc:sldMkLst>
          <pc:docMk/>
          <pc:sldMk cId="4007757009" sldId="884"/>
        </pc:sldMkLst>
        <pc:spChg chg="mod">
          <ac:chgData name="Chunping Xu" userId="a5962ba47313b1f5" providerId="LiveId" clId="{6B802990-152F-4E52-86AF-4FBA9D3D1446}" dt="2020-12-04T18:55:56.567" v="172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554349762" sldId="88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825219379" sldId="88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970630034" sldId="892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356141396" sldId="893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928823395" sldId="894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020413872" sldId="89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418322402" sldId="89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640415659" sldId="89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033146085" sldId="89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93627612" sldId="90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46628098" sldId="901"/>
        </pc:sldMkLst>
      </pc:sldChg>
      <pc:sldChg chg="modSp add mod">
        <pc:chgData name="Chunping Xu" userId="a5962ba47313b1f5" providerId="LiveId" clId="{6B802990-152F-4E52-86AF-4FBA9D3D1446}" dt="2020-12-04T05:56:40.337" v="21" actId="20577"/>
        <pc:sldMkLst>
          <pc:docMk/>
          <pc:sldMk cId="2376608489" sldId="902"/>
        </pc:sldMkLst>
        <pc:spChg chg="mod">
          <ac:chgData name="Chunping Xu" userId="a5962ba47313b1f5" providerId="LiveId" clId="{6B802990-152F-4E52-86AF-4FBA9D3D1446}" dt="2020-12-04T05:56:40.337" v="21" actId="20577"/>
          <ac:spMkLst>
            <pc:docMk/>
            <pc:sldMk cId="2376608489" sldId="90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02.302" v="24"/>
        <pc:sldMkLst>
          <pc:docMk/>
          <pc:sldMk cId="2299039240" sldId="903"/>
        </pc:sldMkLst>
        <pc:spChg chg="mod">
          <ac:chgData name="Chunping Xu" userId="a5962ba47313b1f5" providerId="LiveId" clId="{6B802990-152F-4E52-86AF-4FBA9D3D1446}" dt="2020-12-04T05:57:02.302" v="24"/>
          <ac:spMkLst>
            <pc:docMk/>
            <pc:sldMk cId="2299039240" sldId="90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30.315" v="27"/>
        <pc:sldMkLst>
          <pc:docMk/>
          <pc:sldMk cId="2036139645" sldId="904"/>
        </pc:sldMkLst>
        <pc:spChg chg="mod">
          <ac:chgData name="Chunping Xu" userId="a5962ba47313b1f5" providerId="LiveId" clId="{6B802990-152F-4E52-86AF-4FBA9D3D1446}" dt="2020-12-04T05:57:30.315" v="27"/>
          <ac:spMkLst>
            <pc:docMk/>
            <pc:sldMk cId="2036139645" sldId="90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47.519" v="30"/>
        <pc:sldMkLst>
          <pc:docMk/>
          <pc:sldMk cId="2191580823" sldId="905"/>
        </pc:sldMkLst>
        <pc:spChg chg="mod">
          <ac:chgData name="Chunping Xu" userId="a5962ba47313b1f5" providerId="LiveId" clId="{6B802990-152F-4E52-86AF-4FBA9D3D1446}" dt="2020-12-04T05:57:47.519" v="30"/>
          <ac:spMkLst>
            <pc:docMk/>
            <pc:sldMk cId="2191580823" sldId="90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3:20.799" v="63" actId="948"/>
        <pc:sldMkLst>
          <pc:docMk/>
          <pc:sldMk cId="176347072" sldId="906"/>
        </pc:sldMkLst>
        <pc:spChg chg="mod">
          <ac:chgData name="Chunping Xu" userId="a5962ba47313b1f5" providerId="LiveId" clId="{6B802990-152F-4E52-86AF-4FBA9D3D1446}" dt="2020-12-04T06:03:20.799" v="63" actId="948"/>
          <ac:spMkLst>
            <pc:docMk/>
            <pc:sldMk cId="176347072" sldId="906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49075551" sldId="907"/>
        </pc:sldMkLst>
      </pc:sldChg>
      <pc:sldChg chg="modSp add mod">
        <pc:chgData name="Chunping Xu" userId="a5962ba47313b1f5" providerId="LiveId" clId="{6B802990-152F-4E52-86AF-4FBA9D3D1446}" dt="2020-12-04T06:04:03.288" v="72"/>
        <pc:sldMkLst>
          <pc:docMk/>
          <pc:sldMk cId="2727964911" sldId="907"/>
        </pc:sldMkLst>
        <pc:spChg chg="mod">
          <ac:chgData name="Chunping Xu" userId="a5962ba47313b1f5" providerId="LiveId" clId="{6B802990-152F-4E52-86AF-4FBA9D3D1446}" dt="2020-12-04T06:04:03.288" v="72"/>
          <ac:spMkLst>
            <pc:docMk/>
            <pc:sldMk cId="2727964911" sldId="90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4:29.878" v="76" actId="20577"/>
        <pc:sldMkLst>
          <pc:docMk/>
          <pc:sldMk cId="1128984360" sldId="908"/>
        </pc:sldMkLst>
        <pc:spChg chg="mod">
          <ac:chgData name="Chunping Xu" userId="a5962ba47313b1f5" providerId="LiveId" clId="{6B802990-152F-4E52-86AF-4FBA9D3D1446}" dt="2020-12-04T06:04:29.878" v="76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3226573190" sldId="908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574503200" sldId="909"/>
        </pc:sldMkLst>
      </pc:sldChg>
      <pc:sldChg chg="add del">
        <pc:chgData name="Chunping Xu" userId="a5962ba47313b1f5" providerId="LiveId" clId="{6B802990-152F-4E52-86AF-4FBA9D3D1446}" dt="2020-12-04T18:57:09.800" v="174" actId="47"/>
        <pc:sldMkLst>
          <pc:docMk/>
          <pc:sldMk cId="4162604037" sldId="909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607537515" sldId="910"/>
        </pc:sldMkLst>
      </pc:sldChg>
      <pc:sldChg chg="modSp add mod">
        <pc:chgData name="Chunping Xu" userId="a5962ba47313b1f5" providerId="LiveId" clId="{6B802990-152F-4E52-86AF-4FBA9D3D1446}" dt="2020-12-04T06:05:26.303" v="84" actId="255"/>
        <pc:sldMkLst>
          <pc:docMk/>
          <pc:sldMk cId="4019409665" sldId="910"/>
        </pc:sldMkLst>
        <pc:spChg chg="mod">
          <ac:chgData name="Chunping Xu" userId="a5962ba47313b1f5" providerId="LiveId" clId="{6B802990-152F-4E52-86AF-4FBA9D3D1446}" dt="2020-12-04T06:05:26.303" v="84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5:56.301" v="89" actId="20577"/>
        <pc:sldMkLst>
          <pc:docMk/>
          <pc:sldMk cId="7925270" sldId="911"/>
        </pc:sldMkLst>
        <pc:spChg chg="mod">
          <ac:chgData name="Chunping Xu" userId="a5962ba47313b1f5" providerId="LiveId" clId="{6B802990-152F-4E52-86AF-4FBA9D3D1446}" dt="2020-12-04T06:05:56.301" v="89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051627735" sldId="911"/>
        </pc:sldMkLst>
      </pc:sldChg>
      <pc:sldChg chg="modSp add mod">
        <pc:chgData name="Chunping Xu" userId="a5962ba47313b1f5" providerId="LiveId" clId="{6B802990-152F-4E52-86AF-4FBA9D3D1446}" dt="2020-12-04T06:07:22.830" v="96" actId="13926"/>
        <pc:sldMkLst>
          <pc:docMk/>
          <pc:sldMk cId="1543919868" sldId="912"/>
        </pc:sldMkLst>
        <pc:spChg chg="mod">
          <ac:chgData name="Chunping Xu" userId="a5962ba47313b1f5" providerId="LiveId" clId="{6B802990-152F-4E52-86AF-4FBA9D3D1446}" dt="2020-12-04T06:07:22.830" v="96" actId="13926"/>
          <ac:spMkLst>
            <pc:docMk/>
            <pc:sldMk cId="1543919868" sldId="912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643661779" sldId="912"/>
        </pc:sldMkLst>
      </pc:sldChg>
      <pc:sldChg chg="modSp add mod ord">
        <pc:chgData name="Chunping Xu" userId="a5962ba47313b1f5" providerId="LiveId" clId="{6B802990-152F-4E52-86AF-4FBA9D3D1446}" dt="2020-12-04T06:08:47.250" v="111"/>
        <pc:sldMkLst>
          <pc:docMk/>
          <pc:sldMk cId="736122814" sldId="913"/>
        </pc:sldMkLst>
        <pc:spChg chg="mod">
          <ac:chgData name="Chunping Xu" userId="a5962ba47313b1f5" providerId="LiveId" clId="{6B802990-152F-4E52-86AF-4FBA9D3D1446}" dt="2020-12-04T06:08:42.662" v="109"/>
          <ac:spMkLst>
            <pc:docMk/>
            <pc:sldMk cId="736122814" sldId="913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072846661" sldId="913"/>
        </pc:sldMkLst>
      </pc:sldChg>
      <pc:sldChg chg="modSp add mod ord">
        <pc:chgData name="Chunping Xu" userId="a5962ba47313b1f5" providerId="LiveId" clId="{6B802990-152F-4E52-86AF-4FBA9D3D1446}" dt="2020-12-04T06:10:19.302" v="132"/>
        <pc:sldMkLst>
          <pc:docMk/>
          <pc:sldMk cId="3082226783" sldId="914"/>
        </pc:sldMkLst>
        <pc:spChg chg="mod">
          <ac:chgData name="Chunping Xu" userId="a5962ba47313b1f5" providerId="LiveId" clId="{6B802990-152F-4E52-86AF-4FBA9D3D1446}" dt="2020-12-04T06:10:13.426" v="130" actId="122"/>
          <ac:spMkLst>
            <pc:docMk/>
            <pc:sldMk cId="3082226783" sldId="91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0:53.891" v="135"/>
        <pc:sldMkLst>
          <pc:docMk/>
          <pc:sldMk cId="3565729517" sldId="915"/>
        </pc:sldMkLst>
        <pc:spChg chg="mod">
          <ac:chgData name="Chunping Xu" userId="a5962ba47313b1f5" providerId="LiveId" clId="{6B802990-152F-4E52-86AF-4FBA9D3D1446}" dt="2020-12-04T06:10:53.891" v="135"/>
          <ac:spMkLst>
            <pc:docMk/>
            <pc:sldMk cId="3565729517" sldId="91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9:05.916" v="118"/>
        <pc:sldMkLst>
          <pc:docMk/>
          <pc:sldMk cId="1161140011" sldId="916"/>
        </pc:sldMkLst>
        <pc:spChg chg="mod">
          <ac:chgData name="Chunping Xu" userId="a5962ba47313b1f5" providerId="LiveId" clId="{6B802990-152F-4E52-86AF-4FBA9D3D1446}" dt="2020-12-04T06:09:05.916" v="118"/>
          <ac:spMkLst>
            <pc:docMk/>
            <pc:sldMk cId="1161140011" sldId="91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1:35.995" v="139" actId="255"/>
        <pc:sldMkLst>
          <pc:docMk/>
          <pc:sldMk cId="593414309" sldId="917"/>
        </pc:sldMkLst>
        <pc:spChg chg="mod">
          <ac:chgData name="Chunping Xu" userId="a5962ba47313b1f5" providerId="LiveId" clId="{6B802990-152F-4E52-86AF-4FBA9D3D1446}" dt="2020-12-04T06:11:35.995" v="139" actId="255"/>
          <ac:spMkLst>
            <pc:docMk/>
            <pc:sldMk cId="593414309" sldId="91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27.089" v="150"/>
        <pc:sldMkLst>
          <pc:docMk/>
          <pc:sldMk cId="3702871186" sldId="918"/>
        </pc:sldMkLst>
        <pc:spChg chg="mod">
          <ac:chgData name="Chunping Xu" userId="a5962ba47313b1f5" providerId="LiveId" clId="{6B802990-152F-4E52-86AF-4FBA9D3D1446}" dt="2020-12-04T06:12:27.089" v="150"/>
          <ac:spMkLst>
            <pc:docMk/>
            <pc:sldMk cId="3702871186" sldId="91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42.617" v="153"/>
        <pc:sldMkLst>
          <pc:docMk/>
          <pc:sldMk cId="3860091092" sldId="919"/>
        </pc:sldMkLst>
        <pc:spChg chg="mod">
          <ac:chgData name="Chunping Xu" userId="a5962ba47313b1f5" providerId="LiveId" clId="{6B802990-152F-4E52-86AF-4FBA9D3D1446}" dt="2020-12-04T06:12:42.617" v="153"/>
          <ac:spMkLst>
            <pc:docMk/>
            <pc:sldMk cId="3860091092" sldId="91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3:10.126" v="158" actId="20577"/>
        <pc:sldMkLst>
          <pc:docMk/>
          <pc:sldMk cId="3255214020" sldId="920"/>
        </pc:sldMkLst>
        <pc:spChg chg="mod">
          <ac:chgData name="Chunping Xu" userId="a5962ba47313b1f5" providerId="LiveId" clId="{6B802990-152F-4E52-86AF-4FBA9D3D1446}" dt="2020-12-04T06:13:10.126" v="158" actId="20577"/>
          <ac:spMkLst>
            <pc:docMk/>
            <pc:sldMk cId="3255214020" sldId="92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04.093" v="145"/>
        <pc:sldMkLst>
          <pc:docMk/>
          <pc:sldMk cId="2400903659" sldId="921"/>
        </pc:sldMkLst>
        <pc:spChg chg="mod">
          <ac:chgData name="Chunping Xu" userId="a5962ba47313b1f5" providerId="LiveId" clId="{6B802990-152F-4E52-86AF-4FBA9D3D1446}" dt="2020-12-04T06:12:04.093" v="145"/>
          <ac:spMkLst>
            <pc:docMk/>
            <pc:sldMk cId="2400903659" sldId="92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13:44.019" v="161" actId="47"/>
        <pc:sldMkLst>
          <pc:docMk/>
          <pc:sldMk cId="1695335148" sldId="922"/>
        </pc:sldMkLst>
      </pc:sldChg>
      <pc:sldChg chg="add">
        <pc:chgData name="Chunping Xu" userId="a5962ba47313b1f5" providerId="LiveId" clId="{6B802990-152F-4E52-86AF-4FBA9D3D1446}" dt="2020-12-04T06:13:40.806" v="160"/>
        <pc:sldMkLst>
          <pc:docMk/>
          <pc:sldMk cId="1364164951" sldId="923"/>
        </pc:sldMkLst>
      </pc:sldChg>
      <pc:sldChg chg="modSp add mod">
        <pc:chgData name="Chunping Xu" userId="a5962ba47313b1f5" providerId="LiveId" clId="{6B802990-152F-4E52-86AF-4FBA9D3D1446}" dt="2020-12-04T19:00:46.259" v="185" actId="13926"/>
        <pc:sldMkLst>
          <pc:docMk/>
          <pc:sldMk cId="3813381490" sldId="924"/>
        </pc:sldMkLst>
        <pc:spChg chg="mod">
          <ac:chgData name="Chunping Xu" userId="a5962ba47313b1f5" providerId="LiveId" clId="{6B802990-152F-4E52-86AF-4FBA9D3D1446}" dt="2020-12-04T19:00:46.259" v="185" actId="13926"/>
          <ac:spMkLst>
            <pc:docMk/>
            <pc:sldMk cId="3813381490" sldId="9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62DE75E7-B2C1-4782-917A-6608067FDDEE}"/>
    <pc:docChg chg="undo redo custSel addSld delSld modSld">
      <pc:chgData name="Chunping Xu" userId="a5962ba47313b1f5" providerId="LiveId" clId="{62DE75E7-B2C1-4782-917A-6608067FDDEE}" dt="2021-03-12T19:35:48.051" v="235" actId="207"/>
      <pc:docMkLst>
        <pc:docMk/>
      </pc:docMkLst>
      <pc:sldChg chg="modSp mod">
        <pc:chgData name="Chunping Xu" userId="a5962ba47313b1f5" providerId="LiveId" clId="{62DE75E7-B2C1-4782-917A-6608067FDDEE}" dt="2021-03-12T18:14:02.698" v="4" actId="20577"/>
        <pc:sldMkLst>
          <pc:docMk/>
          <pc:sldMk cId="2574250617" sldId="835"/>
        </pc:sldMkLst>
        <pc:spChg chg="mod">
          <ac:chgData name="Chunping Xu" userId="a5962ba47313b1f5" providerId="LiveId" clId="{62DE75E7-B2C1-4782-917A-6608067FDDEE}" dt="2021-03-12T18:14:02.698" v="4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22:07.424" v="67" actId="20577"/>
        <pc:sldMkLst>
          <pc:docMk/>
          <pc:sldMk cId="96890483" sldId="845"/>
        </pc:sldMkLst>
        <pc:spChg chg="mod">
          <ac:chgData name="Chunping Xu" userId="a5962ba47313b1f5" providerId="LiveId" clId="{62DE75E7-B2C1-4782-917A-6608067FDDEE}" dt="2021-03-12T18:22:07.424" v="67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30:22.604" v="76"/>
        <pc:sldMkLst>
          <pc:docMk/>
          <pc:sldMk cId="3489066414" sldId="847"/>
        </pc:sldMkLst>
        <pc:spChg chg="mod">
          <ac:chgData name="Chunping Xu" userId="a5962ba47313b1f5" providerId="LiveId" clId="{62DE75E7-B2C1-4782-917A-6608067FDDEE}" dt="2021-03-12T18:30:22.604" v="76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4:55.419" v="10" actId="20577"/>
        <pc:sldMkLst>
          <pc:docMk/>
          <pc:sldMk cId="2814175321" sldId="852"/>
        </pc:sldMkLst>
        <pc:spChg chg="mod">
          <ac:chgData name="Chunping Xu" userId="a5962ba47313b1f5" providerId="LiveId" clId="{62DE75E7-B2C1-4782-917A-6608067FDDEE}" dt="2021-03-12T18:14:55.419" v="10" actId="2057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62DE75E7-B2C1-4782-917A-6608067FDDEE}" dt="2021-03-12T18:28:51.791" v="73" actId="20577"/>
        <pc:sldMkLst>
          <pc:docMk/>
          <pc:sldMk cId="4007757009" sldId="884"/>
        </pc:sldMkLst>
        <pc:spChg chg="mod">
          <ac:chgData name="Chunping Xu" userId="a5962ba47313b1f5" providerId="LiveId" clId="{62DE75E7-B2C1-4782-917A-6608067FDDEE}" dt="2021-03-12T18:28:51.791" v="73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31:02.678" v="79"/>
        <pc:sldMkLst>
          <pc:docMk/>
          <pc:sldMk cId="4019409665" sldId="910"/>
        </pc:sldMkLst>
        <pc:spChg chg="mod">
          <ac:chgData name="Chunping Xu" userId="a5962ba47313b1f5" providerId="LiveId" clId="{62DE75E7-B2C1-4782-917A-6608067FDDEE}" dt="2021-03-12T18:31:02.678" v="79"/>
          <ac:spMkLst>
            <pc:docMk/>
            <pc:sldMk cId="4019409665" sldId="910"/>
            <ac:spMk id="441" creationId="{00000000-0000-0000-0000-000000000000}"/>
          </ac:spMkLst>
        </pc:spChg>
      </pc:sldChg>
      <pc:sldChg chg="addSp delSp modSp mod">
        <pc:chgData name="Chunping Xu" userId="a5962ba47313b1f5" providerId="LiveId" clId="{62DE75E7-B2C1-4782-917A-6608067FDDEE}" dt="2021-03-12T18:33:48.530" v="86" actId="20577"/>
        <pc:sldMkLst>
          <pc:docMk/>
          <pc:sldMk cId="7925270" sldId="911"/>
        </pc:sldMkLst>
        <pc:spChg chg="add del">
          <ac:chgData name="Chunping Xu" userId="a5962ba47313b1f5" providerId="LiveId" clId="{62DE75E7-B2C1-4782-917A-6608067FDDEE}" dt="2021-03-12T18:33:20.227" v="84" actId="22"/>
          <ac:spMkLst>
            <pc:docMk/>
            <pc:sldMk cId="7925270" sldId="911"/>
            <ac:spMk id="4" creationId="{331CAE16-5276-4C03-B642-0516EC42EF35}"/>
          </ac:spMkLst>
        </pc:spChg>
        <pc:spChg chg="mod">
          <ac:chgData name="Chunping Xu" userId="a5962ba47313b1f5" providerId="LiveId" clId="{62DE75E7-B2C1-4782-917A-6608067FDDEE}" dt="2021-03-12T18:33:48.530" v="86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2:32.168" v="221" actId="20577"/>
        <pc:sldMkLst>
          <pc:docMk/>
          <pc:sldMk cId="1543919868" sldId="912"/>
        </pc:sldMkLst>
        <pc:spChg chg="mod">
          <ac:chgData name="Chunping Xu" userId="a5962ba47313b1f5" providerId="LiveId" clId="{62DE75E7-B2C1-4782-917A-6608067FDDEE}" dt="2021-03-12T19:32:32.168" v="221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8:36:44.842" v="91" actId="47"/>
        <pc:sldMkLst>
          <pc:docMk/>
          <pc:sldMk cId="736122814" sldId="913"/>
        </pc:sldMkLst>
      </pc:sldChg>
      <pc:sldChg chg="modSp mod">
        <pc:chgData name="Chunping Xu" userId="a5962ba47313b1f5" providerId="LiveId" clId="{62DE75E7-B2C1-4782-917A-6608067FDDEE}" dt="2021-03-12T19:20:32.744" v="182"/>
        <pc:sldMkLst>
          <pc:docMk/>
          <pc:sldMk cId="3565729517" sldId="915"/>
        </pc:sldMkLst>
        <pc:spChg chg="mod">
          <ac:chgData name="Chunping Xu" userId="a5962ba47313b1f5" providerId="LiveId" clId="{62DE75E7-B2C1-4782-917A-6608067FDDEE}" dt="2021-03-12T19:20:32.744" v="182"/>
          <ac:spMkLst>
            <pc:docMk/>
            <pc:sldMk cId="3565729517" sldId="91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2:02.864" v="218" actId="20577"/>
        <pc:sldMkLst>
          <pc:docMk/>
          <pc:sldMk cId="593414309" sldId="917"/>
        </pc:sldMkLst>
        <pc:spChg chg="mod">
          <ac:chgData name="Chunping Xu" userId="a5962ba47313b1f5" providerId="LiveId" clId="{62DE75E7-B2C1-4782-917A-6608067FDDEE}" dt="2021-03-12T19:32:02.864" v="218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0:36.241" v="210" actId="20577"/>
        <pc:sldMkLst>
          <pc:docMk/>
          <pc:sldMk cId="3702871186" sldId="918"/>
        </pc:sldMkLst>
        <pc:spChg chg="mod">
          <ac:chgData name="Chunping Xu" userId="a5962ba47313b1f5" providerId="LiveId" clId="{62DE75E7-B2C1-4782-917A-6608067FDDEE}" dt="2021-03-12T19:30:36.241" v="210" actId="20577"/>
          <ac:spMkLst>
            <pc:docMk/>
            <pc:sldMk cId="3702871186" sldId="918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22.873" v="15"/>
        <pc:sldMkLst>
          <pc:docMk/>
          <pc:sldMk cId="2313262846" sldId="926"/>
        </pc:sldMkLst>
        <pc:spChg chg="mod">
          <ac:chgData name="Chunping Xu" userId="a5962ba47313b1f5" providerId="LiveId" clId="{62DE75E7-B2C1-4782-917A-6608067FDDEE}" dt="2021-03-12T18:15:22.873" v="15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40.076" v="20"/>
        <pc:sldMkLst>
          <pc:docMk/>
          <pc:sldMk cId="1721187573" sldId="927"/>
        </pc:sldMkLst>
        <pc:spChg chg="mod">
          <ac:chgData name="Chunping Xu" userId="a5962ba47313b1f5" providerId="LiveId" clId="{62DE75E7-B2C1-4782-917A-6608067FDDEE}" dt="2021-03-12T18:15:40.076" v="20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55.185" v="23"/>
        <pc:sldMkLst>
          <pc:docMk/>
          <pc:sldMk cId="3410243051" sldId="928"/>
        </pc:sldMkLst>
        <pc:spChg chg="mod">
          <ac:chgData name="Chunping Xu" userId="a5962ba47313b1f5" providerId="LiveId" clId="{62DE75E7-B2C1-4782-917A-6608067FDDEE}" dt="2021-03-12T18:15:55.185" v="23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8:36:44.842" v="91" actId="47"/>
        <pc:sldMkLst>
          <pc:docMk/>
          <pc:sldMk cId="1647251514" sldId="932"/>
        </pc:sldMkLst>
      </pc:sldChg>
      <pc:sldChg chg="modSp mod">
        <pc:chgData name="Chunping Xu" userId="a5962ba47313b1f5" providerId="LiveId" clId="{62DE75E7-B2C1-4782-917A-6608067FDDEE}" dt="2021-03-12T19:21:42.710" v="186" actId="20577"/>
        <pc:sldMkLst>
          <pc:docMk/>
          <pc:sldMk cId="1063652286" sldId="934"/>
        </pc:sldMkLst>
        <pc:spChg chg="mod">
          <ac:chgData name="Chunping Xu" userId="a5962ba47313b1f5" providerId="LiveId" clId="{62DE75E7-B2C1-4782-917A-6608067FDDEE}" dt="2021-03-12T19:21:42.710" v="186" actId="20577"/>
          <ac:spMkLst>
            <pc:docMk/>
            <pc:sldMk cId="1063652286" sldId="934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0:01.080" v="206" actId="20577"/>
        <pc:sldMkLst>
          <pc:docMk/>
          <pc:sldMk cId="1184044065" sldId="935"/>
        </pc:sldMkLst>
        <pc:spChg chg="mod">
          <ac:chgData name="Chunping Xu" userId="a5962ba47313b1f5" providerId="LiveId" clId="{62DE75E7-B2C1-4782-917A-6608067FDDEE}" dt="2021-03-12T19:30:01.080" v="206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9:15:56.033" v="166" actId="47"/>
        <pc:sldMkLst>
          <pc:docMk/>
          <pc:sldMk cId="3801966939" sldId="937"/>
        </pc:sldMkLst>
      </pc:sldChg>
      <pc:sldChg chg="del">
        <pc:chgData name="Chunping Xu" userId="a5962ba47313b1f5" providerId="LiveId" clId="{62DE75E7-B2C1-4782-917A-6608067FDDEE}" dt="2021-03-12T19:27:10.122" v="196" actId="47"/>
        <pc:sldMkLst>
          <pc:docMk/>
          <pc:sldMk cId="1780014292" sldId="938"/>
        </pc:sldMkLst>
      </pc:sldChg>
      <pc:sldChg chg="modSp mod">
        <pc:chgData name="Chunping Xu" userId="a5962ba47313b1f5" providerId="LiveId" clId="{62DE75E7-B2C1-4782-917A-6608067FDDEE}" dt="2021-03-12T19:31:36.277" v="216" actId="14100"/>
        <pc:sldMkLst>
          <pc:docMk/>
          <pc:sldMk cId="3019284783" sldId="939"/>
        </pc:sldMkLst>
        <pc:spChg chg="mod">
          <ac:chgData name="Chunping Xu" userId="a5962ba47313b1f5" providerId="LiveId" clId="{62DE75E7-B2C1-4782-917A-6608067FDDEE}" dt="2021-03-12T19:31:36.277" v="216" actId="14100"/>
          <ac:spMkLst>
            <pc:docMk/>
            <pc:sldMk cId="3019284783" sldId="939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9:31:52.129" v="217" actId="47"/>
        <pc:sldMkLst>
          <pc:docMk/>
          <pc:sldMk cId="3082107956" sldId="940"/>
        </pc:sldMkLst>
      </pc:sldChg>
      <pc:sldChg chg="modSp add mod">
        <pc:chgData name="Chunping Xu" userId="a5962ba47313b1f5" providerId="LiveId" clId="{62DE75E7-B2C1-4782-917A-6608067FDDEE}" dt="2021-03-12T18:16:32.802" v="27" actId="20577"/>
        <pc:sldMkLst>
          <pc:docMk/>
          <pc:sldMk cId="4221993880" sldId="941"/>
        </pc:sldMkLst>
        <pc:spChg chg="mod">
          <ac:chgData name="Chunping Xu" userId="a5962ba47313b1f5" providerId="LiveId" clId="{62DE75E7-B2C1-4782-917A-6608067FDDEE}" dt="2021-03-12T18:16:32.802" v="27" actId="20577"/>
          <ac:spMkLst>
            <pc:docMk/>
            <pc:sldMk cId="4221993880" sldId="94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19:47.699" v="38"/>
        <pc:sldMkLst>
          <pc:docMk/>
          <pc:sldMk cId="1638738310" sldId="942"/>
        </pc:sldMkLst>
        <pc:spChg chg="mod">
          <ac:chgData name="Chunping Xu" userId="a5962ba47313b1f5" providerId="LiveId" clId="{62DE75E7-B2C1-4782-917A-6608067FDDEE}" dt="2021-03-12T18:19:47.699" v="38"/>
          <ac:spMkLst>
            <pc:docMk/>
            <pc:sldMk cId="1638738310" sldId="9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01.550" v="41"/>
        <pc:sldMkLst>
          <pc:docMk/>
          <pc:sldMk cId="2984823333" sldId="943"/>
        </pc:sldMkLst>
        <pc:spChg chg="mod">
          <ac:chgData name="Chunping Xu" userId="a5962ba47313b1f5" providerId="LiveId" clId="{62DE75E7-B2C1-4782-917A-6608067FDDEE}" dt="2021-03-12T18:20:01.550" v="41"/>
          <ac:spMkLst>
            <pc:docMk/>
            <pc:sldMk cId="2984823333" sldId="9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25.057" v="46"/>
        <pc:sldMkLst>
          <pc:docMk/>
          <pc:sldMk cId="3832321435" sldId="944"/>
        </pc:sldMkLst>
        <pc:spChg chg="mod">
          <ac:chgData name="Chunping Xu" userId="a5962ba47313b1f5" providerId="LiveId" clId="{62DE75E7-B2C1-4782-917A-6608067FDDEE}" dt="2021-03-12T18:20:25.057" v="46"/>
          <ac:spMkLst>
            <pc:docMk/>
            <pc:sldMk cId="3832321435" sldId="9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45.626" v="49"/>
        <pc:sldMkLst>
          <pc:docMk/>
          <pc:sldMk cId="563369088" sldId="945"/>
        </pc:sldMkLst>
        <pc:spChg chg="mod">
          <ac:chgData name="Chunping Xu" userId="a5962ba47313b1f5" providerId="LiveId" clId="{62DE75E7-B2C1-4782-917A-6608067FDDEE}" dt="2021-03-12T18:20:45.626" v="49"/>
          <ac:spMkLst>
            <pc:docMk/>
            <pc:sldMk cId="563369088" sldId="94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1:13.741" v="53" actId="255"/>
        <pc:sldMkLst>
          <pc:docMk/>
          <pc:sldMk cId="3368839328" sldId="946"/>
        </pc:sldMkLst>
        <pc:spChg chg="mod">
          <ac:chgData name="Chunping Xu" userId="a5962ba47313b1f5" providerId="LiveId" clId="{62DE75E7-B2C1-4782-917A-6608067FDDEE}" dt="2021-03-12T18:21:13.741" v="53" actId="255"/>
          <ac:spMkLst>
            <pc:docMk/>
            <pc:sldMk cId="3368839328" sldId="94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33:53.145" v="87" actId="20577"/>
        <pc:sldMkLst>
          <pc:docMk/>
          <pc:sldMk cId="2773052931" sldId="947"/>
        </pc:sldMkLst>
        <pc:spChg chg="mod">
          <ac:chgData name="Chunping Xu" userId="a5962ba47313b1f5" providerId="LiveId" clId="{62DE75E7-B2C1-4782-917A-6608067FDDEE}" dt="2021-03-12T18:33:53.145" v="87" actId="20577"/>
          <ac:spMkLst>
            <pc:docMk/>
            <pc:sldMk cId="2773052931" sldId="947"/>
            <ac:spMk id="441" creationId="{00000000-0000-0000-0000-000000000000}"/>
          </ac:spMkLst>
        </pc:spChg>
      </pc:sldChg>
      <pc:sldChg chg="add del">
        <pc:chgData name="Chunping Xu" userId="a5962ba47313b1f5" providerId="LiveId" clId="{62DE75E7-B2C1-4782-917A-6608067FDDEE}" dt="2021-03-12T18:21:23.292" v="54" actId="47"/>
        <pc:sldMkLst>
          <pc:docMk/>
          <pc:sldMk cId="2985752125" sldId="947"/>
        </pc:sldMkLst>
      </pc:sldChg>
      <pc:sldChg chg="add del">
        <pc:chgData name="Chunping Xu" userId="a5962ba47313b1f5" providerId="LiveId" clId="{62DE75E7-B2C1-4782-917A-6608067FDDEE}" dt="2021-03-12T18:21:23.292" v="54" actId="47"/>
        <pc:sldMkLst>
          <pc:docMk/>
          <pc:sldMk cId="2721592474" sldId="948"/>
        </pc:sldMkLst>
      </pc:sldChg>
      <pc:sldChg chg="modSp add mod">
        <pc:chgData name="Chunping Xu" userId="a5962ba47313b1f5" providerId="LiveId" clId="{62DE75E7-B2C1-4782-917A-6608067FDDEE}" dt="2021-03-12T19:32:28.946" v="220" actId="20577"/>
        <pc:sldMkLst>
          <pc:docMk/>
          <pc:sldMk cId="3246552041" sldId="948"/>
        </pc:sldMkLst>
        <pc:spChg chg="mod">
          <ac:chgData name="Chunping Xu" userId="a5962ba47313b1f5" providerId="LiveId" clId="{62DE75E7-B2C1-4782-917A-6608067FDDEE}" dt="2021-03-12T19:32:28.946" v="220" actId="20577"/>
          <ac:spMkLst>
            <pc:docMk/>
            <pc:sldMk cId="3246552041" sldId="94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2:26.203" v="219" actId="20577"/>
        <pc:sldMkLst>
          <pc:docMk/>
          <pc:sldMk cId="3304690809" sldId="949"/>
        </pc:sldMkLst>
        <pc:spChg chg="mod">
          <ac:chgData name="Chunping Xu" userId="a5962ba47313b1f5" providerId="LiveId" clId="{62DE75E7-B2C1-4782-917A-6608067FDDEE}" dt="2021-03-12T19:32:26.203" v="219" actId="20577"/>
          <ac:spMkLst>
            <pc:docMk/>
            <pc:sldMk cId="3304690809" sldId="94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38:35.777" v="104"/>
        <pc:sldMkLst>
          <pc:docMk/>
          <pc:sldMk cId="1535006336" sldId="950"/>
        </pc:sldMkLst>
        <pc:spChg chg="mod">
          <ac:chgData name="Chunping Xu" userId="a5962ba47313b1f5" providerId="LiveId" clId="{62DE75E7-B2C1-4782-917A-6608067FDDEE}" dt="2021-03-12T18:38:35.777" v="104"/>
          <ac:spMkLst>
            <pc:docMk/>
            <pc:sldMk cId="1535006336" sldId="95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21.398" v="230"/>
        <pc:sldMkLst>
          <pc:docMk/>
          <pc:sldMk cId="780877328" sldId="951"/>
        </pc:sldMkLst>
        <pc:spChg chg="mod">
          <ac:chgData name="Chunping Xu" userId="a5962ba47313b1f5" providerId="LiveId" clId="{62DE75E7-B2C1-4782-917A-6608067FDDEE}" dt="2021-03-12T19:35:21.398" v="230"/>
          <ac:spMkLst>
            <pc:docMk/>
            <pc:sldMk cId="780877328" sldId="95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26.720" v="232"/>
        <pc:sldMkLst>
          <pc:docMk/>
          <pc:sldMk cId="3930469402" sldId="952"/>
        </pc:sldMkLst>
        <pc:spChg chg="mod">
          <ac:chgData name="Chunping Xu" userId="a5962ba47313b1f5" providerId="LiveId" clId="{62DE75E7-B2C1-4782-917A-6608067FDDEE}" dt="2021-03-12T19:35:26.720" v="232"/>
          <ac:spMkLst>
            <pc:docMk/>
            <pc:sldMk cId="3930469402" sldId="95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48.051" v="235" actId="207"/>
        <pc:sldMkLst>
          <pc:docMk/>
          <pc:sldMk cId="3429638334" sldId="953"/>
        </pc:sldMkLst>
        <pc:spChg chg="mod">
          <ac:chgData name="Chunping Xu" userId="a5962ba47313b1f5" providerId="LiveId" clId="{62DE75E7-B2C1-4782-917A-6608067FDDEE}" dt="2021-03-12T19:35:48.051" v="235" actId="207"/>
          <ac:spMkLst>
            <pc:docMk/>
            <pc:sldMk cId="3429638334" sldId="95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54:48.180" v="134" actId="20577"/>
        <pc:sldMkLst>
          <pc:docMk/>
          <pc:sldMk cId="2300784458" sldId="954"/>
        </pc:sldMkLst>
        <pc:spChg chg="mod">
          <ac:chgData name="Chunping Xu" userId="a5962ba47313b1f5" providerId="LiveId" clId="{62DE75E7-B2C1-4782-917A-6608067FDDEE}" dt="2021-03-12T18:54:48.180" v="134" actId="20577"/>
          <ac:spMkLst>
            <pc:docMk/>
            <pc:sldMk cId="2300784458" sldId="95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4:20.363" v="151" actId="6549"/>
        <pc:sldMkLst>
          <pc:docMk/>
          <pc:sldMk cId="1136150031" sldId="955"/>
        </pc:sldMkLst>
        <pc:spChg chg="mod">
          <ac:chgData name="Chunping Xu" userId="a5962ba47313b1f5" providerId="LiveId" clId="{62DE75E7-B2C1-4782-917A-6608067FDDEE}" dt="2021-03-12T19:14:20.363" v="151" actId="6549"/>
          <ac:spMkLst>
            <pc:docMk/>
            <pc:sldMk cId="1136150031" sldId="95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4:45.996" v="154"/>
        <pc:sldMkLst>
          <pc:docMk/>
          <pc:sldMk cId="1460311642" sldId="956"/>
        </pc:sldMkLst>
        <pc:spChg chg="mod">
          <ac:chgData name="Chunping Xu" userId="a5962ba47313b1f5" providerId="LiveId" clId="{62DE75E7-B2C1-4782-917A-6608067FDDEE}" dt="2021-03-12T19:14:45.996" v="154"/>
          <ac:spMkLst>
            <pc:docMk/>
            <pc:sldMk cId="1460311642" sldId="95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5:49.410" v="165"/>
        <pc:sldMkLst>
          <pc:docMk/>
          <pc:sldMk cId="4206779045" sldId="957"/>
        </pc:sldMkLst>
        <pc:spChg chg="mod">
          <ac:chgData name="Chunping Xu" userId="a5962ba47313b1f5" providerId="LiveId" clId="{62DE75E7-B2C1-4782-917A-6608067FDDEE}" dt="2021-03-12T19:15:49.410" v="165"/>
          <ac:spMkLst>
            <pc:docMk/>
            <pc:sldMk cId="4206779045" sldId="95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55:30.289" v="139"/>
        <pc:sldMkLst>
          <pc:docMk/>
          <pc:sldMk cId="2249131611" sldId="958"/>
        </pc:sldMkLst>
        <pc:spChg chg="mod">
          <ac:chgData name="Chunping Xu" userId="a5962ba47313b1f5" providerId="LiveId" clId="{62DE75E7-B2C1-4782-917A-6608067FDDEE}" dt="2021-03-12T18:55:30.289" v="139"/>
          <ac:spMkLst>
            <pc:docMk/>
            <pc:sldMk cId="2249131611" sldId="95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22:09.854" v="191"/>
        <pc:sldMkLst>
          <pc:docMk/>
          <pc:sldMk cId="2644246084" sldId="959"/>
        </pc:sldMkLst>
        <pc:spChg chg="mod">
          <ac:chgData name="Chunping Xu" userId="a5962ba47313b1f5" providerId="LiveId" clId="{62DE75E7-B2C1-4782-917A-6608067FDDEE}" dt="2021-03-12T19:22:09.854" v="191"/>
          <ac:spMkLst>
            <pc:docMk/>
            <pc:sldMk cId="2644246084" sldId="959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AC1DFE6B-A8F9-4ADB-9466-431D5AB7BD04}"/>
    <pc:docChg chg="undo custSel addSld delSld modSld sldOrd">
      <pc:chgData name="Chunping Xu" userId="a5962ba47313b1f5" providerId="LiveId" clId="{AC1DFE6B-A8F9-4ADB-9466-431D5AB7BD04}" dt="2021-03-06T16:24:10.321" v="183" actId="20577"/>
      <pc:docMkLst>
        <pc:docMk/>
      </pc:docMkLst>
      <pc:sldChg chg="modSp mod">
        <pc:chgData name="Chunping Xu" userId="a5962ba47313b1f5" providerId="LiveId" clId="{AC1DFE6B-A8F9-4ADB-9466-431D5AB7BD04}" dt="2021-03-05T19:22:33.113" v="14"/>
        <pc:sldMkLst>
          <pc:docMk/>
          <pc:sldMk cId="2574250617" sldId="835"/>
        </pc:sldMkLst>
        <pc:spChg chg="mod">
          <ac:chgData name="Chunping Xu" userId="a5962ba47313b1f5" providerId="LiveId" clId="{AC1DFE6B-A8F9-4ADB-9466-431D5AB7BD04}" dt="2021-03-05T19:22:33.113" v="14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5:49.618" v="32"/>
        <pc:sldMkLst>
          <pc:docMk/>
          <pc:sldMk cId="96890483" sldId="845"/>
        </pc:sldMkLst>
        <pc:spChg chg="mod">
          <ac:chgData name="Chunping Xu" userId="a5962ba47313b1f5" providerId="LiveId" clId="{AC1DFE6B-A8F9-4ADB-9466-431D5AB7BD04}" dt="2021-03-05T19:25:49.618" v="3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7:06.220" v="44"/>
        <pc:sldMkLst>
          <pc:docMk/>
          <pc:sldMk cId="3489066414" sldId="847"/>
        </pc:sldMkLst>
        <pc:spChg chg="mod">
          <ac:chgData name="Chunping Xu" userId="a5962ba47313b1f5" providerId="LiveId" clId="{AC1DFE6B-A8F9-4ADB-9466-431D5AB7BD04}" dt="2021-03-05T19:27:06.220" v="44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3:03.483" v="17"/>
        <pc:sldMkLst>
          <pc:docMk/>
          <pc:sldMk cId="2814175321" sldId="852"/>
        </pc:sldMkLst>
        <pc:spChg chg="mod">
          <ac:chgData name="Chunping Xu" userId="a5962ba47313b1f5" providerId="LiveId" clId="{AC1DFE6B-A8F9-4ADB-9466-431D5AB7BD04}" dt="2021-03-05T19:23:03.483" v="1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C1DFE6B-A8F9-4ADB-9466-431D5AB7BD04}" dt="2021-03-05T19:26:43.239" v="39"/>
        <pc:sldMkLst>
          <pc:docMk/>
          <pc:sldMk cId="4007757009" sldId="884"/>
        </pc:sldMkLst>
        <pc:spChg chg="mod">
          <ac:chgData name="Chunping Xu" userId="a5962ba47313b1f5" providerId="LiveId" clId="{AC1DFE6B-A8F9-4ADB-9466-431D5AB7BD04}" dt="2021-03-05T19:26:43.239" v="3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27:10.610" v="45" actId="47"/>
        <pc:sldMkLst>
          <pc:docMk/>
          <pc:sldMk cId="176347072" sldId="906"/>
        </pc:sldMkLst>
      </pc:sldChg>
      <pc:sldChg chg="del">
        <pc:chgData name="Chunping Xu" userId="a5962ba47313b1f5" providerId="LiveId" clId="{AC1DFE6B-A8F9-4ADB-9466-431D5AB7BD04}" dt="2021-03-05T19:27:12.519" v="46" actId="47"/>
        <pc:sldMkLst>
          <pc:docMk/>
          <pc:sldMk cId="2727964911" sldId="907"/>
        </pc:sldMkLst>
      </pc:sldChg>
      <pc:sldChg chg="del">
        <pc:chgData name="Chunping Xu" userId="a5962ba47313b1f5" providerId="LiveId" clId="{AC1DFE6B-A8F9-4ADB-9466-431D5AB7BD04}" dt="2021-03-05T19:27:14.642" v="47" actId="47"/>
        <pc:sldMkLst>
          <pc:docMk/>
          <pc:sldMk cId="1128984360" sldId="908"/>
        </pc:sldMkLst>
      </pc:sldChg>
      <pc:sldChg chg="modSp mod">
        <pc:chgData name="Chunping Xu" userId="a5962ba47313b1f5" providerId="LiveId" clId="{AC1DFE6B-A8F9-4ADB-9466-431D5AB7BD04}" dt="2021-03-05T19:27:38.258" v="50"/>
        <pc:sldMkLst>
          <pc:docMk/>
          <pc:sldMk cId="4019409665" sldId="910"/>
        </pc:sldMkLst>
        <pc:spChg chg="mod">
          <ac:chgData name="Chunping Xu" userId="a5962ba47313b1f5" providerId="LiveId" clId="{AC1DFE6B-A8F9-4ADB-9466-431D5AB7BD04}" dt="2021-03-05T19:27:38.258" v="50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8:31.148" v="55" actId="255"/>
        <pc:sldMkLst>
          <pc:docMk/>
          <pc:sldMk cId="7925270" sldId="911"/>
        </pc:sldMkLst>
        <pc:spChg chg="mod">
          <ac:chgData name="Chunping Xu" userId="a5962ba47313b1f5" providerId="LiveId" clId="{AC1DFE6B-A8F9-4ADB-9466-431D5AB7BD04}" dt="2021-03-05T19:28:31.148" v="55" actId="255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9:15.295" v="60" actId="20577"/>
        <pc:sldMkLst>
          <pc:docMk/>
          <pc:sldMk cId="1543919868" sldId="912"/>
        </pc:sldMkLst>
        <pc:spChg chg="mod">
          <ac:chgData name="Chunping Xu" userId="a5962ba47313b1f5" providerId="LiveId" clId="{AC1DFE6B-A8F9-4ADB-9466-431D5AB7BD04}" dt="2021-03-05T19:29:15.295" v="60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22:56:44.205" v="167" actId="20577"/>
        <pc:sldMkLst>
          <pc:docMk/>
          <pc:sldMk cId="736122814" sldId="913"/>
        </pc:sldMkLst>
        <pc:spChg chg="mod">
          <ac:chgData name="Chunping Xu" userId="a5962ba47313b1f5" providerId="LiveId" clId="{AC1DFE6B-A8F9-4ADB-9466-431D5AB7BD04}" dt="2021-03-05T22:56:44.205" v="167" actId="20577"/>
          <ac:spMkLst>
            <pc:docMk/>
            <pc:sldMk cId="736122814" sldId="913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35:08.321" v="115" actId="20577"/>
        <pc:sldMkLst>
          <pc:docMk/>
          <pc:sldMk cId="3565729517" sldId="915"/>
        </pc:sldMkLst>
        <pc:spChg chg="mod">
          <ac:chgData name="Chunping Xu" userId="a5962ba47313b1f5" providerId="LiveId" clId="{AC1DFE6B-A8F9-4ADB-9466-431D5AB7BD04}" dt="2021-03-05T19:35:08.321" v="115" actId="20577"/>
          <ac:spMkLst>
            <pc:docMk/>
            <pc:sldMk cId="3565729517" sldId="915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1161140011" sldId="916"/>
        </pc:sldMkLst>
      </pc:sldChg>
      <pc:sldChg chg="modSp mod modAnim">
        <pc:chgData name="Chunping Xu" userId="a5962ba47313b1f5" providerId="LiveId" clId="{AC1DFE6B-A8F9-4ADB-9466-431D5AB7BD04}" dt="2021-03-06T16:24:10.321" v="183" actId="20577"/>
        <pc:sldMkLst>
          <pc:docMk/>
          <pc:sldMk cId="593414309" sldId="917"/>
        </pc:sldMkLst>
        <pc:spChg chg="mod">
          <ac:chgData name="Chunping Xu" userId="a5962ba47313b1f5" providerId="LiveId" clId="{AC1DFE6B-A8F9-4ADB-9466-431D5AB7BD04}" dt="2021-03-06T16:24:10.321" v="183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C1DFE6B-A8F9-4ADB-9466-431D5AB7BD04}" dt="2021-03-05T19:39:19.750" v="135"/>
        <pc:sldMkLst>
          <pc:docMk/>
          <pc:sldMk cId="3702871186" sldId="918"/>
        </pc:sldMkLst>
        <pc:spChg chg="mod">
          <ac:chgData name="Chunping Xu" userId="a5962ba47313b1f5" providerId="LiveId" clId="{AC1DFE6B-A8F9-4ADB-9466-431D5AB7BD04}" dt="2021-03-05T19:39:19.750" v="135"/>
          <ac:spMkLst>
            <pc:docMk/>
            <pc:sldMk cId="3702871186" sldId="918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9:34.546" v="140" actId="47"/>
        <pc:sldMkLst>
          <pc:docMk/>
          <pc:sldMk cId="3860091092" sldId="919"/>
        </pc:sldMkLst>
      </pc:sldChg>
      <pc:sldChg chg="del">
        <pc:chgData name="Chunping Xu" userId="a5962ba47313b1f5" providerId="LiveId" clId="{AC1DFE6B-A8F9-4ADB-9466-431D5AB7BD04}" dt="2021-03-05T19:39:35.204" v="141" actId="47"/>
        <pc:sldMkLst>
          <pc:docMk/>
          <pc:sldMk cId="3255214020" sldId="920"/>
        </pc:sldMkLst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3813381490" sldId="924"/>
        </pc:sldMkLst>
      </pc:sldChg>
      <pc:sldChg chg="modSp mod">
        <pc:chgData name="Chunping Xu" userId="a5962ba47313b1f5" providerId="LiveId" clId="{AC1DFE6B-A8F9-4ADB-9466-431D5AB7BD04}" dt="2021-03-05T19:23:51.594" v="21" actId="20577"/>
        <pc:sldMkLst>
          <pc:docMk/>
          <pc:sldMk cId="2313262846" sldId="926"/>
        </pc:sldMkLst>
        <pc:spChg chg="mod">
          <ac:chgData name="Chunping Xu" userId="a5962ba47313b1f5" providerId="LiveId" clId="{AC1DFE6B-A8F9-4ADB-9466-431D5AB7BD04}" dt="2021-03-05T19:23:51.594" v="21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4:46.987" v="24"/>
        <pc:sldMkLst>
          <pc:docMk/>
          <pc:sldMk cId="1721187573" sldId="927"/>
        </pc:sldMkLst>
        <pc:spChg chg="mod">
          <ac:chgData name="Chunping Xu" userId="a5962ba47313b1f5" providerId="LiveId" clId="{AC1DFE6B-A8F9-4ADB-9466-431D5AB7BD04}" dt="2021-03-05T19:24:46.987" v="24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5:01.408" v="27"/>
        <pc:sldMkLst>
          <pc:docMk/>
          <pc:sldMk cId="3410243051" sldId="928"/>
        </pc:sldMkLst>
        <pc:spChg chg="mod">
          <ac:chgData name="Chunping Xu" userId="a5962ba47313b1f5" providerId="LiveId" clId="{AC1DFE6B-A8F9-4ADB-9466-431D5AB7BD04}" dt="2021-03-05T19:25:01.408" v="27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9:33.361" v="139" actId="47"/>
        <pc:sldMkLst>
          <pc:docMk/>
          <pc:sldMk cId="3723240772" sldId="929"/>
        </pc:sldMkLst>
      </pc:sldChg>
      <pc:sldChg chg="del">
        <pc:chgData name="Chunping Xu" userId="a5962ba47313b1f5" providerId="LiveId" clId="{AC1DFE6B-A8F9-4ADB-9466-431D5AB7BD04}" dt="2021-03-05T19:29:20.228" v="61" actId="47"/>
        <pc:sldMkLst>
          <pc:docMk/>
          <pc:sldMk cId="622414443" sldId="930"/>
        </pc:sldMkLst>
      </pc:sldChg>
      <pc:sldChg chg="del">
        <pc:chgData name="Chunping Xu" userId="a5962ba47313b1f5" providerId="LiveId" clId="{AC1DFE6B-A8F9-4ADB-9466-431D5AB7BD04}" dt="2021-03-05T19:29:21.264" v="62" actId="47"/>
        <pc:sldMkLst>
          <pc:docMk/>
          <pc:sldMk cId="2614606435" sldId="931"/>
        </pc:sldMkLst>
      </pc:sldChg>
      <pc:sldChg chg="modSp mod">
        <pc:chgData name="Chunping Xu" userId="a5962ba47313b1f5" providerId="LiveId" clId="{AC1DFE6B-A8F9-4ADB-9466-431D5AB7BD04}" dt="2021-03-05T19:31:58.853" v="91" actId="6549"/>
        <pc:sldMkLst>
          <pc:docMk/>
          <pc:sldMk cId="1647251514" sldId="932"/>
        </pc:sldMkLst>
        <pc:spChg chg="mod">
          <ac:chgData name="Chunping Xu" userId="a5962ba47313b1f5" providerId="LiveId" clId="{AC1DFE6B-A8F9-4ADB-9466-431D5AB7BD04}" dt="2021-03-05T19:31:58.853" v="91" actId="6549"/>
          <ac:spMkLst>
            <pc:docMk/>
            <pc:sldMk cId="1647251514" sldId="932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2289486019" sldId="933"/>
        </pc:sldMkLst>
      </pc:sldChg>
      <pc:sldChg chg="modSp mod">
        <pc:chgData name="Chunping Xu" userId="a5962ba47313b1f5" providerId="LiveId" clId="{AC1DFE6B-A8F9-4ADB-9466-431D5AB7BD04}" dt="2021-03-05T19:46:37.016" v="164" actId="20577"/>
        <pc:sldMkLst>
          <pc:docMk/>
          <pc:sldMk cId="1063652286" sldId="934"/>
        </pc:sldMkLst>
        <pc:spChg chg="mod">
          <ac:chgData name="Chunping Xu" userId="a5962ba47313b1f5" providerId="LiveId" clId="{AC1DFE6B-A8F9-4ADB-9466-431D5AB7BD04}" dt="2021-03-05T19:46:37.016" v="164" actId="20577"/>
          <ac:spMkLst>
            <pc:docMk/>
            <pc:sldMk cId="1063652286" sldId="934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38:58.600" v="132" actId="20577"/>
        <pc:sldMkLst>
          <pc:docMk/>
          <pc:sldMk cId="1184044065" sldId="935"/>
        </pc:sldMkLst>
        <pc:spChg chg="mod">
          <ac:chgData name="Chunping Xu" userId="a5962ba47313b1f5" providerId="LiveId" clId="{AC1DFE6B-A8F9-4ADB-9466-431D5AB7BD04}" dt="2021-03-05T19:38:58.600" v="132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del ord">
        <pc:chgData name="Chunping Xu" userId="a5962ba47313b1f5" providerId="LiveId" clId="{AC1DFE6B-A8F9-4ADB-9466-431D5AB7BD04}" dt="2021-03-05T19:39:31.990" v="138" actId="47"/>
        <pc:sldMkLst>
          <pc:docMk/>
          <pc:sldMk cId="3566751660" sldId="936"/>
        </pc:sldMkLst>
      </pc:sldChg>
      <pc:sldChg chg="modSp add mod">
        <pc:chgData name="Chunping Xu" userId="a5962ba47313b1f5" providerId="LiveId" clId="{AC1DFE6B-A8F9-4ADB-9466-431D5AB7BD04}" dt="2021-03-05T19:34:38.860" v="111"/>
        <pc:sldMkLst>
          <pc:docMk/>
          <pc:sldMk cId="3801966939" sldId="937"/>
        </pc:sldMkLst>
        <pc:spChg chg="mod">
          <ac:chgData name="Chunping Xu" userId="a5962ba47313b1f5" providerId="LiveId" clId="{AC1DFE6B-A8F9-4ADB-9466-431D5AB7BD04}" dt="2021-03-05T19:34:38.860" v="111"/>
          <ac:spMkLst>
            <pc:docMk/>
            <pc:sldMk cId="3801966939" sldId="9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37:38.354" v="126"/>
        <pc:sldMkLst>
          <pc:docMk/>
          <pc:sldMk cId="1780014292" sldId="938"/>
        </pc:sldMkLst>
        <pc:spChg chg="mod">
          <ac:chgData name="Chunping Xu" userId="a5962ba47313b1f5" providerId="LiveId" clId="{AC1DFE6B-A8F9-4ADB-9466-431D5AB7BD04}" dt="2021-03-05T19:37:38.354" v="126"/>
          <ac:spMkLst>
            <pc:docMk/>
            <pc:sldMk cId="1780014292" sldId="9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40:05.287" v="146"/>
        <pc:sldMkLst>
          <pc:docMk/>
          <pc:sldMk cId="3019284783" sldId="939"/>
        </pc:sldMkLst>
        <pc:spChg chg="mod">
          <ac:chgData name="Chunping Xu" userId="a5962ba47313b1f5" providerId="LiveId" clId="{AC1DFE6B-A8F9-4ADB-9466-431D5AB7BD04}" dt="2021-03-05T19:40:05.287" v="146"/>
          <ac:spMkLst>
            <pc:docMk/>
            <pc:sldMk cId="3019284783" sldId="93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41:44.470" v="162" actId="948"/>
        <pc:sldMkLst>
          <pc:docMk/>
          <pc:sldMk cId="3082107956" sldId="940"/>
        </pc:sldMkLst>
        <pc:spChg chg="mod">
          <ac:chgData name="Chunping Xu" userId="a5962ba47313b1f5" providerId="LiveId" clId="{AC1DFE6B-A8F9-4ADB-9466-431D5AB7BD04}" dt="2021-03-05T19:41:44.470" v="162" actId="948"/>
          <ac:spMkLst>
            <pc:docMk/>
            <pc:sldMk cId="3082107956" sldId="940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E398AD40-0E2B-4382-BCDC-5F602832CF6D}"/>
    <pc:docChg chg="undo redo custSel addSld delSld modSld sldOrd">
      <pc:chgData name="Chunping Xu" userId="a5962ba47313b1f5" providerId="LiveId" clId="{E398AD40-0E2B-4382-BCDC-5F602832CF6D}" dt="2020-11-13T16:55:20.597" v="277"/>
      <pc:docMkLst>
        <pc:docMk/>
      </pc:docMkLst>
      <pc:sldChg chg="modSp mod">
        <pc:chgData name="Chunping Xu" userId="a5962ba47313b1f5" providerId="LiveId" clId="{E398AD40-0E2B-4382-BCDC-5F602832CF6D}" dt="2020-11-13T06:03:38.865" v="2"/>
        <pc:sldMkLst>
          <pc:docMk/>
          <pc:sldMk cId="2574250617" sldId="835"/>
        </pc:sldMkLst>
        <pc:spChg chg="mod">
          <ac:chgData name="Chunping Xu" userId="a5962ba47313b1f5" providerId="LiveId" clId="{E398AD40-0E2B-4382-BCDC-5F602832CF6D}" dt="2020-11-13T06:03:38.865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00.359" v="5"/>
        <pc:sldMkLst>
          <pc:docMk/>
          <pc:sldMk cId="2528803733" sldId="843"/>
        </pc:sldMkLst>
        <pc:spChg chg="mod">
          <ac:chgData name="Chunping Xu" userId="a5962ba47313b1f5" providerId="LiveId" clId="{E398AD40-0E2B-4382-BCDC-5F602832CF6D}" dt="2020-11-13T06:04:00.359" v="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19.118" v="10"/>
        <pc:sldMkLst>
          <pc:docMk/>
          <pc:sldMk cId="3125448393" sldId="844"/>
        </pc:sldMkLst>
        <pc:spChg chg="mod">
          <ac:chgData name="Chunping Xu" userId="a5962ba47313b1f5" providerId="LiveId" clId="{E398AD40-0E2B-4382-BCDC-5F602832CF6D}" dt="2020-11-13T06:04:19.118" v="10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5:21.642" v="23"/>
        <pc:sldMkLst>
          <pc:docMk/>
          <pc:sldMk cId="96890483" sldId="845"/>
        </pc:sldMkLst>
        <pc:spChg chg="mod">
          <ac:chgData name="Chunping Xu" userId="a5962ba47313b1f5" providerId="LiveId" clId="{E398AD40-0E2B-4382-BCDC-5F602832CF6D}" dt="2020-11-13T06:05:21.642" v="2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8:57.233" v="65"/>
        <pc:sldMkLst>
          <pc:docMk/>
          <pc:sldMk cId="3489066414" sldId="847"/>
        </pc:sldMkLst>
        <pc:spChg chg="mod">
          <ac:chgData name="Chunping Xu" userId="a5962ba47313b1f5" providerId="LiveId" clId="{E398AD40-0E2B-4382-BCDC-5F602832CF6D}" dt="2020-11-13T06:08:57.233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39.078" v="13"/>
        <pc:sldMkLst>
          <pc:docMk/>
          <pc:sldMk cId="2814175321" sldId="852"/>
        </pc:sldMkLst>
        <pc:spChg chg="mod">
          <ac:chgData name="Chunping Xu" userId="a5962ba47313b1f5" providerId="LiveId" clId="{E398AD40-0E2B-4382-BCDC-5F602832CF6D}" dt="2020-11-13T06:04:39.078" v="1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354063081" sldId="853"/>
        </pc:sldMkLst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685081893" sldId="858"/>
        </pc:sldMkLst>
      </pc:sldChg>
      <pc:sldChg chg="del">
        <pc:chgData name="Chunping Xu" userId="a5962ba47313b1f5" providerId="LiveId" clId="{E398AD40-0E2B-4382-BCDC-5F602832CF6D}" dt="2020-11-13T06:07:44.163" v="49" actId="47"/>
        <pc:sldMkLst>
          <pc:docMk/>
          <pc:sldMk cId="3265403355" sldId="862"/>
        </pc:sldMkLst>
      </pc:sldChg>
      <pc:sldChg chg="del">
        <pc:chgData name="Chunping Xu" userId="a5962ba47313b1f5" providerId="LiveId" clId="{E398AD40-0E2B-4382-BCDC-5F602832CF6D}" dt="2020-11-13T06:07:46.822" v="50" actId="47"/>
        <pc:sldMkLst>
          <pc:docMk/>
          <pc:sldMk cId="4107169669" sldId="863"/>
        </pc:sldMkLst>
      </pc:sldChg>
      <pc:sldChg chg="del">
        <pc:chgData name="Chunping Xu" userId="a5962ba47313b1f5" providerId="LiveId" clId="{E398AD40-0E2B-4382-BCDC-5F602832CF6D}" dt="2020-11-13T06:07:47.622" v="51" actId="47"/>
        <pc:sldMkLst>
          <pc:docMk/>
          <pc:sldMk cId="2810519403" sldId="864"/>
        </pc:sldMkLst>
      </pc:sldChg>
      <pc:sldChg chg="modSp mod">
        <pc:chgData name="Chunping Xu" userId="a5962ba47313b1f5" providerId="LiveId" clId="{E398AD40-0E2B-4382-BCDC-5F602832CF6D}" dt="2020-11-13T06:10:37.582" v="78"/>
        <pc:sldMkLst>
          <pc:docMk/>
          <pc:sldMk cId="2771223605" sldId="865"/>
        </pc:sldMkLst>
        <pc:spChg chg="mod">
          <ac:chgData name="Chunping Xu" userId="a5962ba47313b1f5" providerId="LiveId" clId="{E398AD40-0E2B-4382-BCDC-5F602832CF6D}" dt="2020-11-13T06:10:37.582" v="78"/>
          <ac:spMkLst>
            <pc:docMk/>
            <pc:sldMk cId="2771223605" sldId="86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46.794" v="260"/>
        <pc:sldMkLst>
          <pc:docMk/>
          <pc:sldMk cId="3050489150" sldId="866"/>
        </pc:sldMkLst>
        <pc:spChg chg="mod">
          <ac:chgData name="Chunping Xu" userId="a5962ba47313b1f5" providerId="LiveId" clId="{E398AD40-0E2B-4382-BCDC-5F602832CF6D}" dt="2020-11-13T06:10:20.901" v="75" actId="20577"/>
          <ac:spMkLst>
            <pc:docMk/>
            <pc:sldMk cId="3050489150" sldId="866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2:44.356" v="92" actId="255"/>
        <pc:sldMkLst>
          <pc:docMk/>
          <pc:sldMk cId="4022564738" sldId="867"/>
        </pc:sldMkLst>
        <pc:spChg chg="mod">
          <ac:chgData name="Chunping Xu" userId="a5962ba47313b1f5" providerId="LiveId" clId="{E398AD40-0E2B-4382-BCDC-5F602832CF6D}" dt="2020-11-13T06:12:44.356" v="92" actId="255"/>
          <ac:spMkLst>
            <pc:docMk/>
            <pc:sldMk cId="4022564738" sldId="86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39.310" v="115" actId="948"/>
        <pc:sldMkLst>
          <pc:docMk/>
          <pc:sldMk cId="127779817" sldId="868"/>
        </pc:sldMkLst>
        <pc:spChg chg="mod">
          <ac:chgData name="Chunping Xu" userId="a5962ba47313b1f5" providerId="LiveId" clId="{E398AD40-0E2B-4382-BCDC-5F602832CF6D}" dt="2020-11-13T06:16:39.310" v="115" actId="948"/>
          <ac:spMkLst>
            <pc:docMk/>
            <pc:sldMk cId="127779817" sldId="868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5:47.186" v="112"/>
        <pc:sldMkLst>
          <pc:docMk/>
          <pc:sldMk cId="1131454187" sldId="869"/>
        </pc:sldMkLst>
        <pc:spChg chg="mod">
          <ac:chgData name="Chunping Xu" userId="a5962ba47313b1f5" providerId="LiveId" clId="{E398AD40-0E2B-4382-BCDC-5F602832CF6D}" dt="2020-11-13T06:15:47.186" v="112"/>
          <ac:spMkLst>
            <pc:docMk/>
            <pc:sldMk cId="1131454187" sldId="869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7:52.788" v="134" actId="20577"/>
        <pc:sldMkLst>
          <pc:docMk/>
          <pc:sldMk cId="1413157655" sldId="870"/>
        </pc:sldMkLst>
        <pc:spChg chg="mod">
          <ac:chgData name="Chunping Xu" userId="a5962ba47313b1f5" providerId="LiveId" clId="{E398AD40-0E2B-4382-BCDC-5F602832CF6D}" dt="2020-11-13T06:17:52.788" v="134" actId="20577"/>
          <ac:spMkLst>
            <pc:docMk/>
            <pc:sldMk cId="1413157655" sldId="870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E398AD40-0E2B-4382-BCDC-5F602832CF6D}" dt="2020-11-13T16:55:20.597" v="277"/>
        <pc:sldMkLst>
          <pc:docMk/>
          <pc:sldMk cId="1444316163" sldId="871"/>
        </pc:sldMkLst>
        <pc:spChg chg="mod">
          <ac:chgData name="Chunping Xu" userId="a5962ba47313b1f5" providerId="LiveId" clId="{E398AD40-0E2B-4382-BCDC-5F602832CF6D}" dt="2020-11-13T06:28:30.200" v="239"/>
          <ac:spMkLst>
            <pc:docMk/>
            <pc:sldMk cId="1444316163" sldId="871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25.966" v="113" actId="948"/>
        <pc:sldMkLst>
          <pc:docMk/>
          <pc:sldMk cId="692466551" sldId="872"/>
        </pc:sldMkLst>
        <pc:spChg chg="mod">
          <ac:chgData name="Chunping Xu" userId="a5962ba47313b1f5" providerId="LiveId" clId="{E398AD40-0E2B-4382-BCDC-5F602832CF6D}" dt="2020-11-13T06:16:25.966" v="113" actId="948"/>
          <ac:spMkLst>
            <pc:docMk/>
            <pc:sldMk cId="692466551" sldId="87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30:00.790" v="256" actId="47"/>
        <pc:sldMkLst>
          <pc:docMk/>
          <pc:sldMk cId="2582617231" sldId="883"/>
        </pc:sldMkLst>
      </pc:sldChg>
      <pc:sldChg chg="modSp mod">
        <pc:chgData name="Chunping Xu" userId="a5962ba47313b1f5" providerId="LiveId" clId="{E398AD40-0E2B-4382-BCDC-5F602832CF6D}" dt="2020-11-13T16:23:54.505" v="275" actId="20577"/>
        <pc:sldMkLst>
          <pc:docMk/>
          <pc:sldMk cId="4007757009" sldId="884"/>
        </pc:sldMkLst>
        <pc:spChg chg="mod">
          <ac:chgData name="Chunping Xu" userId="a5962ba47313b1f5" providerId="LiveId" clId="{E398AD40-0E2B-4382-BCDC-5F602832CF6D}" dt="2020-11-13T16:23:54.505" v="275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13:55.682" v="100" actId="47"/>
        <pc:sldMkLst>
          <pc:docMk/>
          <pc:sldMk cId="1552241629" sldId="885"/>
        </pc:sldMkLst>
      </pc:sldChg>
      <pc:sldChg chg="del">
        <pc:chgData name="Chunping Xu" userId="a5962ba47313b1f5" providerId="LiveId" clId="{E398AD40-0E2B-4382-BCDC-5F602832CF6D}" dt="2020-11-13T06:15:01.435" v="105" actId="47"/>
        <pc:sldMkLst>
          <pc:docMk/>
          <pc:sldMk cId="2052029119" sldId="886"/>
        </pc:sldMkLst>
      </pc:sldChg>
      <pc:sldChg chg="del">
        <pc:chgData name="Chunping Xu" userId="a5962ba47313b1f5" providerId="LiveId" clId="{E398AD40-0E2B-4382-BCDC-5F602832CF6D}" dt="2020-11-13T06:15:34.111" v="109" actId="47"/>
        <pc:sldMkLst>
          <pc:docMk/>
          <pc:sldMk cId="1185814909" sldId="887"/>
        </pc:sldMkLst>
      </pc:sldChg>
      <pc:sldChg chg="modSp mod">
        <pc:chgData name="Chunping Xu" userId="a5962ba47313b1f5" providerId="LiveId" clId="{E398AD40-0E2B-4382-BCDC-5F602832CF6D}" dt="2020-11-13T06:23:07.710" v="165" actId="20577"/>
        <pc:sldMkLst>
          <pc:docMk/>
          <pc:sldMk cId="3554349762" sldId="888"/>
        </pc:sldMkLst>
        <pc:spChg chg="mod">
          <ac:chgData name="Chunping Xu" userId="a5962ba47313b1f5" providerId="LiveId" clId="{E398AD40-0E2B-4382-BCDC-5F602832CF6D}" dt="2020-11-13T06:23:07.710" v="165" actId="20577"/>
          <ac:spMkLst>
            <pc:docMk/>
            <pc:sldMk cId="3554349762" sldId="88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26.891" v="258"/>
        <pc:sldMkLst>
          <pc:docMk/>
          <pc:sldMk cId="3825219379" sldId="889"/>
        </pc:sldMkLst>
        <pc:spChg chg="mod">
          <ac:chgData name="Chunping Xu" userId="a5962ba47313b1f5" providerId="LiveId" clId="{E398AD40-0E2B-4382-BCDC-5F602832CF6D}" dt="2020-11-13T06:21:10.406" v="157" actId="255"/>
          <ac:spMkLst>
            <pc:docMk/>
            <pc:sldMk cId="3825219379" sldId="889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23:25.701" v="166" actId="47"/>
        <pc:sldMkLst>
          <pc:docMk/>
          <pc:sldMk cId="3805714263" sldId="890"/>
        </pc:sldMkLst>
      </pc:sldChg>
      <pc:sldChg chg="modSp mod">
        <pc:chgData name="Chunping Xu" userId="a5962ba47313b1f5" providerId="LiveId" clId="{E398AD40-0E2B-4382-BCDC-5F602832CF6D}" dt="2020-11-13T06:26:34.270" v="212"/>
        <pc:sldMkLst>
          <pc:docMk/>
          <pc:sldMk cId="2970630034" sldId="892"/>
        </pc:sldMkLst>
        <pc:spChg chg="mod">
          <ac:chgData name="Chunping Xu" userId="a5962ba47313b1f5" providerId="LiveId" clId="{E398AD40-0E2B-4382-BCDC-5F602832CF6D}" dt="2020-11-13T06:26:34.270" v="212"/>
          <ac:spMkLst>
            <pc:docMk/>
            <pc:sldMk cId="2970630034" sldId="89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29:53.258" v="255" actId="20577"/>
        <pc:sldMkLst>
          <pc:docMk/>
          <pc:sldMk cId="3356141396" sldId="893"/>
        </pc:sldMkLst>
        <pc:spChg chg="mod">
          <ac:chgData name="Chunping Xu" userId="a5962ba47313b1f5" providerId="LiveId" clId="{E398AD40-0E2B-4382-BCDC-5F602832CF6D}" dt="2020-11-13T06:29:53.258" v="255" actId="20577"/>
          <ac:spMkLst>
            <pc:docMk/>
            <pc:sldMk cId="3356141396" sldId="893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15.994" v="257"/>
        <pc:sldMkLst>
          <pc:docMk/>
          <pc:sldMk cId="928823395" sldId="894"/>
        </pc:sldMkLst>
        <pc:spChg chg="mod">
          <ac:chgData name="Chunping Xu" userId="a5962ba47313b1f5" providerId="LiveId" clId="{E398AD40-0E2B-4382-BCDC-5F602832CF6D}" dt="2020-11-13T06:29:38.014" v="254"/>
          <ac:spMkLst>
            <pc:docMk/>
            <pc:sldMk cId="928823395" sldId="894"/>
            <ac:spMk id="441" creationId="{00000000-0000-0000-0000-000000000000}"/>
          </ac:spMkLst>
        </pc:spChg>
      </pc:sldChg>
      <pc:sldChg chg="modSp add del modAnim">
        <pc:chgData name="Chunping Xu" userId="a5962ba47313b1f5" providerId="LiveId" clId="{E398AD40-0E2B-4382-BCDC-5F602832CF6D}" dt="2020-11-13T06:11:23.276" v="84" actId="47"/>
        <pc:sldMkLst>
          <pc:docMk/>
          <pc:sldMk cId="767009208" sldId="895"/>
        </pc:sldMkLst>
        <pc:spChg chg="mod">
          <ac:chgData name="Chunping Xu" userId="a5962ba47313b1f5" providerId="LiveId" clId="{E398AD40-0E2B-4382-BCDC-5F602832CF6D}" dt="2020-11-13T06:10:54.554" v="82" actId="20577"/>
          <ac:spMkLst>
            <pc:docMk/>
            <pc:sldMk cId="767009208" sldId="89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E398AD40-0E2B-4382-BCDC-5F602832CF6D}" dt="2020-11-13T06:30:38.650" v="259"/>
        <pc:sldMkLst>
          <pc:docMk/>
          <pc:sldMk cId="1020413872" sldId="896"/>
        </pc:sldMkLst>
        <pc:spChg chg="mod">
          <ac:chgData name="Chunping Xu" userId="a5962ba47313b1f5" providerId="LiveId" clId="{E398AD40-0E2B-4382-BCDC-5F602832CF6D}" dt="2020-11-13T06:11:49.661" v="88"/>
          <ac:spMkLst>
            <pc:docMk/>
            <pc:sldMk cId="1020413872" sldId="89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3:52.098" v="99"/>
        <pc:sldMkLst>
          <pc:docMk/>
          <pc:sldMk cId="2418322402" sldId="897"/>
        </pc:sldMkLst>
        <pc:spChg chg="mod">
          <ac:chgData name="Chunping Xu" userId="a5962ba47313b1f5" providerId="LiveId" clId="{E398AD40-0E2B-4382-BCDC-5F602832CF6D}" dt="2020-11-13T06:13:52.098" v="99"/>
          <ac:spMkLst>
            <pc:docMk/>
            <pc:sldMk cId="2418322402" sldId="89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7:07.212" v="119"/>
        <pc:sldMkLst>
          <pc:docMk/>
          <pc:sldMk cId="1640415659" sldId="898"/>
        </pc:sldMkLst>
        <pc:spChg chg="mod">
          <ac:chgData name="Chunping Xu" userId="a5962ba47313b1f5" providerId="LiveId" clId="{E398AD40-0E2B-4382-BCDC-5F602832CF6D}" dt="2020-11-13T06:17:07.212" v="119"/>
          <ac:spMkLst>
            <pc:docMk/>
            <pc:sldMk cId="1640415659" sldId="898"/>
            <ac:spMk id="441" creationId="{00000000-0000-0000-0000-000000000000}"/>
          </ac:spMkLst>
        </pc:spChg>
      </pc:sldChg>
      <pc:sldChg chg="modSp add mod ord">
        <pc:chgData name="Chunping Xu" userId="a5962ba47313b1f5" providerId="LiveId" clId="{E398AD40-0E2B-4382-BCDC-5F602832CF6D}" dt="2020-11-13T06:34:32.927" v="265"/>
        <pc:sldMkLst>
          <pc:docMk/>
          <pc:sldMk cId="2033146085" sldId="899"/>
        </pc:sldMkLst>
        <pc:spChg chg="mod">
          <ac:chgData name="Chunping Xu" userId="a5962ba47313b1f5" providerId="LiveId" clId="{E398AD40-0E2B-4382-BCDC-5F602832CF6D}" dt="2020-11-13T06:18:47.078" v="139"/>
          <ac:spMkLst>
            <pc:docMk/>
            <pc:sldMk cId="2033146085" sldId="89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28:36.820" v="245"/>
        <pc:sldMkLst>
          <pc:docMk/>
          <pc:sldMk cId="3693627612" sldId="900"/>
        </pc:sldMkLst>
        <pc:spChg chg="mod">
          <ac:chgData name="Chunping Xu" userId="a5962ba47313b1f5" providerId="LiveId" clId="{E398AD40-0E2B-4382-BCDC-5F602832CF6D}" dt="2020-11-13T06:28:36.820" v="245"/>
          <ac:spMkLst>
            <pc:docMk/>
            <pc:sldMk cId="3693627612" sldId="900"/>
            <ac:spMk id="441" creationId="{00000000-0000-0000-0000-000000000000}"/>
          </ac:spMkLst>
        </pc:spChg>
      </pc:sldChg>
      <pc:sldChg chg="add">
        <pc:chgData name="Chunping Xu" userId="a5962ba47313b1f5" providerId="LiveId" clId="{E398AD40-0E2B-4382-BCDC-5F602832CF6D}" dt="2020-11-13T06:34:36.401" v="266"/>
        <pc:sldMkLst>
          <pc:docMk/>
          <pc:sldMk cId="3646628098" sldId="90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454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55583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20693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52914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56345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38637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2931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9180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56322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73740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237212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976136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8126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637129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907413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7669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433174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655829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190266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78458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017745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799819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326544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332976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790473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57193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000893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95072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274495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842411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640323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38501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662472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创世记  </a:t>
            </a: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3:1-24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耶和华上帝所造的，惟有蛇比田野一切的活物更狡猾。蛇对女人说：「上帝岂是真说不许你们吃园中所有树上的果子吗？」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女人对蛇说：「园中树上的果子，我们可以吃，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惟有园当中那棵树上的果子，上帝曾说：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你们不可吃，也不可摸，免得你们死。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蛇对女人说：「你们不一定死；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因为上帝知道，你们吃的日子眼睛就明亮了，你们便如上帝能知道善恶。」</a:t>
            </a:r>
          </a:p>
        </p:txBody>
      </p:sp>
    </p:spTree>
    <p:extLst>
      <p:ext uri="{BB962C8B-B14F-4D97-AF65-F5344CB8AC3E}">
        <p14:creationId xmlns:p14="http://schemas.microsoft.com/office/powerpoint/2010/main" val="2313262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3:6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于是女人见那棵树的果子好作食物，也悦人的眼目，且是可喜爱的，能使人有智慧，就摘下果子来吃了，又给她丈夫，她丈夫也吃了。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他们二人的眼睛就明亮了，才知道自己是赤身露体，便拿无花果树的叶子为自己编做裙子。</a:t>
            </a:r>
          </a:p>
        </p:txBody>
      </p:sp>
    </p:spTree>
    <p:extLst>
      <p:ext uri="{BB962C8B-B14F-4D97-AF65-F5344CB8AC3E}">
        <p14:creationId xmlns:p14="http://schemas.microsoft.com/office/powerpoint/2010/main" val="1721187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3:8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天起了凉风，耶和华上帝在园中行走。那人和他妻子听见上帝的声音，就藏在园里的树木中，躲避耶和华上帝的面。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3:9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耶和华上帝呼唤那人，对他说：「你在哪里？」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3:10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他说：「我在园中听见你的声音，我就害怕；因为我赤身露体，我便藏了。」</a:t>
            </a:r>
          </a:p>
        </p:txBody>
      </p:sp>
    </p:spTree>
    <p:extLst>
      <p:ext uri="{BB962C8B-B14F-4D97-AF65-F5344CB8AC3E}">
        <p14:creationId xmlns:p14="http://schemas.microsoft.com/office/powerpoint/2010/main" val="3410243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耶和华说：「谁告诉你赤身露体呢？莫非你吃了我吩咐你不可吃的那树上的果子吗？」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那人说：「你所赐给我、与我同居的女人，她把那树上的果子给我，我就吃了。」</a:t>
            </a:r>
          </a:p>
        </p:txBody>
      </p:sp>
    </p:spTree>
    <p:extLst>
      <p:ext uri="{BB962C8B-B14F-4D97-AF65-F5344CB8AC3E}">
        <p14:creationId xmlns:p14="http://schemas.microsoft.com/office/powerpoint/2010/main" val="4221993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耶和华上帝对女人说：「你做的是甚么事呢？」女人说：「那蛇引诱我，我就吃了。」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耶和华上帝对蛇说：「你既做了这事，就必受咒诅，比一切的牲畜野兽更甚；你必用肚子行走，终身吃土。</a:t>
            </a:r>
          </a:p>
        </p:txBody>
      </p:sp>
    </p:spTree>
    <p:extLst>
      <p:ext uri="{BB962C8B-B14F-4D97-AF65-F5344CB8AC3E}">
        <p14:creationId xmlns:p14="http://schemas.microsoft.com/office/powerpoint/2010/main" val="1638738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我又要叫你和女人彼此为仇；你的后裔和女人的后裔也彼此为仇。女人的后裔要伤你的头；你要伤他的脚跟。」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3:16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又对女人说：「我必多多加增你怀胎的苦楚；你生产儿女必多受苦楚。你必恋慕你丈夫；你丈夫必管辖你。」</a:t>
            </a:r>
          </a:p>
        </p:txBody>
      </p:sp>
    </p:spTree>
    <p:extLst>
      <p:ext uri="{BB962C8B-B14F-4D97-AF65-F5344CB8AC3E}">
        <p14:creationId xmlns:p14="http://schemas.microsoft.com/office/powerpoint/2010/main" val="2984823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又对亚当说：「你既听从妻子的话，吃了我所吩咐你不可吃的那树上的果子，地必为你的缘故受咒诅；你必终身劳苦才能从地里得吃的。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3:18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地必给你长出荆棘和蒺藜来；你也要吃田间的菜蔬。</a:t>
            </a:r>
          </a:p>
        </p:txBody>
      </p:sp>
    </p:spTree>
    <p:extLst>
      <p:ext uri="{BB962C8B-B14F-4D97-AF65-F5344CB8AC3E}">
        <p14:creationId xmlns:p14="http://schemas.microsoft.com/office/powerpoint/2010/main" val="3832321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3:19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你必汗流满面才得糊口，直到你归了土，因为你是从土而出的。你本是尘土，仍要归于尘土。」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3:20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亚当给他妻子起名叫夏娃，因为她是众生之母。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耶和华上帝为亚当和他妻子用皮子做衣服给他们穿。</a:t>
            </a:r>
          </a:p>
        </p:txBody>
      </p:sp>
    </p:spTree>
    <p:extLst>
      <p:ext uri="{BB962C8B-B14F-4D97-AF65-F5344CB8AC3E}">
        <p14:creationId xmlns:p14="http://schemas.microsoft.com/office/powerpoint/2010/main" val="563369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9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3:22 </a:t>
            </a:r>
            <a:r>
              <a:rPr lang="zh-CN" altLang="en-US" sz="39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耶和华上帝说：「那人已经与我们相似，能知道善恶；现在恐怕他伸手又摘生命树的果子吃，就永远活着。」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9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3:23 </a:t>
            </a:r>
            <a:r>
              <a:rPr lang="zh-CN" altLang="en-US" sz="39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耶和华上帝便打发他出伊甸园去，耕种他所自出之土。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9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3:24 </a:t>
            </a:r>
            <a:r>
              <a:rPr lang="zh-CN" altLang="en-US" sz="39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于是把他赶出去了；又在伊甸园的东边安设基路伯和四面转动发火焰的剑，要把守生命树的道路。</a:t>
            </a:r>
          </a:p>
        </p:txBody>
      </p:sp>
    </p:spTree>
    <p:extLst>
      <p:ext uri="{BB962C8B-B14F-4D97-AF65-F5344CB8AC3E}">
        <p14:creationId xmlns:p14="http://schemas.microsoft.com/office/powerpoint/2010/main" val="3368839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948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失落与挽回</a:t>
            </a:r>
            <a:endParaRPr lang="en-US" altLang="zh-TW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endParaRPr lang="en-US" altLang="zh-TW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创世记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</a:t>
            </a: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-24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经常遇到的问题：既然上帝预知人会犯罪，为何还要创造人类？</a:t>
            </a:r>
          </a:p>
          <a:p>
            <a:pPr lvl="0">
              <a:spcBef>
                <a:spcPts val="1200"/>
              </a:spcBef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申命记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29:29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「隐秘的事是属耶和华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―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我们上帝的；惟有明显的事是永远属我们和我们子孙的，好叫我们遵行这律法上的一切话。」</a:t>
            </a:r>
          </a:p>
        </p:txBody>
      </p:sp>
    </p:spTree>
    <p:extLst>
      <p:ext uri="{BB962C8B-B14F-4D97-AF65-F5344CB8AC3E}">
        <p14:creationId xmlns:p14="http://schemas.microsoft.com/office/powerpoint/2010/main" val="4007757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一、探究人失落的原因。</a:t>
            </a:r>
          </a:p>
        </p:txBody>
      </p:sp>
    </p:spTree>
    <p:extLst>
      <p:ext uri="{BB962C8B-B14F-4D97-AF65-F5344CB8AC3E}">
        <p14:creationId xmlns:p14="http://schemas.microsoft.com/office/powerpoint/2010/main" val="3489066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耶和华上帝所造的，惟有蛇比田野一切的活物更狡猾。蛇对女人说：「上帝岂是真说不许你们吃园中所有树上的果子吗？」</a:t>
            </a:r>
          </a:p>
        </p:txBody>
      </p:sp>
    </p:spTree>
    <p:extLst>
      <p:ext uri="{BB962C8B-B14F-4D97-AF65-F5344CB8AC3E}">
        <p14:creationId xmlns:p14="http://schemas.microsoft.com/office/powerpoint/2010/main" val="4019409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雅各书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忍受试探的人是有福的，因为他经过试验以后，必得生命的冠冕；这是主应许给那些爱他之人的。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人被试探，不可说：「我是被上帝试探」；因为上帝不能被恶试探，他也不试探人。</a:t>
            </a:r>
          </a:p>
        </p:txBody>
      </p:sp>
    </p:spTree>
    <p:extLst>
      <p:ext uri="{BB962C8B-B14F-4D97-AF65-F5344CB8AC3E}">
        <p14:creationId xmlns:p14="http://schemas.microsoft.com/office/powerpoint/2010/main" val="7925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雅各书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但各人被试探，乃是被自己的私欲牵引诱惑的。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私欲既怀了胎，就生出罪来；罪既长成，就生出死来。</a:t>
            </a:r>
          </a:p>
        </p:txBody>
      </p:sp>
    </p:spTree>
    <p:extLst>
      <p:ext uri="{BB962C8B-B14F-4D97-AF65-F5344CB8AC3E}">
        <p14:creationId xmlns:p14="http://schemas.microsoft.com/office/powerpoint/2010/main" val="2773052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、怀疑上帝话语的真实性。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耶和华上帝所造的，惟有蛇比田野一切的活物更狡猾。蛇对女人说：「上帝岂是真说不许你们吃园中所有树上的果子吗？」</a:t>
            </a:r>
          </a:p>
        </p:txBody>
      </p:sp>
    </p:spTree>
    <p:extLst>
      <p:ext uri="{BB962C8B-B14F-4D97-AF65-F5344CB8AC3E}">
        <p14:creationId xmlns:p14="http://schemas.microsoft.com/office/powerpoint/2010/main" val="1543919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、怀疑上帝话语的严肃性。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女人对蛇说：「园中树上的果子，我们可以吃，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惟有园当中那棵树上的果子，上帝曾说：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你们不可吃，也不可摸，免得你们死。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蛇对女人说：「你们不一定死；</a:t>
            </a:r>
          </a:p>
        </p:txBody>
      </p:sp>
    </p:spTree>
    <p:extLst>
      <p:ext uri="{BB962C8B-B14F-4D97-AF65-F5344CB8AC3E}">
        <p14:creationId xmlns:p14="http://schemas.microsoft.com/office/powerpoint/2010/main" val="3246552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、怀疑上帝话语的善意性。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因为上帝知道，你们吃的日子眼睛就明亮了，你们便如上帝能知道善恶。」</a:t>
            </a:r>
          </a:p>
        </p:txBody>
      </p:sp>
    </p:spTree>
    <p:extLst>
      <p:ext uri="{BB962C8B-B14F-4D97-AF65-F5344CB8AC3E}">
        <p14:creationId xmlns:p14="http://schemas.microsoft.com/office/powerpoint/2010/main" val="33046908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于是女人见那棵树的果子好作食物，也悦人的眼目，且是可喜爱的，能使人有智慧，就摘下果子来吃了，又给她丈夫，她丈夫也吃了。</a:t>
            </a:r>
          </a:p>
        </p:txBody>
      </p:sp>
    </p:spTree>
    <p:extLst>
      <p:ext uri="{BB962C8B-B14F-4D97-AF65-F5344CB8AC3E}">
        <p14:creationId xmlns:p14="http://schemas.microsoft.com/office/powerpoint/2010/main" val="1535006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约翰一书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父老啊，我曾写信给你们，因为，你们认识那从起初原有的。少年人哪，我曾写信给你们；因为，你们刚强，上帝的道常存在你们心里；你们也胜了那恶者。 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不要爱世界和世界上的事。人若爱世界，爱父的心就不在他里面了。 </a:t>
            </a:r>
          </a:p>
        </p:txBody>
      </p:sp>
    </p:spTree>
    <p:extLst>
      <p:ext uri="{BB962C8B-B14F-4D97-AF65-F5344CB8AC3E}">
        <p14:creationId xmlns:p14="http://schemas.microsoft.com/office/powerpoint/2010/main" val="7808773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因为凡世界上的事，就象肉体的情欲，眼目的情欲，并今生的骄傲，都不是从父来的，乃是从世界来的。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这世界和其上的情欲都要过去，惟独遵行上帝旨意的，是永远常存。</a:t>
            </a:r>
          </a:p>
        </p:txBody>
      </p:sp>
    </p:spTree>
    <p:extLst>
      <p:ext uri="{BB962C8B-B14F-4D97-AF65-F5344CB8AC3E}">
        <p14:creationId xmlns:p14="http://schemas.microsoft.com/office/powerpoint/2010/main" val="3930469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于是女人见那棵树的果子好作食物</a:t>
            </a:r>
            <a:r>
              <a:rPr lang="zh-CN" altLang="en-US" sz="3600" b="1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（肉体的情欲）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，也悦人的眼目，且是可喜爱的</a:t>
            </a:r>
            <a:r>
              <a:rPr lang="zh-CN" altLang="en-US" sz="3600" b="1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（眼目的情欲）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，能使人有智慧</a:t>
            </a:r>
            <a:r>
              <a:rPr lang="zh-CN" altLang="en-US" sz="3600" b="1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（今生的骄傲）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，就摘下果子来吃了，又给她丈夫，她丈夫也吃了。</a:t>
            </a:r>
          </a:p>
        </p:txBody>
      </p:sp>
    </p:spTree>
    <p:extLst>
      <p:ext uri="{BB962C8B-B14F-4D97-AF65-F5344CB8AC3E}">
        <p14:creationId xmlns:p14="http://schemas.microsoft.com/office/powerpoint/2010/main" val="34296383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路加福音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耶稣回答说：「经上记着说：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人活着不是单靠食物，乃是靠上帝口里所出的一切话。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」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耶稣说：「经上记着说：当拜主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―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你的上帝，单要事奉他。」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耶稣对他说：「经上说：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不可试探主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―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你的上帝。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23007844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一、探究人失落的原因。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二、面对人失落的苦难。</a:t>
            </a:r>
          </a:p>
        </p:txBody>
      </p:sp>
    </p:spTree>
    <p:extLst>
      <p:ext uri="{BB962C8B-B14F-4D97-AF65-F5344CB8AC3E}">
        <p14:creationId xmlns:p14="http://schemas.microsoft.com/office/powerpoint/2010/main" val="22491316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、神我关系的破坏。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天起了凉风，耶和华上帝在园中行走。那人和他妻子听见上帝的声音，就藏在园里的树木中，躲避耶和华上帝的面。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3:9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耶和华上帝呼唤那人，对他说：「你在哪里？」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3:10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他说：「我在园中听见你的声音，我就害怕；因为我赤身露体，我便藏了。」</a:t>
            </a:r>
          </a:p>
        </p:txBody>
      </p:sp>
    </p:spTree>
    <p:extLst>
      <p:ext uri="{BB962C8B-B14F-4D97-AF65-F5344CB8AC3E}">
        <p14:creationId xmlns:p14="http://schemas.microsoft.com/office/powerpoint/2010/main" val="11361500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耶和华说：「谁告诉你赤身露体呢？莫非你吃了我吩咐你不可吃的那树上的果子吗？」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那人说：「你所赐给我、与我同居的女人，她把那树上的果子给我，我就吃了。」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耶和华上帝对女人说：「你做的是甚么事呢？」女人说：「那蛇引诱我，我就吃了。」</a:t>
            </a:r>
          </a:p>
        </p:txBody>
      </p:sp>
    </p:spTree>
    <p:extLst>
      <p:ext uri="{BB962C8B-B14F-4D97-AF65-F5344CB8AC3E}">
        <p14:creationId xmlns:p14="http://schemas.microsoft.com/office/powerpoint/2010/main" val="14603116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、物我关系的破坏。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天起了凉风，耶和华上帝在园中行走。那人和他妻子听见上帝的声音，就藏在园里的树木中，躲避耶和华上帝的面。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又对亚当说：「你既听从妻子的话，吃了我所吩咐你不可吃的那树上的果子，地必为你的缘故受咒诅；你必终身劳苦才能从地里得吃的。</a:t>
            </a:r>
          </a:p>
        </p:txBody>
      </p:sp>
    </p:spTree>
    <p:extLst>
      <p:ext uri="{BB962C8B-B14F-4D97-AF65-F5344CB8AC3E}">
        <p14:creationId xmlns:p14="http://schemas.microsoft.com/office/powerpoint/2010/main" val="42067790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、人我关系的破坏。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2:23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那人说：这是我骨中的骨，肉中的肉，可以称她为“女人”，因为她是从“男人”身上取出来的。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2:24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因此，人要离开父母，与妻子连合，二人成为一体。 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2:25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当时夫妻二人赤身露体，并不羞耻。</a:t>
            </a:r>
          </a:p>
        </p:txBody>
      </p:sp>
    </p:spTree>
    <p:extLst>
      <p:ext uri="{BB962C8B-B14F-4D97-AF65-F5344CB8AC3E}">
        <p14:creationId xmlns:p14="http://schemas.microsoft.com/office/powerpoint/2010/main" val="35657295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他们二人的眼睛就明亮了，才知道自己是赤身露体，便拿无花果树的叶子为自己编做裙子。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那人说：「你所赐给我、与我同居的女人，她把那树上的果子给我，我就吃了。」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又对女人说：「我必多多加增你怀胎的苦楚；你生产儿女必多受苦楚。你必恋慕你丈夫；你丈夫必管辖你。」</a:t>
            </a:r>
          </a:p>
        </p:txBody>
      </p:sp>
    </p:spTree>
    <p:extLst>
      <p:ext uri="{BB962C8B-B14F-4D97-AF65-F5344CB8AC3E}">
        <p14:creationId xmlns:p14="http://schemas.microsoft.com/office/powerpoint/2010/main" val="10636522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一、探究人失落的原因。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二、面对人失落的苦难。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三、感恩上帝挽回的计划。</a:t>
            </a:r>
          </a:p>
        </p:txBody>
      </p:sp>
    </p:spTree>
    <p:extLst>
      <p:ext uri="{BB962C8B-B14F-4D97-AF65-F5344CB8AC3E}">
        <p14:creationId xmlns:p14="http://schemas.microsoft.com/office/powerpoint/2010/main" val="26442460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、认识上帝挽回的计划。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创世记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3:14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耶和华上帝对蛇说：「你既做了这事，就必受咒诅，比一切的牲畜野兽更甚；你必用肚子行走，终身吃土。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3:15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我又要叫你和女人彼此为仇；你的后裔和女人的后裔也彼此为仇。女人的后裔要伤你的头；你要伤他的脚跟。」</a:t>
            </a:r>
          </a:p>
        </p:txBody>
      </p:sp>
    </p:spTree>
    <p:extLst>
      <p:ext uri="{BB962C8B-B14F-4D97-AF65-F5344CB8AC3E}">
        <p14:creationId xmlns:p14="http://schemas.microsoft.com/office/powerpoint/2010/main" val="5934143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、在上帝面前坦诚自己的罪与过犯。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约翰一书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1:9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我们若认自己的罪，上帝是信实的，是公义的，必要赦免我们的罪，洗净我们一切的不义。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1:10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我们若说自己没有犯过罪，便是以上帝为说谎的，他的道也不在我们心里了。</a:t>
            </a:r>
          </a:p>
        </p:txBody>
      </p:sp>
    </p:spTree>
    <p:extLst>
      <p:ext uri="{BB962C8B-B14F-4D97-AF65-F5344CB8AC3E}">
        <p14:creationId xmlns:p14="http://schemas.microsoft.com/office/powerpoint/2010/main" val="11840440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、在基督里接受十字架上的挽回祭。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上帝设立耶稣作挽回祭，是凭着耶稣的血，藉着人的信，要显明上帝的义；因为他用忍耐的心宽容人先时所犯的罪，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好在今时显明他的义，使人知道他自己为义，也称信耶稣的人为义。</a:t>
            </a:r>
          </a:p>
        </p:txBody>
      </p:sp>
    </p:spTree>
    <p:extLst>
      <p:ext uri="{BB962C8B-B14F-4D97-AF65-F5344CB8AC3E}">
        <p14:creationId xmlns:p14="http://schemas.microsoft.com/office/powerpoint/2010/main" val="37028711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26012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3:22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耶和华上帝说：「那人已经与我们相似，能知道善恶；现在恐怕他伸手又摘生命树的果子吃，就永远活着。」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3:23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耶和华上帝便打发他出伊甸园去，耕种他所自出之土。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3:24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于是把他赶出去了；又在伊甸园的东边安设基路伯和四面转动发火焰的剑，要把守生命树的道路。</a:t>
            </a:r>
          </a:p>
        </p:txBody>
      </p:sp>
    </p:spTree>
    <p:extLst>
      <p:ext uri="{BB962C8B-B14F-4D97-AF65-F5344CB8AC3E}">
        <p14:creationId xmlns:p14="http://schemas.microsoft.com/office/powerpoint/2010/main" val="3019284783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9050</TotalTime>
  <Words>2561</Words>
  <Application>Microsoft Office PowerPoint</Application>
  <PresentationFormat>On-screen Show (16:9)</PresentationFormat>
  <Paragraphs>101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Trebuchet MS</vt:lpstr>
      <vt:lpstr>Georgia</vt:lpstr>
      <vt:lpstr>Arial</vt:lpstr>
      <vt:lpstr>PMingLiU</vt:lpstr>
      <vt:lpstr>Tahoma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SundaySchool</dc:creator>
  <cp:lastModifiedBy>Chunping Xu</cp:lastModifiedBy>
  <cp:revision>63</cp:revision>
  <dcterms:modified xsi:type="dcterms:W3CDTF">2021-03-12T19:35:53Z</dcterms:modified>
</cp:coreProperties>
</file>