
<file path=[Content_Types].xml><?xml version="1.0" encoding="utf-8"?>
<Types xmlns="http://schemas.openxmlformats.org/package/2006/content-types">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6" r:id="rId1"/>
  </p:sldMasterIdLst>
  <p:notesMasterIdLst>
    <p:notesMasterId r:id="rId24"/>
  </p:notesMasterIdLst>
  <p:sldIdLst>
    <p:sldId id="835" r:id="rId2"/>
    <p:sldId id="852" r:id="rId3"/>
    <p:sldId id="926" r:id="rId4"/>
    <p:sldId id="927" r:id="rId5"/>
    <p:sldId id="928" r:id="rId6"/>
    <p:sldId id="845" r:id="rId7"/>
    <p:sldId id="884" r:id="rId8"/>
    <p:sldId id="847" r:id="rId9"/>
    <p:sldId id="910" r:id="rId10"/>
    <p:sldId id="911" r:id="rId11"/>
    <p:sldId id="912" r:id="rId12"/>
    <p:sldId id="932" r:id="rId13"/>
    <p:sldId id="913" r:id="rId14"/>
    <p:sldId id="937" r:id="rId15"/>
    <p:sldId id="915" r:id="rId16"/>
    <p:sldId id="934" r:id="rId17"/>
    <p:sldId id="917" r:id="rId18"/>
    <p:sldId id="938" r:id="rId19"/>
    <p:sldId id="935" r:id="rId20"/>
    <p:sldId id="918" r:id="rId21"/>
    <p:sldId id="939" r:id="rId22"/>
    <p:sldId id="940" r:id="rId23"/>
  </p:sldIdLst>
  <p:sldSz cx="9144000" cy="5143500" type="screen16x9"/>
  <p:notesSz cx="6858000" cy="9144000"/>
  <p:embeddedFontLst>
    <p:embeddedFont>
      <p:font typeface="Georgia" panose="02040502050405020303" pitchFamily="18" charset="0"/>
      <p:regular r:id="rId25"/>
      <p:bold r:id="rId26"/>
      <p:italic r:id="rId27"/>
      <p:boldItalic r:id="rId28"/>
    </p:embeddedFont>
    <p:embeddedFont>
      <p:font typeface="PMingLiU" panose="02020500000000000000" pitchFamily="18" charset="-120"/>
      <p:regular r:id="rId29"/>
    </p:embeddedFont>
    <p:embeddedFont>
      <p:font typeface="Tahoma" panose="020B0604030504040204" pitchFamily="34" charset="0"/>
      <p:regular r:id="rId30"/>
      <p:bold r:id="rId31"/>
    </p:embeddedFont>
    <p:embeddedFont>
      <p:font typeface="Trebuchet MS" panose="020B0603020202020204" pitchFamily="34"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C1DFE6B-A8F9-4ADB-9466-431D5AB7BD04}" v="26" dt="2021-03-05T19:39:46.2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9559" autoAdjust="0"/>
    <p:restoredTop sz="94694"/>
  </p:normalViewPr>
  <p:slideViewPr>
    <p:cSldViewPr snapToGrid="0">
      <p:cViewPr varScale="1">
        <p:scale>
          <a:sx n="107" d="100"/>
          <a:sy n="107" d="100"/>
        </p:scale>
        <p:origin x="182" y="8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10.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unping Xu" userId="a5962ba47313b1f5" providerId="LiveId" clId="{6B802990-152F-4E52-86AF-4FBA9D3D1446}"/>
    <pc:docChg chg="undo redo custSel addSld delSld modSld sldOrd">
      <pc:chgData name="Chunping Xu" userId="a5962ba47313b1f5" providerId="LiveId" clId="{6B802990-152F-4E52-86AF-4FBA9D3D1446}" dt="2020-12-04T19:00:46.259" v="185" actId="13926"/>
      <pc:docMkLst>
        <pc:docMk/>
      </pc:docMkLst>
      <pc:sldChg chg="modSp add mod ord">
        <pc:chgData name="Chunping Xu" userId="a5962ba47313b1f5" providerId="LiveId" clId="{6B802990-152F-4E52-86AF-4FBA9D3D1446}" dt="2020-12-04T06:09:29.722" v="122"/>
        <pc:sldMkLst>
          <pc:docMk/>
          <pc:sldMk cId="3597730613" sldId="408"/>
        </pc:sldMkLst>
        <pc:spChg chg="mod">
          <ac:chgData name="Chunping Xu" userId="a5962ba47313b1f5" providerId="LiveId" clId="{6B802990-152F-4E52-86AF-4FBA9D3D1446}" dt="2020-12-04T04:26:30.977" v="3" actId="1076"/>
          <ac:spMkLst>
            <pc:docMk/>
            <pc:sldMk cId="3597730613" sldId="408"/>
            <ac:spMk id="6" creationId="{00000000-0000-0000-0000-000000000000}"/>
          </ac:spMkLst>
        </pc:spChg>
        <pc:spChg chg="mod">
          <ac:chgData name="Chunping Xu" userId="a5962ba47313b1f5" providerId="LiveId" clId="{6B802990-152F-4E52-86AF-4FBA9D3D1446}" dt="2020-12-04T04:26:30.227" v="2" actId="1076"/>
          <ac:spMkLst>
            <pc:docMk/>
            <pc:sldMk cId="3597730613" sldId="408"/>
            <ac:spMk id="12" creationId="{00000000-0000-0000-0000-000000000000}"/>
          </ac:spMkLst>
        </pc:spChg>
      </pc:sldChg>
      <pc:sldChg chg="modSp mod">
        <pc:chgData name="Chunping Xu" userId="a5962ba47313b1f5" providerId="LiveId" clId="{6B802990-152F-4E52-86AF-4FBA9D3D1446}" dt="2020-12-04T05:54:18.014" v="6"/>
        <pc:sldMkLst>
          <pc:docMk/>
          <pc:sldMk cId="2574250617" sldId="835"/>
        </pc:sldMkLst>
        <pc:spChg chg="mod">
          <ac:chgData name="Chunping Xu" userId="a5962ba47313b1f5" providerId="LiveId" clId="{6B802990-152F-4E52-86AF-4FBA9D3D1446}" dt="2020-12-04T05:54:18.014" v="6"/>
          <ac:spMkLst>
            <pc:docMk/>
            <pc:sldMk cId="2574250617" sldId="835"/>
            <ac:spMk id="441" creationId="{00000000-0000-0000-0000-000000000000}"/>
          </ac:spMkLst>
        </pc:spChg>
      </pc:sldChg>
      <pc:sldChg chg="modSp mod">
        <pc:chgData name="Chunping Xu" userId="a5962ba47313b1f5" providerId="LiveId" clId="{6B802990-152F-4E52-86AF-4FBA9D3D1446}" dt="2020-12-04T05:55:30.860" v="13" actId="255"/>
        <pc:sldMkLst>
          <pc:docMk/>
          <pc:sldMk cId="2528803733" sldId="843"/>
        </pc:sldMkLst>
        <pc:spChg chg="mod">
          <ac:chgData name="Chunping Xu" userId="a5962ba47313b1f5" providerId="LiveId" clId="{6B802990-152F-4E52-86AF-4FBA9D3D1446}" dt="2020-12-04T05:55:30.860" v="13" actId="255"/>
          <ac:spMkLst>
            <pc:docMk/>
            <pc:sldMk cId="2528803733" sldId="843"/>
            <ac:spMk id="441" creationId="{00000000-0000-0000-0000-000000000000}"/>
          </ac:spMkLst>
        </pc:spChg>
      </pc:sldChg>
      <pc:sldChg chg="modSp mod">
        <pc:chgData name="Chunping Xu" userId="a5962ba47313b1f5" providerId="LiveId" clId="{6B802990-152F-4E52-86AF-4FBA9D3D1446}" dt="2020-12-04T18:53:21.955" v="162" actId="20577"/>
        <pc:sldMkLst>
          <pc:docMk/>
          <pc:sldMk cId="3125448393" sldId="844"/>
        </pc:sldMkLst>
        <pc:spChg chg="mod">
          <ac:chgData name="Chunping Xu" userId="a5962ba47313b1f5" providerId="LiveId" clId="{6B802990-152F-4E52-86AF-4FBA9D3D1446}" dt="2020-12-04T18:53:21.955" v="162" actId="20577"/>
          <ac:spMkLst>
            <pc:docMk/>
            <pc:sldMk cId="3125448393" sldId="844"/>
            <ac:spMk id="441" creationId="{00000000-0000-0000-0000-000000000000}"/>
          </ac:spMkLst>
        </pc:spChg>
      </pc:sldChg>
      <pc:sldChg chg="modSp mod">
        <pc:chgData name="Chunping Xu" userId="a5962ba47313b1f5" providerId="LiveId" clId="{6B802990-152F-4E52-86AF-4FBA9D3D1446}" dt="2020-12-04T05:59:48.788" v="40"/>
        <pc:sldMkLst>
          <pc:docMk/>
          <pc:sldMk cId="96890483" sldId="845"/>
        </pc:sldMkLst>
        <pc:spChg chg="mod">
          <ac:chgData name="Chunping Xu" userId="a5962ba47313b1f5" providerId="LiveId" clId="{6B802990-152F-4E52-86AF-4FBA9D3D1446}" dt="2020-12-04T05:59:48.788" v="40"/>
          <ac:spMkLst>
            <pc:docMk/>
            <pc:sldMk cId="96890483" sldId="845"/>
            <ac:spMk id="441" creationId="{00000000-0000-0000-0000-000000000000}"/>
          </ac:spMkLst>
        </pc:spChg>
      </pc:sldChg>
      <pc:sldChg chg="modSp mod">
        <pc:chgData name="Chunping Xu" userId="a5962ba47313b1f5" providerId="LiveId" clId="{6B802990-152F-4E52-86AF-4FBA9D3D1446}" dt="2020-12-04T18:56:21.190" v="173" actId="948"/>
        <pc:sldMkLst>
          <pc:docMk/>
          <pc:sldMk cId="3489066414" sldId="847"/>
        </pc:sldMkLst>
        <pc:spChg chg="mod">
          <ac:chgData name="Chunping Xu" userId="a5962ba47313b1f5" providerId="LiveId" clId="{6B802990-152F-4E52-86AF-4FBA9D3D1446}" dt="2020-12-04T18:56:21.190" v="173" actId="948"/>
          <ac:spMkLst>
            <pc:docMk/>
            <pc:sldMk cId="3489066414" sldId="847"/>
            <ac:spMk id="441" creationId="{00000000-0000-0000-0000-000000000000}"/>
          </ac:spMkLst>
        </pc:spChg>
      </pc:sldChg>
      <pc:sldChg chg="modSp mod">
        <pc:chgData name="Chunping Xu" userId="a5962ba47313b1f5" providerId="LiveId" clId="{6B802990-152F-4E52-86AF-4FBA9D3D1446}" dt="2020-12-04T05:58:13.689" v="33"/>
        <pc:sldMkLst>
          <pc:docMk/>
          <pc:sldMk cId="2814175321" sldId="852"/>
        </pc:sldMkLst>
        <pc:spChg chg="mod">
          <ac:chgData name="Chunping Xu" userId="a5962ba47313b1f5" providerId="LiveId" clId="{6B802990-152F-4E52-86AF-4FBA9D3D1446}" dt="2020-12-04T05:58:13.689" v="33"/>
          <ac:spMkLst>
            <pc:docMk/>
            <pc:sldMk cId="2814175321" sldId="852"/>
            <ac:spMk id="441" creationId="{00000000-0000-0000-0000-000000000000}"/>
          </ac:spMkLst>
        </pc:spChg>
      </pc:sldChg>
      <pc:sldChg chg="del">
        <pc:chgData name="Chunping Xu" userId="a5962ba47313b1f5" providerId="LiveId" clId="{6B802990-152F-4E52-86AF-4FBA9D3D1446}" dt="2020-12-04T06:01:40.693" v="53" actId="47"/>
        <pc:sldMkLst>
          <pc:docMk/>
          <pc:sldMk cId="2771223605" sldId="865"/>
        </pc:sldMkLst>
      </pc:sldChg>
      <pc:sldChg chg="del">
        <pc:chgData name="Chunping Xu" userId="a5962ba47313b1f5" providerId="LiveId" clId="{6B802990-152F-4E52-86AF-4FBA9D3D1446}" dt="2020-12-04T06:01:40.693" v="53" actId="47"/>
        <pc:sldMkLst>
          <pc:docMk/>
          <pc:sldMk cId="3050489150" sldId="866"/>
        </pc:sldMkLst>
      </pc:sldChg>
      <pc:sldChg chg="del">
        <pc:chgData name="Chunping Xu" userId="a5962ba47313b1f5" providerId="LiveId" clId="{6B802990-152F-4E52-86AF-4FBA9D3D1446}" dt="2020-12-04T06:01:40.693" v="53" actId="47"/>
        <pc:sldMkLst>
          <pc:docMk/>
          <pc:sldMk cId="4022564738" sldId="867"/>
        </pc:sldMkLst>
      </pc:sldChg>
      <pc:sldChg chg="del">
        <pc:chgData name="Chunping Xu" userId="a5962ba47313b1f5" providerId="LiveId" clId="{6B802990-152F-4E52-86AF-4FBA9D3D1446}" dt="2020-12-04T06:01:40.693" v="53" actId="47"/>
        <pc:sldMkLst>
          <pc:docMk/>
          <pc:sldMk cId="127779817" sldId="868"/>
        </pc:sldMkLst>
      </pc:sldChg>
      <pc:sldChg chg="del">
        <pc:chgData name="Chunping Xu" userId="a5962ba47313b1f5" providerId="LiveId" clId="{6B802990-152F-4E52-86AF-4FBA9D3D1446}" dt="2020-12-04T06:01:40.693" v="53" actId="47"/>
        <pc:sldMkLst>
          <pc:docMk/>
          <pc:sldMk cId="1131454187" sldId="869"/>
        </pc:sldMkLst>
      </pc:sldChg>
      <pc:sldChg chg="del">
        <pc:chgData name="Chunping Xu" userId="a5962ba47313b1f5" providerId="LiveId" clId="{6B802990-152F-4E52-86AF-4FBA9D3D1446}" dt="2020-12-04T06:01:40.693" v="53" actId="47"/>
        <pc:sldMkLst>
          <pc:docMk/>
          <pc:sldMk cId="1413157655" sldId="870"/>
        </pc:sldMkLst>
      </pc:sldChg>
      <pc:sldChg chg="del">
        <pc:chgData name="Chunping Xu" userId="a5962ba47313b1f5" providerId="LiveId" clId="{6B802990-152F-4E52-86AF-4FBA9D3D1446}" dt="2020-12-04T06:01:40.693" v="53" actId="47"/>
        <pc:sldMkLst>
          <pc:docMk/>
          <pc:sldMk cId="1444316163" sldId="871"/>
        </pc:sldMkLst>
      </pc:sldChg>
      <pc:sldChg chg="del">
        <pc:chgData name="Chunping Xu" userId="a5962ba47313b1f5" providerId="LiveId" clId="{6B802990-152F-4E52-86AF-4FBA9D3D1446}" dt="2020-12-04T06:01:40.693" v="53" actId="47"/>
        <pc:sldMkLst>
          <pc:docMk/>
          <pc:sldMk cId="692466551" sldId="872"/>
        </pc:sldMkLst>
      </pc:sldChg>
      <pc:sldChg chg="modSp mod">
        <pc:chgData name="Chunping Xu" userId="a5962ba47313b1f5" providerId="LiveId" clId="{6B802990-152F-4E52-86AF-4FBA9D3D1446}" dt="2020-12-04T18:55:56.567" v="172"/>
        <pc:sldMkLst>
          <pc:docMk/>
          <pc:sldMk cId="4007757009" sldId="884"/>
        </pc:sldMkLst>
        <pc:spChg chg="mod">
          <ac:chgData name="Chunping Xu" userId="a5962ba47313b1f5" providerId="LiveId" clId="{6B802990-152F-4E52-86AF-4FBA9D3D1446}" dt="2020-12-04T18:55:56.567" v="172"/>
          <ac:spMkLst>
            <pc:docMk/>
            <pc:sldMk cId="4007757009" sldId="884"/>
            <ac:spMk id="441" creationId="{00000000-0000-0000-0000-000000000000}"/>
          </ac:spMkLst>
        </pc:spChg>
      </pc:sldChg>
      <pc:sldChg chg="del">
        <pc:chgData name="Chunping Xu" userId="a5962ba47313b1f5" providerId="LiveId" clId="{6B802990-152F-4E52-86AF-4FBA9D3D1446}" dt="2020-12-04T06:01:40.693" v="53" actId="47"/>
        <pc:sldMkLst>
          <pc:docMk/>
          <pc:sldMk cId="3554349762" sldId="888"/>
        </pc:sldMkLst>
      </pc:sldChg>
      <pc:sldChg chg="del">
        <pc:chgData name="Chunping Xu" userId="a5962ba47313b1f5" providerId="LiveId" clId="{6B802990-152F-4E52-86AF-4FBA9D3D1446}" dt="2020-12-04T06:01:40.693" v="53" actId="47"/>
        <pc:sldMkLst>
          <pc:docMk/>
          <pc:sldMk cId="3825219379" sldId="889"/>
        </pc:sldMkLst>
      </pc:sldChg>
      <pc:sldChg chg="del">
        <pc:chgData name="Chunping Xu" userId="a5962ba47313b1f5" providerId="LiveId" clId="{6B802990-152F-4E52-86AF-4FBA9D3D1446}" dt="2020-12-04T06:01:40.693" v="53" actId="47"/>
        <pc:sldMkLst>
          <pc:docMk/>
          <pc:sldMk cId="2970630034" sldId="892"/>
        </pc:sldMkLst>
      </pc:sldChg>
      <pc:sldChg chg="del">
        <pc:chgData name="Chunping Xu" userId="a5962ba47313b1f5" providerId="LiveId" clId="{6B802990-152F-4E52-86AF-4FBA9D3D1446}" dt="2020-12-04T06:01:40.693" v="53" actId="47"/>
        <pc:sldMkLst>
          <pc:docMk/>
          <pc:sldMk cId="3356141396" sldId="893"/>
        </pc:sldMkLst>
      </pc:sldChg>
      <pc:sldChg chg="del">
        <pc:chgData name="Chunping Xu" userId="a5962ba47313b1f5" providerId="LiveId" clId="{6B802990-152F-4E52-86AF-4FBA9D3D1446}" dt="2020-12-04T06:01:40.693" v="53" actId="47"/>
        <pc:sldMkLst>
          <pc:docMk/>
          <pc:sldMk cId="928823395" sldId="894"/>
        </pc:sldMkLst>
      </pc:sldChg>
      <pc:sldChg chg="del">
        <pc:chgData name="Chunping Xu" userId="a5962ba47313b1f5" providerId="LiveId" clId="{6B802990-152F-4E52-86AF-4FBA9D3D1446}" dt="2020-12-04T06:01:40.693" v="53" actId="47"/>
        <pc:sldMkLst>
          <pc:docMk/>
          <pc:sldMk cId="1020413872" sldId="896"/>
        </pc:sldMkLst>
      </pc:sldChg>
      <pc:sldChg chg="del">
        <pc:chgData name="Chunping Xu" userId="a5962ba47313b1f5" providerId="LiveId" clId="{6B802990-152F-4E52-86AF-4FBA9D3D1446}" dt="2020-12-04T06:01:40.693" v="53" actId="47"/>
        <pc:sldMkLst>
          <pc:docMk/>
          <pc:sldMk cId="2418322402" sldId="897"/>
        </pc:sldMkLst>
      </pc:sldChg>
      <pc:sldChg chg="del">
        <pc:chgData name="Chunping Xu" userId="a5962ba47313b1f5" providerId="LiveId" clId="{6B802990-152F-4E52-86AF-4FBA9D3D1446}" dt="2020-12-04T06:01:40.693" v="53" actId="47"/>
        <pc:sldMkLst>
          <pc:docMk/>
          <pc:sldMk cId="1640415659" sldId="898"/>
        </pc:sldMkLst>
      </pc:sldChg>
      <pc:sldChg chg="del">
        <pc:chgData name="Chunping Xu" userId="a5962ba47313b1f5" providerId="LiveId" clId="{6B802990-152F-4E52-86AF-4FBA9D3D1446}" dt="2020-12-04T06:01:40.693" v="53" actId="47"/>
        <pc:sldMkLst>
          <pc:docMk/>
          <pc:sldMk cId="2033146085" sldId="899"/>
        </pc:sldMkLst>
      </pc:sldChg>
      <pc:sldChg chg="del">
        <pc:chgData name="Chunping Xu" userId="a5962ba47313b1f5" providerId="LiveId" clId="{6B802990-152F-4E52-86AF-4FBA9D3D1446}" dt="2020-12-04T06:01:40.693" v="53" actId="47"/>
        <pc:sldMkLst>
          <pc:docMk/>
          <pc:sldMk cId="3693627612" sldId="900"/>
        </pc:sldMkLst>
      </pc:sldChg>
      <pc:sldChg chg="del">
        <pc:chgData name="Chunping Xu" userId="a5962ba47313b1f5" providerId="LiveId" clId="{6B802990-152F-4E52-86AF-4FBA9D3D1446}" dt="2020-12-04T06:01:40.693" v="53" actId="47"/>
        <pc:sldMkLst>
          <pc:docMk/>
          <pc:sldMk cId="3646628098" sldId="901"/>
        </pc:sldMkLst>
      </pc:sldChg>
      <pc:sldChg chg="modSp add mod">
        <pc:chgData name="Chunping Xu" userId="a5962ba47313b1f5" providerId="LiveId" clId="{6B802990-152F-4E52-86AF-4FBA9D3D1446}" dt="2020-12-04T05:56:40.337" v="21" actId="20577"/>
        <pc:sldMkLst>
          <pc:docMk/>
          <pc:sldMk cId="2376608489" sldId="902"/>
        </pc:sldMkLst>
        <pc:spChg chg="mod">
          <ac:chgData name="Chunping Xu" userId="a5962ba47313b1f5" providerId="LiveId" clId="{6B802990-152F-4E52-86AF-4FBA9D3D1446}" dt="2020-12-04T05:56:40.337" v="21" actId="20577"/>
          <ac:spMkLst>
            <pc:docMk/>
            <pc:sldMk cId="2376608489" sldId="902"/>
            <ac:spMk id="441" creationId="{00000000-0000-0000-0000-000000000000}"/>
          </ac:spMkLst>
        </pc:spChg>
      </pc:sldChg>
      <pc:sldChg chg="modSp add mod">
        <pc:chgData name="Chunping Xu" userId="a5962ba47313b1f5" providerId="LiveId" clId="{6B802990-152F-4E52-86AF-4FBA9D3D1446}" dt="2020-12-04T05:57:02.302" v="24"/>
        <pc:sldMkLst>
          <pc:docMk/>
          <pc:sldMk cId="2299039240" sldId="903"/>
        </pc:sldMkLst>
        <pc:spChg chg="mod">
          <ac:chgData name="Chunping Xu" userId="a5962ba47313b1f5" providerId="LiveId" clId="{6B802990-152F-4E52-86AF-4FBA9D3D1446}" dt="2020-12-04T05:57:02.302" v="24"/>
          <ac:spMkLst>
            <pc:docMk/>
            <pc:sldMk cId="2299039240" sldId="903"/>
            <ac:spMk id="441" creationId="{00000000-0000-0000-0000-000000000000}"/>
          </ac:spMkLst>
        </pc:spChg>
      </pc:sldChg>
      <pc:sldChg chg="modSp add mod">
        <pc:chgData name="Chunping Xu" userId="a5962ba47313b1f5" providerId="LiveId" clId="{6B802990-152F-4E52-86AF-4FBA9D3D1446}" dt="2020-12-04T05:57:30.315" v="27"/>
        <pc:sldMkLst>
          <pc:docMk/>
          <pc:sldMk cId="2036139645" sldId="904"/>
        </pc:sldMkLst>
        <pc:spChg chg="mod">
          <ac:chgData name="Chunping Xu" userId="a5962ba47313b1f5" providerId="LiveId" clId="{6B802990-152F-4E52-86AF-4FBA9D3D1446}" dt="2020-12-04T05:57:30.315" v="27"/>
          <ac:spMkLst>
            <pc:docMk/>
            <pc:sldMk cId="2036139645" sldId="904"/>
            <ac:spMk id="441" creationId="{00000000-0000-0000-0000-000000000000}"/>
          </ac:spMkLst>
        </pc:spChg>
      </pc:sldChg>
      <pc:sldChg chg="modSp add mod">
        <pc:chgData name="Chunping Xu" userId="a5962ba47313b1f5" providerId="LiveId" clId="{6B802990-152F-4E52-86AF-4FBA9D3D1446}" dt="2020-12-04T05:57:47.519" v="30"/>
        <pc:sldMkLst>
          <pc:docMk/>
          <pc:sldMk cId="2191580823" sldId="905"/>
        </pc:sldMkLst>
        <pc:spChg chg="mod">
          <ac:chgData name="Chunping Xu" userId="a5962ba47313b1f5" providerId="LiveId" clId="{6B802990-152F-4E52-86AF-4FBA9D3D1446}" dt="2020-12-04T05:57:47.519" v="30"/>
          <ac:spMkLst>
            <pc:docMk/>
            <pc:sldMk cId="2191580823" sldId="905"/>
            <ac:spMk id="441" creationId="{00000000-0000-0000-0000-000000000000}"/>
          </ac:spMkLst>
        </pc:spChg>
      </pc:sldChg>
      <pc:sldChg chg="modSp add mod">
        <pc:chgData name="Chunping Xu" userId="a5962ba47313b1f5" providerId="LiveId" clId="{6B802990-152F-4E52-86AF-4FBA9D3D1446}" dt="2020-12-04T06:03:20.799" v="63" actId="948"/>
        <pc:sldMkLst>
          <pc:docMk/>
          <pc:sldMk cId="176347072" sldId="906"/>
        </pc:sldMkLst>
        <pc:spChg chg="mod">
          <ac:chgData name="Chunping Xu" userId="a5962ba47313b1f5" providerId="LiveId" clId="{6B802990-152F-4E52-86AF-4FBA9D3D1446}" dt="2020-12-04T06:03:20.799" v="63" actId="948"/>
          <ac:spMkLst>
            <pc:docMk/>
            <pc:sldMk cId="176347072" sldId="906"/>
            <ac:spMk id="441" creationId="{00000000-0000-0000-0000-000000000000}"/>
          </ac:spMkLst>
        </pc:spChg>
      </pc:sldChg>
      <pc:sldChg chg="add del">
        <pc:chgData name="Chunping Xu" userId="a5962ba47313b1f5" providerId="LiveId" clId="{6B802990-152F-4E52-86AF-4FBA9D3D1446}" dt="2020-12-04T06:03:28.008" v="64" actId="47"/>
        <pc:sldMkLst>
          <pc:docMk/>
          <pc:sldMk cId="449075551" sldId="907"/>
        </pc:sldMkLst>
      </pc:sldChg>
      <pc:sldChg chg="modSp add mod">
        <pc:chgData name="Chunping Xu" userId="a5962ba47313b1f5" providerId="LiveId" clId="{6B802990-152F-4E52-86AF-4FBA9D3D1446}" dt="2020-12-04T06:04:03.288" v="72"/>
        <pc:sldMkLst>
          <pc:docMk/>
          <pc:sldMk cId="2727964911" sldId="907"/>
        </pc:sldMkLst>
        <pc:spChg chg="mod">
          <ac:chgData name="Chunping Xu" userId="a5962ba47313b1f5" providerId="LiveId" clId="{6B802990-152F-4E52-86AF-4FBA9D3D1446}" dt="2020-12-04T06:04:03.288" v="72"/>
          <ac:spMkLst>
            <pc:docMk/>
            <pc:sldMk cId="2727964911" sldId="907"/>
            <ac:spMk id="441" creationId="{00000000-0000-0000-0000-000000000000}"/>
          </ac:spMkLst>
        </pc:spChg>
      </pc:sldChg>
      <pc:sldChg chg="modSp add mod">
        <pc:chgData name="Chunping Xu" userId="a5962ba47313b1f5" providerId="LiveId" clId="{6B802990-152F-4E52-86AF-4FBA9D3D1446}" dt="2020-12-04T06:04:29.878" v="76" actId="20577"/>
        <pc:sldMkLst>
          <pc:docMk/>
          <pc:sldMk cId="1128984360" sldId="908"/>
        </pc:sldMkLst>
        <pc:spChg chg="mod">
          <ac:chgData name="Chunping Xu" userId="a5962ba47313b1f5" providerId="LiveId" clId="{6B802990-152F-4E52-86AF-4FBA9D3D1446}" dt="2020-12-04T06:04:29.878" v="76" actId="20577"/>
          <ac:spMkLst>
            <pc:docMk/>
            <pc:sldMk cId="1128984360" sldId="908"/>
            <ac:spMk id="441" creationId="{00000000-0000-0000-0000-000000000000}"/>
          </ac:spMkLst>
        </pc:spChg>
      </pc:sldChg>
      <pc:sldChg chg="add del">
        <pc:chgData name="Chunping Xu" userId="a5962ba47313b1f5" providerId="LiveId" clId="{6B802990-152F-4E52-86AF-4FBA9D3D1446}" dt="2020-12-04T06:03:28.008" v="64" actId="47"/>
        <pc:sldMkLst>
          <pc:docMk/>
          <pc:sldMk cId="3226573190" sldId="908"/>
        </pc:sldMkLst>
      </pc:sldChg>
      <pc:sldChg chg="add del">
        <pc:chgData name="Chunping Xu" userId="a5962ba47313b1f5" providerId="LiveId" clId="{6B802990-152F-4E52-86AF-4FBA9D3D1446}" dt="2020-12-04T06:03:28.008" v="64" actId="47"/>
        <pc:sldMkLst>
          <pc:docMk/>
          <pc:sldMk cId="1574503200" sldId="909"/>
        </pc:sldMkLst>
      </pc:sldChg>
      <pc:sldChg chg="add del">
        <pc:chgData name="Chunping Xu" userId="a5962ba47313b1f5" providerId="LiveId" clId="{6B802990-152F-4E52-86AF-4FBA9D3D1446}" dt="2020-12-04T18:57:09.800" v="174" actId="47"/>
        <pc:sldMkLst>
          <pc:docMk/>
          <pc:sldMk cId="4162604037" sldId="909"/>
        </pc:sldMkLst>
      </pc:sldChg>
      <pc:sldChg chg="add del">
        <pc:chgData name="Chunping Xu" userId="a5962ba47313b1f5" providerId="LiveId" clId="{6B802990-152F-4E52-86AF-4FBA9D3D1446}" dt="2020-12-04T06:03:28.008" v="64" actId="47"/>
        <pc:sldMkLst>
          <pc:docMk/>
          <pc:sldMk cId="607537515" sldId="910"/>
        </pc:sldMkLst>
      </pc:sldChg>
      <pc:sldChg chg="modSp add mod">
        <pc:chgData name="Chunping Xu" userId="a5962ba47313b1f5" providerId="LiveId" clId="{6B802990-152F-4E52-86AF-4FBA9D3D1446}" dt="2020-12-04T06:05:26.303" v="84" actId="255"/>
        <pc:sldMkLst>
          <pc:docMk/>
          <pc:sldMk cId="4019409665" sldId="910"/>
        </pc:sldMkLst>
        <pc:spChg chg="mod">
          <ac:chgData name="Chunping Xu" userId="a5962ba47313b1f5" providerId="LiveId" clId="{6B802990-152F-4E52-86AF-4FBA9D3D1446}" dt="2020-12-04T06:05:26.303" v="84" actId="255"/>
          <ac:spMkLst>
            <pc:docMk/>
            <pc:sldMk cId="4019409665" sldId="910"/>
            <ac:spMk id="441" creationId="{00000000-0000-0000-0000-000000000000}"/>
          </ac:spMkLst>
        </pc:spChg>
      </pc:sldChg>
      <pc:sldChg chg="modSp add mod">
        <pc:chgData name="Chunping Xu" userId="a5962ba47313b1f5" providerId="LiveId" clId="{6B802990-152F-4E52-86AF-4FBA9D3D1446}" dt="2020-12-04T06:05:56.301" v="89" actId="20577"/>
        <pc:sldMkLst>
          <pc:docMk/>
          <pc:sldMk cId="7925270" sldId="911"/>
        </pc:sldMkLst>
        <pc:spChg chg="mod">
          <ac:chgData name="Chunping Xu" userId="a5962ba47313b1f5" providerId="LiveId" clId="{6B802990-152F-4E52-86AF-4FBA9D3D1446}" dt="2020-12-04T06:05:56.301" v="89" actId="20577"/>
          <ac:spMkLst>
            <pc:docMk/>
            <pc:sldMk cId="7925270" sldId="911"/>
            <ac:spMk id="441" creationId="{00000000-0000-0000-0000-000000000000}"/>
          </ac:spMkLst>
        </pc:spChg>
      </pc:sldChg>
      <pc:sldChg chg="add del">
        <pc:chgData name="Chunping Xu" userId="a5962ba47313b1f5" providerId="LiveId" clId="{6B802990-152F-4E52-86AF-4FBA9D3D1446}" dt="2020-12-04T06:03:28.008" v="64" actId="47"/>
        <pc:sldMkLst>
          <pc:docMk/>
          <pc:sldMk cId="1051627735" sldId="911"/>
        </pc:sldMkLst>
      </pc:sldChg>
      <pc:sldChg chg="modSp add mod">
        <pc:chgData name="Chunping Xu" userId="a5962ba47313b1f5" providerId="LiveId" clId="{6B802990-152F-4E52-86AF-4FBA9D3D1446}" dt="2020-12-04T06:07:22.830" v="96" actId="13926"/>
        <pc:sldMkLst>
          <pc:docMk/>
          <pc:sldMk cId="1543919868" sldId="912"/>
        </pc:sldMkLst>
        <pc:spChg chg="mod">
          <ac:chgData name="Chunping Xu" userId="a5962ba47313b1f5" providerId="LiveId" clId="{6B802990-152F-4E52-86AF-4FBA9D3D1446}" dt="2020-12-04T06:07:22.830" v="96" actId="13926"/>
          <ac:spMkLst>
            <pc:docMk/>
            <pc:sldMk cId="1543919868" sldId="912"/>
            <ac:spMk id="441" creationId="{00000000-0000-0000-0000-000000000000}"/>
          </ac:spMkLst>
        </pc:spChg>
      </pc:sldChg>
      <pc:sldChg chg="add del">
        <pc:chgData name="Chunping Xu" userId="a5962ba47313b1f5" providerId="LiveId" clId="{6B802990-152F-4E52-86AF-4FBA9D3D1446}" dt="2020-12-04T06:03:28.008" v="64" actId="47"/>
        <pc:sldMkLst>
          <pc:docMk/>
          <pc:sldMk cId="1643661779" sldId="912"/>
        </pc:sldMkLst>
      </pc:sldChg>
      <pc:sldChg chg="modSp add mod ord">
        <pc:chgData name="Chunping Xu" userId="a5962ba47313b1f5" providerId="LiveId" clId="{6B802990-152F-4E52-86AF-4FBA9D3D1446}" dt="2020-12-04T06:08:47.250" v="111"/>
        <pc:sldMkLst>
          <pc:docMk/>
          <pc:sldMk cId="736122814" sldId="913"/>
        </pc:sldMkLst>
        <pc:spChg chg="mod">
          <ac:chgData name="Chunping Xu" userId="a5962ba47313b1f5" providerId="LiveId" clId="{6B802990-152F-4E52-86AF-4FBA9D3D1446}" dt="2020-12-04T06:08:42.662" v="109"/>
          <ac:spMkLst>
            <pc:docMk/>
            <pc:sldMk cId="736122814" sldId="913"/>
            <ac:spMk id="441" creationId="{00000000-0000-0000-0000-000000000000}"/>
          </ac:spMkLst>
        </pc:spChg>
      </pc:sldChg>
      <pc:sldChg chg="add del">
        <pc:chgData name="Chunping Xu" userId="a5962ba47313b1f5" providerId="LiveId" clId="{6B802990-152F-4E52-86AF-4FBA9D3D1446}" dt="2020-12-04T06:03:28.008" v="64" actId="47"/>
        <pc:sldMkLst>
          <pc:docMk/>
          <pc:sldMk cId="4072846661" sldId="913"/>
        </pc:sldMkLst>
      </pc:sldChg>
      <pc:sldChg chg="modSp add mod ord">
        <pc:chgData name="Chunping Xu" userId="a5962ba47313b1f5" providerId="LiveId" clId="{6B802990-152F-4E52-86AF-4FBA9D3D1446}" dt="2020-12-04T06:10:19.302" v="132"/>
        <pc:sldMkLst>
          <pc:docMk/>
          <pc:sldMk cId="3082226783" sldId="914"/>
        </pc:sldMkLst>
        <pc:spChg chg="mod">
          <ac:chgData name="Chunping Xu" userId="a5962ba47313b1f5" providerId="LiveId" clId="{6B802990-152F-4E52-86AF-4FBA9D3D1446}" dt="2020-12-04T06:10:13.426" v="130" actId="122"/>
          <ac:spMkLst>
            <pc:docMk/>
            <pc:sldMk cId="3082226783" sldId="914"/>
            <ac:spMk id="441" creationId="{00000000-0000-0000-0000-000000000000}"/>
          </ac:spMkLst>
        </pc:spChg>
      </pc:sldChg>
      <pc:sldChg chg="modSp add mod">
        <pc:chgData name="Chunping Xu" userId="a5962ba47313b1f5" providerId="LiveId" clId="{6B802990-152F-4E52-86AF-4FBA9D3D1446}" dt="2020-12-04T06:10:53.891" v="135"/>
        <pc:sldMkLst>
          <pc:docMk/>
          <pc:sldMk cId="3565729517" sldId="915"/>
        </pc:sldMkLst>
        <pc:spChg chg="mod">
          <ac:chgData name="Chunping Xu" userId="a5962ba47313b1f5" providerId="LiveId" clId="{6B802990-152F-4E52-86AF-4FBA9D3D1446}" dt="2020-12-04T06:10:53.891" v="135"/>
          <ac:spMkLst>
            <pc:docMk/>
            <pc:sldMk cId="3565729517" sldId="915"/>
            <ac:spMk id="441" creationId="{00000000-0000-0000-0000-000000000000}"/>
          </ac:spMkLst>
        </pc:spChg>
      </pc:sldChg>
      <pc:sldChg chg="modSp add mod">
        <pc:chgData name="Chunping Xu" userId="a5962ba47313b1f5" providerId="LiveId" clId="{6B802990-152F-4E52-86AF-4FBA9D3D1446}" dt="2020-12-04T06:09:05.916" v="118"/>
        <pc:sldMkLst>
          <pc:docMk/>
          <pc:sldMk cId="1161140011" sldId="916"/>
        </pc:sldMkLst>
        <pc:spChg chg="mod">
          <ac:chgData name="Chunping Xu" userId="a5962ba47313b1f5" providerId="LiveId" clId="{6B802990-152F-4E52-86AF-4FBA9D3D1446}" dt="2020-12-04T06:09:05.916" v="118"/>
          <ac:spMkLst>
            <pc:docMk/>
            <pc:sldMk cId="1161140011" sldId="916"/>
            <ac:spMk id="441" creationId="{00000000-0000-0000-0000-000000000000}"/>
          </ac:spMkLst>
        </pc:spChg>
      </pc:sldChg>
      <pc:sldChg chg="modSp add mod">
        <pc:chgData name="Chunping Xu" userId="a5962ba47313b1f5" providerId="LiveId" clId="{6B802990-152F-4E52-86AF-4FBA9D3D1446}" dt="2020-12-04T06:11:35.995" v="139" actId="255"/>
        <pc:sldMkLst>
          <pc:docMk/>
          <pc:sldMk cId="593414309" sldId="917"/>
        </pc:sldMkLst>
        <pc:spChg chg="mod">
          <ac:chgData name="Chunping Xu" userId="a5962ba47313b1f5" providerId="LiveId" clId="{6B802990-152F-4E52-86AF-4FBA9D3D1446}" dt="2020-12-04T06:11:35.995" v="139" actId="255"/>
          <ac:spMkLst>
            <pc:docMk/>
            <pc:sldMk cId="593414309" sldId="917"/>
            <ac:spMk id="441" creationId="{00000000-0000-0000-0000-000000000000}"/>
          </ac:spMkLst>
        </pc:spChg>
      </pc:sldChg>
      <pc:sldChg chg="modSp add mod">
        <pc:chgData name="Chunping Xu" userId="a5962ba47313b1f5" providerId="LiveId" clId="{6B802990-152F-4E52-86AF-4FBA9D3D1446}" dt="2020-12-04T06:12:27.089" v="150"/>
        <pc:sldMkLst>
          <pc:docMk/>
          <pc:sldMk cId="3702871186" sldId="918"/>
        </pc:sldMkLst>
        <pc:spChg chg="mod">
          <ac:chgData name="Chunping Xu" userId="a5962ba47313b1f5" providerId="LiveId" clId="{6B802990-152F-4E52-86AF-4FBA9D3D1446}" dt="2020-12-04T06:12:27.089" v="150"/>
          <ac:spMkLst>
            <pc:docMk/>
            <pc:sldMk cId="3702871186" sldId="918"/>
            <ac:spMk id="441" creationId="{00000000-0000-0000-0000-000000000000}"/>
          </ac:spMkLst>
        </pc:spChg>
      </pc:sldChg>
      <pc:sldChg chg="modSp add mod">
        <pc:chgData name="Chunping Xu" userId="a5962ba47313b1f5" providerId="LiveId" clId="{6B802990-152F-4E52-86AF-4FBA9D3D1446}" dt="2020-12-04T06:12:42.617" v="153"/>
        <pc:sldMkLst>
          <pc:docMk/>
          <pc:sldMk cId="3860091092" sldId="919"/>
        </pc:sldMkLst>
        <pc:spChg chg="mod">
          <ac:chgData name="Chunping Xu" userId="a5962ba47313b1f5" providerId="LiveId" clId="{6B802990-152F-4E52-86AF-4FBA9D3D1446}" dt="2020-12-04T06:12:42.617" v="153"/>
          <ac:spMkLst>
            <pc:docMk/>
            <pc:sldMk cId="3860091092" sldId="919"/>
            <ac:spMk id="441" creationId="{00000000-0000-0000-0000-000000000000}"/>
          </ac:spMkLst>
        </pc:spChg>
      </pc:sldChg>
      <pc:sldChg chg="modSp add mod">
        <pc:chgData name="Chunping Xu" userId="a5962ba47313b1f5" providerId="LiveId" clId="{6B802990-152F-4E52-86AF-4FBA9D3D1446}" dt="2020-12-04T06:13:10.126" v="158" actId="20577"/>
        <pc:sldMkLst>
          <pc:docMk/>
          <pc:sldMk cId="3255214020" sldId="920"/>
        </pc:sldMkLst>
        <pc:spChg chg="mod">
          <ac:chgData name="Chunping Xu" userId="a5962ba47313b1f5" providerId="LiveId" clId="{6B802990-152F-4E52-86AF-4FBA9D3D1446}" dt="2020-12-04T06:13:10.126" v="158" actId="20577"/>
          <ac:spMkLst>
            <pc:docMk/>
            <pc:sldMk cId="3255214020" sldId="920"/>
            <ac:spMk id="441" creationId="{00000000-0000-0000-0000-000000000000}"/>
          </ac:spMkLst>
        </pc:spChg>
      </pc:sldChg>
      <pc:sldChg chg="modSp add mod">
        <pc:chgData name="Chunping Xu" userId="a5962ba47313b1f5" providerId="LiveId" clId="{6B802990-152F-4E52-86AF-4FBA9D3D1446}" dt="2020-12-04T06:12:04.093" v="145"/>
        <pc:sldMkLst>
          <pc:docMk/>
          <pc:sldMk cId="2400903659" sldId="921"/>
        </pc:sldMkLst>
        <pc:spChg chg="mod">
          <ac:chgData name="Chunping Xu" userId="a5962ba47313b1f5" providerId="LiveId" clId="{6B802990-152F-4E52-86AF-4FBA9D3D1446}" dt="2020-12-04T06:12:04.093" v="145"/>
          <ac:spMkLst>
            <pc:docMk/>
            <pc:sldMk cId="2400903659" sldId="921"/>
            <ac:spMk id="441" creationId="{00000000-0000-0000-0000-000000000000}"/>
          </ac:spMkLst>
        </pc:spChg>
      </pc:sldChg>
      <pc:sldChg chg="add del">
        <pc:chgData name="Chunping Xu" userId="a5962ba47313b1f5" providerId="LiveId" clId="{6B802990-152F-4E52-86AF-4FBA9D3D1446}" dt="2020-12-04T06:13:44.019" v="161" actId="47"/>
        <pc:sldMkLst>
          <pc:docMk/>
          <pc:sldMk cId="1695335148" sldId="922"/>
        </pc:sldMkLst>
      </pc:sldChg>
      <pc:sldChg chg="add">
        <pc:chgData name="Chunping Xu" userId="a5962ba47313b1f5" providerId="LiveId" clId="{6B802990-152F-4E52-86AF-4FBA9D3D1446}" dt="2020-12-04T06:13:40.806" v="160"/>
        <pc:sldMkLst>
          <pc:docMk/>
          <pc:sldMk cId="1364164951" sldId="923"/>
        </pc:sldMkLst>
      </pc:sldChg>
      <pc:sldChg chg="modSp add mod">
        <pc:chgData name="Chunping Xu" userId="a5962ba47313b1f5" providerId="LiveId" clId="{6B802990-152F-4E52-86AF-4FBA9D3D1446}" dt="2020-12-04T19:00:46.259" v="185" actId="13926"/>
        <pc:sldMkLst>
          <pc:docMk/>
          <pc:sldMk cId="3813381490" sldId="924"/>
        </pc:sldMkLst>
        <pc:spChg chg="mod">
          <ac:chgData name="Chunping Xu" userId="a5962ba47313b1f5" providerId="LiveId" clId="{6B802990-152F-4E52-86AF-4FBA9D3D1446}" dt="2020-12-04T19:00:46.259" v="185" actId="13926"/>
          <ac:spMkLst>
            <pc:docMk/>
            <pc:sldMk cId="3813381490" sldId="924"/>
            <ac:spMk id="441" creationId="{00000000-0000-0000-0000-000000000000}"/>
          </ac:spMkLst>
        </pc:spChg>
      </pc:sldChg>
    </pc:docChg>
  </pc:docChgLst>
  <pc:docChgLst>
    <pc:chgData name="Chunping Xu" userId="a5962ba47313b1f5" providerId="LiveId" clId="{E398AD40-0E2B-4382-BCDC-5F602832CF6D}"/>
    <pc:docChg chg="undo redo custSel addSld delSld modSld sldOrd">
      <pc:chgData name="Chunping Xu" userId="a5962ba47313b1f5" providerId="LiveId" clId="{E398AD40-0E2B-4382-BCDC-5F602832CF6D}" dt="2020-11-13T16:55:20.597" v="277"/>
      <pc:docMkLst>
        <pc:docMk/>
      </pc:docMkLst>
      <pc:sldChg chg="modSp mod">
        <pc:chgData name="Chunping Xu" userId="a5962ba47313b1f5" providerId="LiveId" clId="{E398AD40-0E2B-4382-BCDC-5F602832CF6D}" dt="2020-11-13T06:03:38.865" v="2"/>
        <pc:sldMkLst>
          <pc:docMk/>
          <pc:sldMk cId="2574250617" sldId="835"/>
        </pc:sldMkLst>
        <pc:spChg chg="mod">
          <ac:chgData name="Chunping Xu" userId="a5962ba47313b1f5" providerId="LiveId" clId="{E398AD40-0E2B-4382-BCDC-5F602832CF6D}" dt="2020-11-13T06:03:38.865" v="2"/>
          <ac:spMkLst>
            <pc:docMk/>
            <pc:sldMk cId="2574250617" sldId="835"/>
            <ac:spMk id="441" creationId="{00000000-0000-0000-0000-000000000000}"/>
          </ac:spMkLst>
        </pc:spChg>
      </pc:sldChg>
      <pc:sldChg chg="modSp mod">
        <pc:chgData name="Chunping Xu" userId="a5962ba47313b1f5" providerId="LiveId" clId="{E398AD40-0E2B-4382-BCDC-5F602832CF6D}" dt="2020-11-13T06:04:00.359" v="5"/>
        <pc:sldMkLst>
          <pc:docMk/>
          <pc:sldMk cId="2528803733" sldId="843"/>
        </pc:sldMkLst>
        <pc:spChg chg="mod">
          <ac:chgData name="Chunping Xu" userId="a5962ba47313b1f5" providerId="LiveId" clId="{E398AD40-0E2B-4382-BCDC-5F602832CF6D}" dt="2020-11-13T06:04:00.359" v="5"/>
          <ac:spMkLst>
            <pc:docMk/>
            <pc:sldMk cId="2528803733" sldId="843"/>
            <ac:spMk id="441" creationId="{00000000-0000-0000-0000-000000000000}"/>
          </ac:spMkLst>
        </pc:spChg>
      </pc:sldChg>
      <pc:sldChg chg="modSp mod">
        <pc:chgData name="Chunping Xu" userId="a5962ba47313b1f5" providerId="LiveId" clId="{E398AD40-0E2B-4382-BCDC-5F602832CF6D}" dt="2020-11-13T06:04:19.118" v="10"/>
        <pc:sldMkLst>
          <pc:docMk/>
          <pc:sldMk cId="3125448393" sldId="844"/>
        </pc:sldMkLst>
        <pc:spChg chg="mod">
          <ac:chgData name="Chunping Xu" userId="a5962ba47313b1f5" providerId="LiveId" clId="{E398AD40-0E2B-4382-BCDC-5F602832CF6D}" dt="2020-11-13T06:04:19.118" v="10"/>
          <ac:spMkLst>
            <pc:docMk/>
            <pc:sldMk cId="3125448393" sldId="844"/>
            <ac:spMk id="441" creationId="{00000000-0000-0000-0000-000000000000}"/>
          </ac:spMkLst>
        </pc:spChg>
      </pc:sldChg>
      <pc:sldChg chg="modSp mod">
        <pc:chgData name="Chunping Xu" userId="a5962ba47313b1f5" providerId="LiveId" clId="{E398AD40-0E2B-4382-BCDC-5F602832CF6D}" dt="2020-11-13T06:05:21.642" v="23"/>
        <pc:sldMkLst>
          <pc:docMk/>
          <pc:sldMk cId="96890483" sldId="845"/>
        </pc:sldMkLst>
        <pc:spChg chg="mod">
          <ac:chgData name="Chunping Xu" userId="a5962ba47313b1f5" providerId="LiveId" clId="{E398AD40-0E2B-4382-BCDC-5F602832CF6D}" dt="2020-11-13T06:05:21.642" v="23"/>
          <ac:spMkLst>
            <pc:docMk/>
            <pc:sldMk cId="96890483" sldId="845"/>
            <ac:spMk id="441" creationId="{00000000-0000-0000-0000-000000000000}"/>
          </ac:spMkLst>
        </pc:spChg>
      </pc:sldChg>
      <pc:sldChg chg="modSp mod">
        <pc:chgData name="Chunping Xu" userId="a5962ba47313b1f5" providerId="LiveId" clId="{E398AD40-0E2B-4382-BCDC-5F602832CF6D}" dt="2020-11-13T06:08:57.233" v="65"/>
        <pc:sldMkLst>
          <pc:docMk/>
          <pc:sldMk cId="3489066414" sldId="847"/>
        </pc:sldMkLst>
        <pc:spChg chg="mod">
          <ac:chgData name="Chunping Xu" userId="a5962ba47313b1f5" providerId="LiveId" clId="{E398AD40-0E2B-4382-BCDC-5F602832CF6D}" dt="2020-11-13T06:08:57.233" v="65"/>
          <ac:spMkLst>
            <pc:docMk/>
            <pc:sldMk cId="3489066414" sldId="847"/>
            <ac:spMk id="441" creationId="{00000000-0000-0000-0000-000000000000}"/>
          </ac:spMkLst>
        </pc:spChg>
      </pc:sldChg>
      <pc:sldChg chg="modSp mod">
        <pc:chgData name="Chunping Xu" userId="a5962ba47313b1f5" providerId="LiveId" clId="{E398AD40-0E2B-4382-BCDC-5F602832CF6D}" dt="2020-11-13T06:04:39.078" v="13"/>
        <pc:sldMkLst>
          <pc:docMk/>
          <pc:sldMk cId="2814175321" sldId="852"/>
        </pc:sldMkLst>
        <pc:spChg chg="mod">
          <ac:chgData name="Chunping Xu" userId="a5962ba47313b1f5" providerId="LiveId" clId="{E398AD40-0E2B-4382-BCDC-5F602832CF6D}" dt="2020-11-13T06:04:39.078" v="13"/>
          <ac:spMkLst>
            <pc:docMk/>
            <pc:sldMk cId="2814175321" sldId="852"/>
            <ac:spMk id="441" creationId="{00000000-0000-0000-0000-000000000000}"/>
          </ac:spMkLst>
        </pc:spChg>
      </pc:sldChg>
      <pc:sldChg chg="del">
        <pc:chgData name="Chunping Xu" userId="a5962ba47313b1f5" providerId="LiveId" clId="{E398AD40-0E2B-4382-BCDC-5F602832CF6D}" dt="2020-11-13T06:04:46.516" v="14" actId="47"/>
        <pc:sldMkLst>
          <pc:docMk/>
          <pc:sldMk cId="2354063081" sldId="853"/>
        </pc:sldMkLst>
      </pc:sldChg>
      <pc:sldChg chg="del">
        <pc:chgData name="Chunping Xu" userId="a5962ba47313b1f5" providerId="LiveId" clId="{E398AD40-0E2B-4382-BCDC-5F602832CF6D}" dt="2020-11-13T06:04:46.516" v="14" actId="47"/>
        <pc:sldMkLst>
          <pc:docMk/>
          <pc:sldMk cId="2685081893" sldId="858"/>
        </pc:sldMkLst>
      </pc:sldChg>
      <pc:sldChg chg="del">
        <pc:chgData name="Chunping Xu" userId="a5962ba47313b1f5" providerId="LiveId" clId="{E398AD40-0E2B-4382-BCDC-5F602832CF6D}" dt="2020-11-13T06:07:44.163" v="49" actId="47"/>
        <pc:sldMkLst>
          <pc:docMk/>
          <pc:sldMk cId="3265403355" sldId="862"/>
        </pc:sldMkLst>
      </pc:sldChg>
      <pc:sldChg chg="del">
        <pc:chgData name="Chunping Xu" userId="a5962ba47313b1f5" providerId="LiveId" clId="{E398AD40-0E2B-4382-BCDC-5F602832CF6D}" dt="2020-11-13T06:07:46.822" v="50" actId="47"/>
        <pc:sldMkLst>
          <pc:docMk/>
          <pc:sldMk cId="4107169669" sldId="863"/>
        </pc:sldMkLst>
      </pc:sldChg>
      <pc:sldChg chg="del">
        <pc:chgData name="Chunping Xu" userId="a5962ba47313b1f5" providerId="LiveId" clId="{E398AD40-0E2B-4382-BCDC-5F602832CF6D}" dt="2020-11-13T06:07:47.622" v="51" actId="47"/>
        <pc:sldMkLst>
          <pc:docMk/>
          <pc:sldMk cId="2810519403" sldId="864"/>
        </pc:sldMkLst>
      </pc:sldChg>
      <pc:sldChg chg="modSp mod">
        <pc:chgData name="Chunping Xu" userId="a5962ba47313b1f5" providerId="LiveId" clId="{E398AD40-0E2B-4382-BCDC-5F602832CF6D}" dt="2020-11-13T06:10:37.582" v="78"/>
        <pc:sldMkLst>
          <pc:docMk/>
          <pc:sldMk cId="2771223605" sldId="865"/>
        </pc:sldMkLst>
        <pc:spChg chg="mod">
          <ac:chgData name="Chunping Xu" userId="a5962ba47313b1f5" providerId="LiveId" clId="{E398AD40-0E2B-4382-BCDC-5F602832CF6D}" dt="2020-11-13T06:10:37.582" v="78"/>
          <ac:spMkLst>
            <pc:docMk/>
            <pc:sldMk cId="2771223605" sldId="865"/>
            <ac:spMk id="441" creationId="{00000000-0000-0000-0000-000000000000}"/>
          </ac:spMkLst>
        </pc:spChg>
      </pc:sldChg>
      <pc:sldChg chg="modSp modAnim">
        <pc:chgData name="Chunping Xu" userId="a5962ba47313b1f5" providerId="LiveId" clId="{E398AD40-0E2B-4382-BCDC-5F602832CF6D}" dt="2020-11-13T06:30:46.794" v="260"/>
        <pc:sldMkLst>
          <pc:docMk/>
          <pc:sldMk cId="3050489150" sldId="866"/>
        </pc:sldMkLst>
        <pc:spChg chg="mod">
          <ac:chgData name="Chunping Xu" userId="a5962ba47313b1f5" providerId="LiveId" clId="{E398AD40-0E2B-4382-BCDC-5F602832CF6D}" dt="2020-11-13T06:10:20.901" v="75" actId="20577"/>
          <ac:spMkLst>
            <pc:docMk/>
            <pc:sldMk cId="3050489150" sldId="866"/>
            <ac:spMk id="441" creationId="{00000000-0000-0000-0000-000000000000}"/>
          </ac:spMkLst>
        </pc:spChg>
      </pc:sldChg>
      <pc:sldChg chg="modSp mod">
        <pc:chgData name="Chunping Xu" userId="a5962ba47313b1f5" providerId="LiveId" clId="{E398AD40-0E2B-4382-BCDC-5F602832CF6D}" dt="2020-11-13T06:12:44.356" v="92" actId="255"/>
        <pc:sldMkLst>
          <pc:docMk/>
          <pc:sldMk cId="4022564738" sldId="867"/>
        </pc:sldMkLst>
        <pc:spChg chg="mod">
          <ac:chgData name="Chunping Xu" userId="a5962ba47313b1f5" providerId="LiveId" clId="{E398AD40-0E2B-4382-BCDC-5F602832CF6D}" dt="2020-11-13T06:12:44.356" v="92" actId="255"/>
          <ac:spMkLst>
            <pc:docMk/>
            <pc:sldMk cId="4022564738" sldId="867"/>
            <ac:spMk id="441" creationId="{00000000-0000-0000-0000-000000000000}"/>
          </ac:spMkLst>
        </pc:spChg>
      </pc:sldChg>
      <pc:sldChg chg="modSp mod">
        <pc:chgData name="Chunping Xu" userId="a5962ba47313b1f5" providerId="LiveId" clId="{E398AD40-0E2B-4382-BCDC-5F602832CF6D}" dt="2020-11-13T06:16:39.310" v="115" actId="948"/>
        <pc:sldMkLst>
          <pc:docMk/>
          <pc:sldMk cId="127779817" sldId="868"/>
        </pc:sldMkLst>
        <pc:spChg chg="mod">
          <ac:chgData name="Chunping Xu" userId="a5962ba47313b1f5" providerId="LiveId" clId="{E398AD40-0E2B-4382-BCDC-5F602832CF6D}" dt="2020-11-13T06:16:39.310" v="115" actId="948"/>
          <ac:spMkLst>
            <pc:docMk/>
            <pc:sldMk cId="127779817" sldId="868"/>
            <ac:spMk id="441" creationId="{00000000-0000-0000-0000-000000000000}"/>
          </ac:spMkLst>
        </pc:spChg>
      </pc:sldChg>
      <pc:sldChg chg="modSp mod">
        <pc:chgData name="Chunping Xu" userId="a5962ba47313b1f5" providerId="LiveId" clId="{E398AD40-0E2B-4382-BCDC-5F602832CF6D}" dt="2020-11-13T06:15:47.186" v="112"/>
        <pc:sldMkLst>
          <pc:docMk/>
          <pc:sldMk cId="1131454187" sldId="869"/>
        </pc:sldMkLst>
        <pc:spChg chg="mod">
          <ac:chgData name="Chunping Xu" userId="a5962ba47313b1f5" providerId="LiveId" clId="{E398AD40-0E2B-4382-BCDC-5F602832CF6D}" dt="2020-11-13T06:15:47.186" v="112"/>
          <ac:spMkLst>
            <pc:docMk/>
            <pc:sldMk cId="1131454187" sldId="869"/>
            <ac:spMk id="441" creationId="{00000000-0000-0000-0000-000000000000}"/>
          </ac:spMkLst>
        </pc:spChg>
      </pc:sldChg>
      <pc:sldChg chg="modSp mod">
        <pc:chgData name="Chunping Xu" userId="a5962ba47313b1f5" providerId="LiveId" clId="{E398AD40-0E2B-4382-BCDC-5F602832CF6D}" dt="2020-11-13T06:17:52.788" v="134" actId="20577"/>
        <pc:sldMkLst>
          <pc:docMk/>
          <pc:sldMk cId="1413157655" sldId="870"/>
        </pc:sldMkLst>
        <pc:spChg chg="mod">
          <ac:chgData name="Chunping Xu" userId="a5962ba47313b1f5" providerId="LiveId" clId="{E398AD40-0E2B-4382-BCDC-5F602832CF6D}" dt="2020-11-13T06:17:52.788" v="134" actId="20577"/>
          <ac:spMkLst>
            <pc:docMk/>
            <pc:sldMk cId="1413157655" sldId="870"/>
            <ac:spMk id="441" creationId="{00000000-0000-0000-0000-000000000000}"/>
          </ac:spMkLst>
        </pc:spChg>
      </pc:sldChg>
      <pc:sldChg chg="modSp mod ord">
        <pc:chgData name="Chunping Xu" userId="a5962ba47313b1f5" providerId="LiveId" clId="{E398AD40-0E2B-4382-BCDC-5F602832CF6D}" dt="2020-11-13T16:55:20.597" v="277"/>
        <pc:sldMkLst>
          <pc:docMk/>
          <pc:sldMk cId="1444316163" sldId="871"/>
        </pc:sldMkLst>
        <pc:spChg chg="mod">
          <ac:chgData name="Chunping Xu" userId="a5962ba47313b1f5" providerId="LiveId" clId="{E398AD40-0E2B-4382-BCDC-5F602832CF6D}" dt="2020-11-13T06:28:30.200" v="239"/>
          <ac:spMkLst>
            <pc:docMk/>
            <pc:sldMk cId="1444316163" sldId="871"/>
            <ac:spMk id="441" creationId="{00000000-0000-0000-0000-000000000000}"/>
          </ac:spMkLst>
        </pc:spChg>
      </pc:sldChg>
      <pc:sldChg chg="modSp mod">
        <pc:chgData name="Chunping Xu" userId="a5962ba47313b1f5" providerId="LiveId" clId="{E398AD40-0E2B-4382-BCDC-5F602832CF6D}" dt="2020-11-13T06:16:25.966" v="113" actId="948"/>
        <pc:sldMkLst>
          <pc:docMk/>
          <pc:sldMk cId="692466551" sldId="872"/>
        </pc:sldMkLst>
        <pc:spChg chg="mod">
          <ac:chgData name="Chunping Xu" userId="a5962ba47313b1f5" providerId="LiveId" clId="{E398AD40-0E2B-4382-BCDC-5F602832CF6D}" dt="2020-11-13T06:16:25.966" v="113" actId="948"/>
          <ac:spMkLst>
            <pc:docMk/>
            <pc:sldMk cId="692466551" sldId="872"/>
            <ac:spMk id="441" creationId="{00000000-0000-0000-0000-000000000000}"/>
          </ac:spMkLst>
        </pc:spChg>
      </pc:sldChg>
      <pc:sldChg chg="del">
        <pc:chgData name="Chunping Xu" userId="a5962ba47313b1f5" providerId="LiveId" clId="{E398AD40-0E2B-4382-BCDC-5F602832CF6D}" dt="2020-11-13T06:30:00.790" v="256" actId="47"/>
        <pc:sldMkLst>
          <pc:docMk/>
          <pc:sldMk cId="2582617231" sldId="883"/>
        </pc:sldMkLst>
      </pc:sldChg>
      <pc:sldChg chg="modSp mod">
        <pc:chgData name="Chunping Xu" userId="a5962ba47313b1f5" providerId="LiveId" clId="{E398AD40-0E2B-4382-BCDC-5F602832CF6D}" dt="2020-11-13T16:23:54.505" v="275" actId="20577"/>
        <pc:sldMkLst>
          <pc:docMk/>
          <pc:sldMk cId="4007757009" sldId="884"/>
        </pc:sldMkLst>
        <pc:spChg chg="mod">
          <ac:chgData name="Chunping Xu" userId="a5962ba47313b1f5" providerId="LiveId" clId="{E398AD40-0E2B-4382-BCDC-5F602832CF6D}" dt="2020-11-13T16:23:54.505" v="275" actId="20577"/>
          <ac:spMkLst>
            <pc:docMk/>
            <pc:sldMk cId="4007757009" sldId="884"/>
            <ac:spMk id="441" creationId="{00000000-0000-0000-0000-000000000000}"/>
          </ac:spMkLst>
        </pc:spChg>
      </pc:sldChg>
      <pc:sldChg chg="del">
        <pc:chgData name="Chunping Xu" userId="a5962ba47313b1f5" providerId="LiveId" clId="{E398AD40-0E2B-4382-BCDC-5F602832CF6D}" dt="2020-11-13T06:13:55.682" v="100" actId="47"/>
        <pc:sldMkLst>
          <pc:docMk/>
          <pc:sldMk cId="1552241629" sldId="885"/>
        </pc:sldMkLst>
      </pc:sldChg>
      <pc:sldChg chg="del">
        <pc:chgData name="Chunping Xu" userId="a5962ba47313b1f5" providerId="LiveId" clId="{E398AD40-0E2B-4382-BCDC-5F602832CF6D}" dt="2020-11-13T06:15:01.435" v="105" actId="47"/>
        <pc:sldMkLst>
          <pc:docMk/>
          <pc:sldMk cId="2052029119" sldId="886"/>
        </pc:sldMkLst>
      </pc:sldChg>
      <pc:sldChg chg="del">
        <pc:chgData name="Chunping Xu" userId="a5962ba47313b1f5" providerId="LiveId" clId="{E398AD40-0E2B-4382-BCDC-5F602832CF6D}" dt="2020-11-13T06:15:34.111" v="109" actId="47"/>
        <pc:sldMkLst>
          <pc:docMk/>
          <pc:sldMk cId="1185814909" sldId="887"/>
        </pc:sldMkLst>
      </pc:sldChg>
      <pc:sldChg chg="modSp mod">
        <pc:chgData name="Chunping Xu" userId="a5962ba47313b1f5" providerId="LiveId" clId="{E398AD40-0E2B-4382-BCDC-5F602832CF6D}" dt="2020-11-13T06:23:07.710" v="165" actId="20577"/>
        <pc:sldMkLst>
          <pc:docMk/>
          <pc:sldMk cId="3554349762" sldId="888"/>
        </pc:sldMkLst>
        <pc:spChg chg="mod">
          <ac:chgData name="Chunping Xu" userId="a5962ba47313b1f5" providerId="LiveId" clId="{E398AD40-0E2B-4382-BCDC-5F602832CF6D}" dt="2020-11-13T06:23:07.710" v="165" actId="20577"/>
          <ac:spMkLst>
            <pc:docMk/>
            <pc:sldMk cId="3554349762" sldId="888"/>
            <ac:spMk id="441" creationId="{00000000-0000-0000-0000-000000000000}"/>
          </ac:spMkLst>
        </pc:spChg>
      </pc:sldChg>
      <pc:sldChg chg="modSp modAnim">
        <pc:chgData name="Chunping Xu" userId="a5962ba47313b1f5" providerId="LiveId" clId="{E398AD40-0E2B-4382-BCDC-5F602832CF6D}" dt="2020-11-13T06:30:26.891" v="258"/>
        <pc:sldMkLst>
          <pc:docMk/>
          <pc:sldMk cId="3825219379" sldId="889"/>
        </pc:sldMkLst>
        <pc:spChg chg="mod">
          <ac:chgData name="Chunping Xu" userId="a5962ba47313b1f5" providerId="LiveId" clId="{E398AD40-0E2B-4382-BCDC-5F602832CF6D}" dt="2020-11-13T06:21:10.406" v="157" actId="255"/>
          <ac:spMkLst>
            <pc:docMk/>
            <pc:sldMk cId="3825219379" sldId="889"/>
            <ac:spMk id="441" creationId="{00000000-0000-0000-0000-000000000000}"/>
          </ac:spMkLst>
        </pc:spChg>
      </pc:sldChg>
      <pc:sldChg chg="del">
        <pc:chgData name="Chunping Xu" userId="a5962ba47313b1f5" providerId="LiveId" clId="{E398AD40-0E2B-4382-BCDC-5F602832CF6D}" dt="2020-11-13T06:23:25.701" v="166" actId="47"/>
        <pc:sldMkLst>
          <pc:docMk/>
          <pc:sldMk cId="3805714263" sldId="890"/>
        </pc:sldMkLst>
      </pc:sldChg>
      <pc:sldChg chg="modSp mod">
        <pc:chgData name="Chunping Xu" userId="a5962ba47313b1f5" providerId="LiveId" clId="{E398AD40-0E2B-4382-BCDC-5F602832CF6D}" dt="2020-11-13T06:26:34.270" v="212"/>
        <pc:sldMkLst>
          <pc:docMk/>
          <pc:sldMk cId="2970630034" sldId="892"/>
        </pc:sldMkLst>
        <pc:spChg chg="mod">
          <ac:chgData name="Chunping Xu" userId="a5962ba47313b1f5" providerId="LiveId" clId="{E398AD40-0E2B-4382-BCDC-5F602832CF6D}" dt="2020-11-13T06:26:34.270" v="212"/>
          <ac:spMkLst>
            <pc:docMk/>
            <pc:sldMk cId="2970630034" sldId="892"/>
            <ac:spMk id="441" creationId="{00000000-0000-0000-0000-000000000000}"/>
          </ac:spMkLst>
        </pc:spChg>
      </pc:sldChg>
      <pc:sldChg chg="modSp modAnim">
        <pc:chgData name="Chunping Xu" userId="a5962ba47313b1f5" providerId="LiveId" clId="{E398AD40-0E2B-4382-BCDC-5F602832CF6D}" dt="2020-11-13T06:29:53.258" v="255" actId="20577"/>
        <pc:sldMkLst>
          <pc:docMk/>
          <pc:sldMk cId="3356141396" sldId="893"/>
        </pc:sldMkLst>
        <pc:spChg chg="mod">
          <ac:chgData name="Chunping Xu" userId="a5962ba47313b1f5" providerId="LiveId" clId="{E398AD40-0E2B-4382-BCDC-5F602832CF6D}" dt="2020-11-13T06:29:53.258" v="255" actId="20577"/>
          <ac:spMkLst>
            <pc:docMk/>
            <pc:sldMk cId="3356141396" sldId="893"/>
            <ac:spMk id="441" creationId="{00000000-0000-0000-0000-000000000000}"/>
          </ac:spMkLst>
        </pc:spChg>
      </pc:sldChg>
      <pc:sldChg chg="modSp modAnim">
        <pc:chgData name="Chunping Xu" userId="a5962ba47313b1f5" providerId="LiveId" clId="{E398AD40-0E2B-4382-BCDC-5F602832CF6D}" dt="2020-11-13T06:30:15.994" v="257"/>
        <pc:sldMkLst>
          <pc:docMk/>
          <pc:sldMk cId="928823395" sldId="894"/>
        </pc:sldMkLst>
        <pc:spChg chg="mod">
          <ac:chgData name="Chunping Xu" userId="a5962ba47313b1f5" providerId="LiveId" clId="{E398AD40-0E2B-4382-BCDC-5F602832CF6D}" dt="2020-11-13T06:29:38.014" v="254"/>
          <ac:spMkLst>
            <pc:docMk/>
            <pc:sldMk cId="928823395" sldId="894"/>
            <ac:spMk id="441" creationId="{00000000-0000-0000-0000-000000000000}"/>
          </ac:spMkLst>
        </pc:spChg>
      </pc:sldChg>
      <pc:sldChg chg="modSp add del modAnim">
        <pc:chgData name="Chunping Xu" userId="a5962ba47313b1f5" providerId="LiveId" clId="{E398AD40-0E2B-4382-BCDC-5F602832CF6D}" dt="2020-11-13T06:11:23.276" v="84" actId="47"/>
        <pc:sldMkLst>
          <pc:docMk/>
          <pc:sldMk cId="767009208" sldId="895"/>
        </pc:sldMkLst>
        <pc:spChg chg="mod">
          <ac:chgData name="Chunping Xu" userId="a5962ba47313b1f5" providerId="LiveId" clId="{E398AD40-0E2B-4382-BCDC-5F602832CF6D}" dt="2020-11-13T06:10:54.554" v="82" actId="20577"/>
          <ac:spMkLst>
            <pc:docMk/>
            <pc:sldMk cId="767009208" sldId="895"/>
            <ac:spMk id="441" creationId="{00000000-0000-0000-0000-000000000000}"/>
          </ac:spMkLst>
        </pc:spChg>
      </pc:sldChg>
      <pc:sldChg chg="modSp add modAnim">
        <pc:chgData name="Chunping Xu" userId="a5962ba47313b1f5" providerId="LiveId" clId="{E398AD40-0E2B-4382-BCDC-5F602832CF6D}" dt="2020-11-13T06:30:38.650" v="259"/>
        <pc:sldMkLst>
          <pc:docMk/>
          <pc:sldMk cId="1020413872" sldId="896"/>
        </pc:sldMkLst>
        <pc:spChg chg="mod">
          <ac:chgData name="Chunping Xu" userId="a5962ba47313b1f5" providerId="LiveId" clId="{E398AD40-0E2B-4382-BCDC-5F602832CF6D}" dt="2020-11-13T06:11:49.661" v="88"/>
          <ac:spMkLst>
            <pc:docMk/>
            <pc:sldMk cId="1020413872" sldId="896"/>
            <ac:spMk id="441" creationId="{00000000-0000-0000-0000-000000000000}"/>
          </ac:spMkLst>
        </pc:spChg>
      </pc:sldChg>
      <pc:sldChg chg="modSp add mod">
        <pc:chgData name="Chunping Xu" userId="a5962ba47313b1f5" providerId="LiveId" clId="{E398AD40-0E2B-4382-BCDC-5F602832CF6D}" dt="2020-11-13T06:13:52.098" v="99"/>
        <pc:sldMkLst>
          <pc:docMk/>
          <pc:sldMk cId="2418322402" sldId="897"/>
        </pc:sldMkLst>
        <pc:spChg chg="mod">
          <ac:chgData name="Chunping Xu" userId="a5962ba47313b1f5" providerId="LiveId" clId="{E398AD40-0E2B-4382-BCDC-5F602832CF6D}" dt="2020-11-13T06:13:52.098" v="99"/>
          <ac:spMkLst>
            <pc:docMk/>
            <pc:sldMk cId="2418322402" sldId="897"/>
            <ac:spMk id="441" creationId="{00000000-0000-0000-0000-000000000000}"/>
          </ac:spMkLst>
        </pc:spChg>
      </pc:sldChg>
      <pc:sldChg chg="modSp add mod">
        <pc:chgData name="Chunping Xu" userId="a5962ba47313b1f5" providerId="LiveId" clId="{E398AD40-0E2B-4382-BCDC-5F602832CF6D}" dt="2020-11-13T06:17:07.212" v="119"/>
        <pc:sldMkLst>
          <pc:docMk/>
          <pc:sldMk cId="1640415659" sldId="898"/>
        </pc:sldMkLst>
        <pc:spChg chg="mod">
          <ac:chgData name="Chunping Xu" userId="a5962ba47313b1f5" providerId="LiveId" clId="{E398AD40-0E2B-4382-BCDC-5F602832CF6D}" dt="2020-11-13T06:17:07.212" v="119"/>
          <ac:spMkLst>
            <pc:docMk/>
            <pc:sldMk cId="1640415659" sldId="898"/>
            <ac:spMk id="441" creationId="{00000000-0000-0000-0000-000000000000}"/>
          </ac:spMkLst>
        </pc:spChg>
      </pc:sldChg>
      <pc:sldChg chg="modSp add mod ord">
        <pc:chgData name="Chunping Xu" userId="a5962ba47313b1f5" providerId="LiveId" clId="{E398AD40-0E2B-4382-BCDC-5F602832CF6D}" dt="2020-11-13T06:34:32.927" v="265"/>
        <pc:sldMkLst>
          <pc:docMk/>
          <pc:sldMk cId="2033146085" sldId="899"/>
        </pc:sldMkLst>
        <pc:spChg chg="mod">
          <ac:chgData name="Chunping Xu" userId="a5962ba47313b1f5" providerId="LiveId" clId="{E398AD40-0E2B-4382-BCDC-5F602832CF6D}" dt="2020-11-13T06:18:47.078" v="139"/>
          <ac:spMkLst>
            <pc:docMk/>
            <pc:sldMk cId="2033146085" sldId="899"/>
            <ac:spMk id="441" creationId="{00000000-0000-0000-0000-000000000000}"/>
          </ac:spMkLst>
        </pc:spChg>
      </pc:sldChg>
      <pc:sldChg chg="modSp add mod">
        <pc:chgData name="Chunping Xu" userId="a5962ba47313b1f5" providerId="LiveId" clId="{E398AD40-0E2B-4382-BCDC-5F602832CF6D}" dt="2020-11-13T06:28:36.820" v="245"/>
        <pc:sldMkLst>
          <pc:docMk/>
          <pc:sldMk cId="3693627612" sldId="900"/>
        </pc:sldMkLst>
        <pc:spChg chg="mod">
          <ac:chgData name="Chunping Xu" userId="a5962ba47313b1f5" providerId="LiveId" clId="{E398AD40-0E2B-4382-BCDC-5F602832CF6D}" dt="2020-11-13T06:28:36.820" v="245"/>
          <ac:spMkLst>
            <pc:docMk/>
            <pc:sldMk cId="3693627612" sldId="900"/>
            <ac:spMk id="441" creationId="{00000000-0000-0000-0000-000000000000}"/>
          </ac:spMkLst>
        </pc:spChg>
      </pc:sldChg>
      <pc:sldChg chg="add">
        <pc:chgData name="Chunping Xu" userId="a5962ba47313b1f5" providerId="LiveId" clId="{E398AD40-0E2B-4382-BCDC-5F602832CF6D}" dt="2020-11-13T06:34:36.401" v="266"/>
        <pc:sldMkLst>
          <pc:docMk/>
          <pc:sldMk cId="3646628098" sldId="901"/>
        </pc:sldMkLst>
      </pc:sldChg>
    </pc:docChg>
  </pc:docChgLst>
  <pc:docChgLst>
    <pc:chgData name="Chunping Xu" userId="a5962ba47313b1f5" providerId="LiveId" clId="{B1F8526E-4EE1-40C4-8CF1-BCEE086BE7D4}"/>
    <pc:docChg chg="undo redo custSel addSld delSld modSld sldOrd">
      <pc:chgData name="Chunping Xu" userId="a5962ba47313b1f5" providerId="LiveId" clId="{B1F8526E-4EE1-40C4-8CF1-BCEE086BE7D4}" dt="2021-01-16T16:18:13.636" v="404"/>
      <pc:docMkLst>
        <pc:docMk/>
      </pc:docMkLst>
      <pc:sldChg chg="del">
        <pc:chgData name="Chunping Xu" userId="a5962ba47313b1f5" providerId="LiveId" clId="{B1F8526E-4EE1-40C4-8CF1-BCEE086BE7D4}" dt="2021-01-15T19:46:12.636" v="221" actId="47"/>
        <pc:sldMkLst>
          <pc:docMk/>
          <pc:sldMk cId="3597730613" sldId="408"/>
        </pc:sldMkLst>
      </pc:sldChg>
      <pc:sldChg chg="modSp mod">
        <pc:chgData name="Chunping Xu" userId="a5962ba47313b1f5" providerId="LiveId" clId="{B1F8526E-4EE1-40C4-8CF1-BCEE086BE7D4}" dt="2021-01-15T19:24:27.963" v="27"/>
        <pc:sldMkLst>
          <pc:docMk/>
          <pc:sldMk cId="2574250617" sldId="835"/>
        </pc:sldMkLst>
        <pc:spChg chg="mod">
          <ac:chgData name="Chunping Xu" userId="a5962ba47313b1f5" providerId="LiveId" clId="{B1F8526E-4EE1-40C4-8CF1-BCEE086BE7D4}" dt="2021-01-15T19:24:27.963" v="27"/>
          <ac:spMkLst>
            <pc:docMk/>
            <pc:sldMk cId="2574250617" sldId="835"/>
            <ac:spMk id="441" creationId="{00000000-0000-0000-0000-000000000000}"/>
          </ac:spMkLst>
        </pc:spChg>
      </pc:sldChg>
      <pc:sldChg chg="del">
        <pc:chgData name="Chunping Xu" userId="a5962ba47313b1f5" providerId="LiveId" clId="{B1F8526E-4EE1-40C4-8CF1-BCEE086BE7D4}" dt="2021-01-15T19:24:41.401" v="28" actId="47"/>
        <pc:sldMkLst>
          <pc:docMk/>
          <pc:sldMk cId="2528803733" sldId="843"/>
        </pc:sldMkLst>
      </pc:sldChg>
      <pc:sldChg chg="del">
        <pc:chgData name="Chunping Xu" userId="a5962ba47313b1f5" providerId="LiveId" clId="{B1F8526E-4EE1-40C4-8CF1-BCEE086BE7D4}" dt="2021-01-15T19:24:41.401" v="28" actId="47"/>
        <pc:sldMkLst>
          <pc:docMk/>
          <pc:sldMk cId="3125448393" sldId="844"/>
        </pc:sldMkLst>
      </pc:sldChg>
      <pc:sldChg chg="modSp mod">
        <pc:chgData name="Chunping Xu" userId="a5962ba47313b1f5" providerId="LiveId" clId="{B1F8526E-4EE1-40C4-8CF1-BCEE086BE7D4}" dt="2021-01-15T19:26:44.907" v="60"/>
        <pc:sldMkLst>
          <pc:docMk/>
          <pc:sldMk cId="96890483" sldId="845"/>
        </pc:sldMkLst>
        <pc:spChg chg="mod">
          <ac:chgData name="Chunping Xu" userId="a5962ba47313b1f5" providerId="LiveId" clId="{B1F8526E-4EE1-40C4-8CF1-BCEE086BE7D4}" dt="2021-01-15T19:26:44.907" v="60"/>
          <ac:spMkLst>
            <pc:docMk/>
            <pc:sldMk cId="96890483" sldId="845"/>
            <ac:spMk id="441" creationId="{00000000-0000-0000-0000-000000000000}"/>
          </ac:spMkLst>
        </pc:spChg>
      </pc:sldChg>
      <pc:sldChg chg="modSp mod">
        <pc:chgData name="Chunping Xu" userId="a5962ba47313b1f5" providerId="LiveId" clId="{B1F8526E-4EE1-40C4-8CF1-BCEE086BE7D4}" dt="2021-01-15T19:34:54.781" v="122"/>
        <pc:sldMkLst>
          <pc:docMk/>
          <pc:sldMk cId="3489066414" sldId="847"/>
        </pc:sldMkLst>
        <pc:spChg chg="mod">
          <ac:chgData name="Chunping Xu" userId="a5962ba47313b1f5" providerId="LiveId" clId="{B1F8526E-4EE1-40C4-8CF1-BCEE086BE7D4}" dt="2021-01-15T19:34:54.781" v="122"/>
          <ac:spMkLst>
            <pc:docMk/>
            <pc:sldMk cId="3489066414" sldId="847"/>
            <ac:spMk id="441" creationId="{00000000-0000-0000-0000-000000000000}"/>
          </ac:spMkLst>
        </pc:spChg>
      </pc:sldChg>
      <pc:sldChg chg="modSp mod modAnim">
        <pc:chgData name="Chunping Xu" userId="a5962ba47313b1f5" providerId="LiveId" clId="{B1F8526E-4EE1-40C4-8CF1-BCEE086BE7D4}" dt="2021-01-15T20:02:08.625" v="388"/>
        <pc:sldMkLst>
          <pc:docMk/>
          <pc:sldMk cId="4007757009" sldId="884"/>
        </pc:sldMkLst>
        <pc:spChg chg="mod">
          <ac:chgData name="Chunping Xu" userId="a5962ba47313b1f5" providerId="LiveId" clId="{B1F8526E-4EE1-40C4-8CF1-BCEE086BE7D4}" dt="2021-01-15T19:29:16.258" v="119"/>
          <ac:spMkLst>
            <pc:docMk/>
            <pc:sldMk cId="4007757009" sldId="884"/>
            <ac:spMk id="441" creationId="{00000000-0000-0000-0000-000000000000}"/>
          </ac:spMkLst>
        </pc:spChg>
      </pc:sldChg>
      <pc:sldChg chg="del">
        <pc:chgData name="Chunping Xu" userId="a5962ba47313b1f5" providerId="LiveId" clId="{B1F8526E-4EE1-40C4-8CF1-BCEE086BE7D4}" dt="2021-01-15T19:24:41.401" v="28" actId="47"/>
        <pc:sldMkLst>
          <pc:docMk/>
          <pc:sldMk cId="2376608489" sldId="902"/>
        </pc:sldMkLst>
      </pc:sldChg>
      <pc:sldChg chg="del">
        <pc:chgData name="Chunping Xu" userId="a5962ba47313b1f5" providerId="LiveId" clId="{B1F8526E-4EE1-40C4-8CF1-BCEE086BE7D4}" dt="2021-01-15T19:24:41.401" v="28" actId="47"/>
        <pc:sldMkLst>
          <pc:docMk/>
          <pc:sldMk cId="2299039240" sldId="903"/>
        </pc:sldMkLst>
      </pc:sldChg>
      <pc:sldChg chg="del">
        <pc:chgData name="Chunping Xu" userId="a5962ba47313b1f5" providerId="LiveId" clId="{B1F8526E-4EE1-40C4-8CF1-BCEE086BE7D4}" dt="2021-01-15T19:24:41.401" v="28" actId="47"/>
        <pc:sldMkLst>
          <pc:docMk/>
          <pc:sldMk cId="2036139645" sldId="904"/>
        </pc:sldMkLst>
      </pc:sldChg>
      <pc:sldChg chg="del">
        <pc:chgData name="Chunping Xu" userId="a5962ba47313b1f5" providerId="LiveId" clId="{B1F8526E-4EE1-40C4-8CF1-BCEE086BE7D4}" dt="2021-01-15T19:24:41.401" v="28" actId="47"/>
        <pc:sldMkLst>
          <pc:docMk/>
          <pc:sldMk cId="2191580823" sldId="905"/>
        </pc:sldMkLst>
      </pc:sldChg>
      <pc:sldChg chg="modSp mod modAnim">
        <pc:chgData name="Chunping Xu" userId="a5962ba47313b1f5" providerId="LiveId" clId="{B1F8526E-4EE1-40C4-8CF1-BCEE086BE7D4}" dt="2021-01-15T20:02:16.584" v="389"/>
        <pc:sldMkLst>
          <pc:docMk/>
          <pc:sldMk cId="176347072" sldId="906"/>
        </pc:sldMkLst>
        <pc:spChg chg="mod">
          <ac:chgData name="Chunping Xu" userId="a5962ba47313b1f5" providerId="LiveId" clId="{B1F8526E-4EE1-40C4-8CF1-BCEE086BE7D4}" dt="2021-01-15T19:36:01.693" v="134"/>
          <ac:spMkLst>
            <pc:docMk/>
            <pc:sldMk cId="176347072" sldId="906"/>
            <ac:spMk id="441" creationId="{00000000-0000-0000-0000-000000000000}"/>
          </ac:spMkLst>
        </pc:spChg>
      </pc:sldChg>
      <pc:sldChg chg="modSp mod">
        <pc:chgData name="Chunping Xu" userId="a5962ba47313b1f5" providerId="LiveId" clId="{B1F8526E-4EE1-40C4-8CF1-BCEE086BE7D4}" dt="2021-01-15T19:36:27.062" v="138" actId="20577"/>
        <pc:sldMkLst>
          <pc:docMk/>
          <pc:sldMk cId="2727964911" sldId="907"/>
        </pc:sldMkLst>
        <pc:spChg chg="mod">
          <ac:chgData name="Chunping Xu" userId="a5962ba47313b1f5" providerId="LiveId" clId="{B1F8526E-4EE1-40C4-8CF1-BCEE086BE7D4}" dt="2021-01-15T19:36:27.062" v="138" actId="20577"/>
          <ac:spMkLst>
            <pc:docMk/>
            <pc:sldMk cId="2727964911" sldId="907"/>
            <ac:spMk id="441" creationId="{00000000-0000-0000-0000-000000000000}"/>
          </ac:spMkLst>
        </pc:spChg>
      </pc:sldChg>
      <pc:sldChg chg="modSp mod">
        <pc:chgData name="Chunping Xu" userId="a5962ba47313b1f5" providerId="LiveId" clId="{B1F8526E-4EE1-40C4-8CF1-BCEE086BE7D4}" dt="2021-01-15T20:02:26.313" v="390" actId="20577"/>
        <pc:sldMkLst>
          <pc:docMk/>
          <pc:sldMk cId="1128984360" sldId="908"/>
        </pc:sldMkLst>
        <pc:spChg chg="mod">
          <ac:chgData name="Chunping Xu" userId="a5962ba47313b1f5" providerId="LiveId" clId="{B1F8526E-4EE1-40C4-8CF1-BCEE086BE7D4}" dt="2021-01-15T20:02:26.313" v="390" actId="20577"/>
          <ac:spMkLst>
            <pc:docMk/>
            <pc:sldMk cId="1128984360" sldId="908"/>
            <ac:spMk id="441" creationId="{00000000-0000-0000-0000-000000000000}"/>
          </ac:spMkLst>
        </pc:spChg>
      </pc:sldChg>
      <pc:sldChg chg="modSp mod">
        <pc:chgData name="Chunping Xu" userId="a5962ba47313b1f5" providerId="LiveId" clId="{B1F8526E-4EE1-40C4-8CF1-BCEE086BE7D4}" dt="2021-01-15T19:38:09.049" v="148" actId="255"/>
        <pc:sldMkLst>
          <pc:docMk/>
          <pc:sldMk cId="4019409665" sldId="910"/>
        </pc:sldMkLst>
        <pc:spChg chg="mod">
          <ac:chgData name="Chunping Xu" userId="a5962ba47313b1f5" providerId="LiveId" clId="{B1F8526E-4EE1-40C4-8CF1-BCEE086BE7D4}" dt="2021-01-15T19:38:09.049" v="148" actId="255"/>
          <ac:spMkLst>
            <pc:docMk/>
            <pc:sldMk cId="4019409665" sldId="910"/>
            <ac:spMk id="441" creationId="{00000000-0000-0000-0000-000000000000}"/>
          </ac:spMkLst>
        </pc:spChg>
      </pc:sldChg>
      <pc:sldChg chg="modSp mod">
        <pc:chgData name="Chunping Xu" userId="a5962ba47313b1f5" providerId="LiveId" clId="{B1F8526E-4EE1-40C4-8CF1-BCEE086BE7D4}" dt="2021-01-15T19:38:44.725" v="151"/>
        <pc:sldMkLst>
          <pc:docMk/>
          <pc:sldMk cId="7925270" sldId="911"/>
        </pc:sldMkLst>
        <pc:spChg chg="mod">
          <ac:chgData name="Chunping Xu" userId="a5962ba47313b1f5" providerId="LiveId" clId="{B1F8526E-4EE1-40C4-8CF1-BCEE086BE7D4}" dt="2021-01-15T19:38:44.725" v="151"/>
          <ac:spMkLst>
            <pc:docMk/>
            <pc:sldMk cId="7925270" sldId="911"/>
            <ac:spMk id="441" creationId="{00000000-0000-0000-0000-000000000000}"/>
          </ac:spMkLst>
        </pc:spChg>
      </pc:sldChg>
      <pc:sldChg chg="modSp mod">
        <pc:chgData name="Chunping Xu" userId="a5962ba47313b1f5" providerId="LiveId" clId="{B1F8526E-4EE1-40C4-8CF1-BCEE086BE7D4}" dt="2021-01-15T19:41:24.345" v="166" actId="20577"/>
        <pc:sldMkLst>
          <pc:docMk/>
          <pc:sldMk cId="1543919868" sldId="912"/>
        </pc:sldMkLst>
        <pc:spChg chg="mod">
          <ac:chgData name="Chunping Xu" userId="a5962ba47313b1f5" providerId="LiveId" clId="{B1F8526E-4EE1-40C4-8CF1-BCEE086BE7D4}" dt="2021-01-15T19:41:24.345" v="166" actId="20577"/>
          <ac:spMkLst>
            <pc:docMk/>
            <pc:sldMk cId="1543919868" sldId="912"/>
            <ac:spMk id="441" creationId="{00000000-0000-0000-0000-000000000000}"/>
          </ac:spMkLst>
        </pc:spChg>
      </pc:sldChg>
      <pc:sldChg chg="modSp mod">
        <pc:chgData name="Chunping Xu" userId="a5962ba47313b1f5" providerId="LiveId" clId="{B1F8526E-4EE1-40C4-8CF1-BCEE086BE7D4}" dt="2021-01-15T19:41:53.824" v="170"/>
        <pc:sldMkLst>
          <pc:docMk/>
          <pc:sldMk cId="736122814" sldId="913"/>
        </pc:sldMkLst>
        <pc:spChg chg="mod">
          <ac:chgData name="Chunping Xu" userId="a5962ba47313b1f5" providerId="LiveId" clId="{B1F8526E-4EE1-40C4-8CF1-BCEE086BE7D4}" dt="2021-01-15T19:41:53.824" v="170"/>
          <ac:spMkLst>
            <pc:docMk/>
            <pc:sldMk cId="736122814" sldId="913"/>
            <ac:spMk id="441" creationId="{00000000-0000-0000-0000-000000000000}"/>
          </ac:spMkLst>
        </pc:spChg>
      </pc:sldChg>
      <pc:sldChg chg="del">
        <pc:chgData name="Chunping Xu" userId="a5962ba47313b1f5" providerId="LiveId" clId="{B1F8526E-4EE1-40C4-8CF1-BCEE086BE7D4}" dt="2021-01-15T19:44:03.017" v="182" actId="47"/>
        <pc:sldMkLst>
          <pc:docMk/>
          <pc:sldMk cId="3082226783" sldId="914"/>
        </pc:sldMkLst>
      </pc:sldChg>
      <pc:sldChg chg="modSp mod">
        <pc:chgData name="Chunping Xu" userId="a5962ba47313b1f5" providerId="LiveId" clId="{B1F8526E-4EE1-40C4-8CF1-BCEE086BE7D4}" dt="2021-01-15T19:47:38.158" v="229"/>
        <pc:sldMkLst>
          <pc:docMk/>
          <pc:sldMk cId="3565729517" sldId="915"/>
        </pc:sldMkLst>
        <pc:spChg chg="mod">
          <ac:chgData name="Chunping Xu" userId="a5962ba47313b1f5" providerId="LiveId" clId="{B1F8526E-4EE1-40C4-8CF1-BCEE086BE7D4}" dt="2021-01-15T19:47:38.158" v="229"/>
          <ac:spMkLst>
            <pc:docMk/>
            <pc:sldMk cId="3565729517" sldId="915"/>
            <ac:spMk id="441" creationId="{00000000-0000-0000-0000-000000000000}"/>
          </ac:spMkLst>
        </pc:spChg>
      </pc:sldChg>
      <pc:sldChg chg="addSp modSp mod">
        <pc:chgData name="Chunping Xu" userId="a5962ba47313b1f5" providerId="LiveId" clId="{B1F8526E-4EE1-40C4-8CF1-BCEE086BE7D4}" dt="2021-01-15T19:42:41.039" v="174" actId="14100"/>
        <pc:sldMkLst>
          <pc:docMk/>
          <pc:sldMk cId="1161140011" sldId="916"/>
        </pc:sldMkLst>
        <pc:spChg chg="mod">
          <ac:chgData name="Chunping Xu" userId="a5962ba47313b1f5" providerId="LiveId" clId="{B1F8526E-4EE1-40C4-8CF1-BCEE086BE7D4}" dt="2021-01-15T19:42:31.010" v="172" actId="20577"/>
          <ac:spMkLst>
            <pc:docMk/>
            <pc:sldMk cId="1161140011" sldId="916"/>
            <ac:spMk id="441" creationId="{00000000-0000-0000-0000-000000000000}"/>
          </ac:spMkLst>
        </pc:spChg>
        <pc:picChg chg="add mod">
          <ac:chgData name="Chunping Xu" userId="a5962ba47313b1f5" providerId="LiveId" clId="{B1F8526E-4EE1-40C4-8CF1-BCEE086BE7D4}" dt="2021-01-15T19:42:41.039" v="174" actId="14100"/>
          <ac:picMkLst>
            <pc:docMk/>
            <pc:sldMk cId="1161140011" sldId="916"/>
            <ac:picMk id="2" creationId="{F1D4249E-0EC2-47BF-B918-7540E529AC49}"/>
          </ac:picMkLst>
        </pc:picChg>
      </pc:sldChg>
      <pc:sldChg chg="modSp mod modAnim">
        <pc:chgData name="Chunping Xu" userId="a5962ba47313b1f5" providerId="LiveId" clId="{B1F8526E-4EE1-40C4-8CF1-BCEE086BE7D4}" dt="2021-01-15T20:04:00.032" v="395"/>
        <pc:sldMkLst>
          <pc:docMk/>
          <pc:sldMk cId="593414309" sldId="917"/>
        </pc:sldMkLst>
        <pc:spChg chg="mod">
          <ac:chgData name="Chunping Xu" userId="a5962ba47313b1f5" providerId="LiveId" clId="{B1F8526E-4EE1-40C4-8CF1-BCEE086BE7D4}" dt="2021-01-15T19:51:48.632" v="293" actId="20577"/>
          <ac:spMkLst>
            <pc:docMk/>
            <pc:sldMk cId="593414309" sldId="917"/>
            <ac:spMk id="441" creationId="{00000000-0000-0000-0000-000000000000}"/>
          </ac:spMkLst>
        </pc:spChg>
      </pc:sldChg>
      <pc:sldChg chg="modSp mod modAnim">
        <pc:chgData name="Chunping Xu" userId="a5962ba47313b1f5" providerId="LiveId" clId="{B1F8526E-4EE1-40C4-8CF1-BCEE086BE7D4}" dt="2021-01-15T20:04:35.233" v="397"/>
        <pc:sldMkLst>
          <pc:docMk/>
          <pc:sldMk cId="3702871186" sldId="918"/>
        </pc:sldMkLst>
        <pc:spChg chg="mod">
          <ac:chgData name="Chunping Xu" userId="a5962ba47313b1f5" providerId="LiveId" clId="{B1F8526E-4EE1-40C4-8CF1-BCEE086BE7D4}" dt="2021-01-15T19:54:48.282" v="323" actId="20577"/>
          <ac:spMkLst>
            <pc:docMk/>
            <pc:sldMk cId="3702871186" sldId="918"/>
            <ac:spMk id="441" creationId="{00000000-0000-0000-0000-000000000000}"/>
          </ac:spMkLst>
        </pc:spChg>
      </pc:sldChg>
      <pc:sldChg chg="modSp mod modAnim">
        <pc:chgData name="Chunping Xu" userId="a5962ba47313b1f5" providerId="LiveId" clId="{B1F8526E-4EE1-40C4-8CF1-BCEE086BE7D4}" dt="2021-01-15T20:04:55.118" v="399"/>
        <pc:sldMkLst>
          <pc:docMk/>
          <pc:sldMk cId="3860091092" sldId="919"/>
        </pc:sldMkLst>
        <pc:spChg chg="mod">
          <ac:chgData name="Chunping Xu" userId="a5962ba47313b1f5" providerId="LiveId" clId="{B1F8526E-4EE1-40C4-8CF1-BCEE086BE7D4}" dt="2021-01-15T19:57:55.674" v="359" actId="12"/>
          <ac:spMkLst>
            <pc:docMk/>
            <pc:sldMk cId="3860091092" sldId="919"/>
            <ac:spMk id="441" creationId="{00000000-0000-0000-0000-000000000000}"/>
          </ac:spMkLst>
        </pc:spChg>
      </pc:sldChg>
      <pc:sldChg chg="modSp mod modAnim">
        <pc:chgData name="Chunping Xu" userId="a5962ba47313b1f5" providerId="LiveId" clId="{B1F8526E-4EE1-40C4-8CF1-BCEE086BE7D4}" dt="2021-01-16T16:18:13.636" v="404"/>
        <pc:sldMkLst>
          <pc:docMk/>
          <pc:sldMk cId="3255214020" sldId="920"/>
        </pc:sldMkLst>
        <pc:spChg chg="mod">
          <ac:chgData name="Chunping Xu" userId="a5962ba47313b1f5" providerId="LiveId" clId="{B1F8526E-4EE1-40C4-8CF1-BCEE086BE7D4}" dt="2021-01-16T16:18:13.636" v="404"/>
          <ac:spMkLst>
            <pc:docMk/>
            <pc:sldMk cId="3255214020" sldId="920"/>
            <ac:spMk id="441" creationId="{00000000-0000-0000-0000-000000000000}"/>
          </ac:spMkLst>
        </pc:spChg>
      </pc:sldChg>
      <pc:sldChg chg="del">
        <pc:chgData name="Chunping Xu" userId="a5962ba47313b1f5" providerId="LiveId" clId="{B1F8526E-4EE1-40C4-8CF1-BCEE086BE7D4}" dt="2021-01-15T19:53:01.240" v="301" actId="47"/>
        <pc:sldMkLst>
          <pc:docMk/>
          <pc:sldMk cId="2400903659" sldId="921"/>
        </pc:sldMkLst>
      </pc:sldChg>
      <pc:sldChg chg="del">
        <pc:chgData name="Chunping Xu" userId="a5962ba47313b1f5" providerId="LiveId" clId="{B1F8526E-4EE1-40C4-8CF1-BCEE086BE7D4}" dt="2021-01-15T20:00:04.154" v="386" actId="47"/>
        <pc:sldMkLst>
          <pc:docMk/>
          <pc:sldMk cId="1364164951" sldId="923"/>
        </pc:sldMkLst>
      </pc:sldChg>
      <pc:sldChg chg="modSp mod modAnim">
        <pc:chgData name="Chunping Xu" userId="a5962ba47313b1f5" providerId="LiveId" clId="{B1F8526E-4EE1-40C4-8CF1-BCEE086BE7D4}" dt="2021-01-15T20:02:59.559" v="392"/>
        <pc:sldMkLst>
          <pc:docMk/>
          <pc:sldMk cId="3813381490" sldId="924"/>
        </pc:sldMkLst>
        <pc:spChg chg="mod">
          <ac:chgData name="Chunping Xu" userId="a5962ba47313b1f5" providerId="LiveId" clId="{B1F8526E-4EE1-40C4-8CF1-BCEE086BE7D4}" dt="2021-01-15T19:45:18.608" v="214"/>
          <ac:spMkLst>
            <pc:docMk/>
            <pc:sldMk cId="3813381490" sldId="924"/>
            <ac:spMk id="441" creationId="{00000000-0000-0000-0000-000000000000}"/>
          </ac:spMkLst>
        </pc:spChg>
      </pc:sldChg>
      <pc:sldChg chg="addSp delSp modSp new del mod">
        <pc:chgData name="Chunping Xu" userId="a5962ba47313b1f5" providerId="LiveId" clId="{B1F8526E-4EE1-40C4-8CF1-BCEE086BE7D4}" dt="2021-01-15T19:27:28.298" v="62" actId="47"/>
        <pc:sldMkLst>
          <pc:docMk/>
          <pc:sldMk cId="2882090426" sldId="925"/>
        </pc:sldMkLst>
        <pc:spChg chg="del">
          <ac:chgData name="Chunping Xu" userId="a5962ba47313b1f5" providerId="LiveId" clId="{B1F8526E-4EE1-40C4-8CF1-BCEE086BE7D4}" dt="2021-01-15T00:44:32.990" v="5" actId="21"/>
          <ac:spMkLst>
            <pc:docMk/>
            <pc:sldMk cId="2882090426" sldId="925"/>
            <ac:spMk id="2" creationId="{F537CEC3-5828-4E03-B22E-17F590FBDFF7}"/>
          </ac:spMkLst>
        </pc:spChg>
        <pc:spChg chg="mod">
          <ac:chgData name="Chunping Xu" userId="a5962ba47313b1f5" providerId="LiveId" clId="{B1F8526E-4EE1-40C4-8CF1-BCEE086BE7D4}" dt="2021-01-15T00:46:21.267" v="24"/>
          <ac:spMkLst>
            <pc:docMk/>
            <pc:sldMk cId="2882090426" sldId="925"/>
            <ac:spMk id="3" creationId="{52B1A53C-CAC8-49EB-8B1D-75E6645EDA6F}"/>
          </ac:spMkLst>
        </pc:spChg>
        <pc:picChg chg="add mod">
          <ac:chgData name="Chunping Xu" userId="a5962ba47313b1f5" providerId="LiveId" clId="{B1F8526E-4EE1-40C4-8CF1-BCEE086BE7D4}" dt="2021-01-15T00:44:38.129" v="6" actId="1076"/>
          <ac:picMkLst>
            <pc:docMk/>
            <pc:sldMk cId="2882090426" sldId="925"/>
            <ac:picMk id="4" creationId="{52F2DB46-6841-4E65-910F-AE5D7D0D6E8F}"/>
          </ac:picMkLst>
        </pc:picChg>
      </pc:sldChg>
      <pc:sldChg chg="modSp add mod">
        <pc:chgData name="Chunping Xu" userId="a5962ba47313b1f5" providerId="LiveId" clId="{B1F8526E-4EE1-40C4-8CF1-BCEE086BE7D4}" dt="2021-01-15T19:25:37.441" v="35" actId="20577"/>
        <pc:sldMkLst>
          <pc:docMk/>
          <pc:sldMk cId="2313262846" sldId="926"/>
        </pc:sldMkLst>
        <pc:spChg chg="mod">
          <ac:chgData name="Chunping Xu" userId="a5962ba47313b1f5" providerId="LiveId" clId="{B1F8526E-4EE1-40C4-8CF1-BCEE086BE7D4}" dt="2021-01-15T19:25:37.441" v="35" actId="20577"/>
          <ac:spMkLst>
            <pc:docMk/>
            <pc:sldMk cId="2313262846" sldId="926"/>
            <ac:spMk id="441" creationId="{00000000-0000-0000-0000-000000000000}"/>
          </ac:spMkLst>
        </pc:spChg>
      </pc:sldChg>
      <pc:sldChg chg="modSp add mod">
        <pc:chgData name="Chunping Xu" userId="a5962ba47313b1f5" providerId="LiveId" clId="{B1F8526E-4EE1-40C4-8CF1-BCEE086BE7D4}" dt="2021-01-15T19:25:58.156" v="38"/>
        <pc:sldMkLst>
          <pc:docMk/>
          <pc:sldMk cId="1721187573" sldId="927"/>
        </pc:sldMkLst>
        <pc:spChg chg="mod">
          <ac:chgData name="Chunping Xu" userId="a5962ba47313b1f5" providerId="LiveId" clId="{B1F8526E-4EE1-40C4-8CF1-BCEE086BE7D4}" dt="2021-01-15T19:25:58.156" v="38"/>
          <ac:spMkLst>
            <pc:docMk/>
            <pc:sldMk cId="1721187573" sldId="927"/>
            <ac:spMk id="441" creationId="{00000000-0000-0000-0000-000000000000}"/>
          </ac:spMkLst>
        </pc:spChg>
      </pc:sldChg>
      <pc:sldChg chg="modSp add mod">
        <pc:chgData name="Chunping Xu" userId="a5962ba47313b1f5" providerId="LiveId" clId="{B1F8526E-4EE1-40C4-8CF1-BCEE086BE7D4}" dt="2021-01-15T19:26:11.967" v="43"/>
        <pc:sldMkLst>
          <pc:docMk/>
          <pc:sldMk cId="3410243051" sldId="928"/>
        </pc:sldMkLst>
        <pc:spChg chg="mod">
          <ac:chgData name="Chunping Xu" userId="a5962ba47313b1f5" providerId="LiveId" clId="{B1F8526E-4EE1-40C4-8CF1-BCEE086BE7D4}" dt="2021-01-15T19:26:11.967" v="43"/>
          <ac:spMkLst>
            <pc:docMk/>
            <pc:sldMk cId="3410243051" sldId="928"/>
            <ac:spMk id="441" creationId="{00000000-0000-0000-0000-000000000000}"/>
          </ac:spMkLst>
        </pc:spChg>
      </pc:sldChg>
      <pc:sldChg chg="add ord">
        <pc:chgData name="Chunping Xu" userId="a5962ba47313b1f5" providerId="LiveId" clId="{B1F8526E-4EE1-40C4-8CF1-BCEE086BE7D4}" dt="2021-01-15T19:55:22.637" v="331"/>
        <pc:sldMkLst>
          <pc:docMk/>
          <pc:sldMk cId="3723240772" sldId="929"/>
        </pc:sldMkLst>
      </pc:sldChg>
      <pc:sldChg chg="modSp add mod modAnim">
        <pc:chgData name="Chunping Xu" userId="a5962ba47313b1f5" providerId="LiveId" clId="{B1F8526E-4EE1-40C4-8CF1-BCEE086BE7D4}" dt="2021-01-15T20:02:40.378" v="391"/>
        <pc:sldMkLst>
          <pc:docMk/>
          <pc:sldMk cId="622414443" sldId="930"/>
        </pc:sldMkLst>
        <pc:spChg chg="mod">
          <ac:chgData name="Chunping Xu" userId="a5962ba47313b1f5" providerId="LiveId" clId="{B1F8526E-4EE1-40C4-8CF1-BCEE086BE7D4}" dt="2021-01-15T19:39:42.198" v="156"/>
          <ac:spMkLst>
            <pc:docMk/>
            <pc:sldMk cId="622414443" sldId="930"/>
            <ac:spMk id="441" creationId="{00000000-0000-0000-0000-000000000000}"/>
          </ac:spMkLst>
        </pc:spChg>
      </pc:sldChg>
      <pc:sldChg chg="modSp add mod">
        <pc:chgData name="Chunping Xu" userId="a5962ba47313b1f5" providerId="LiveId" clId="{B1F8526E-4EE1-40C4-8CF1-BCEE086BE7D4}" dt="2021-01-15T19:40:21.007" v="161"/>
        <pc:sldMkLst>
          <pc:docMk/>
          <pc:sldMk cId="2614606435" sldId="931"/>
        </pc:sldMkLst>
        <pc:spChg chg="mod">
          <ac:chgData name="Chunping Xu" userId="a5962ba47313b1f5" providerId="LiveId" clId="{B1F8526E-4EE1-40C4-8CF1-BCEE086BE7D4}" dt="2021-01-15T19:40:21.007" v="161"/>
          <ac:spMkLst>
            <pc:docMk/>
            <pc:sldMk cId="2614606435" sldId="931"/>
            <ac:spMk id="441" creationId="{00000000-0000-0000-0000-000000000000}"/>
          </ac:spMkLst>
        </pc:spChg>
      </pc:sldChg>
      <pc:sldChg chg="modSp add mod">
        <pc:chgData name="Chunping Xu" userId="a5962ba47313b1f5" providerId="LiveId" clId="{B1F8526E-4EE1-40C4-8CF1-BCEE086BE7D4}" dt="2021-01-15T19:41:29.886" v="167" actId="20577"/>
        <pc:sldMkLst>
          <pc:docMk/>
          <pc:sldMk cId="1647251514" sldId="932"/>
        </pc:sldMkLst>
        <pc:spChg chg="mod">
          <ac:chgData name="Chunping Xu" userId="a5962ba47313b1f5" providerId="LiveId" clId="{B1F8526E-4EE1-40C4-8CF1-BCEE086BE7D4}" dt="2021-01-15T19:41:29.886" v="167" actId="20577"/>
          <ac:spMkLst>
            <pc:docMk/>
            <pc:sldMk cId="1647251514" sldId="932"/>
            <ac:spMk id="441" creationId="{00000000-0000-0000-0000-000000000000}"/>
          </ac:spMkLst>
        </pc:spChg>
      </pc:sldChg>
      <pc:sldChg chg="modSp add mod modAnim">
        <pc:chgData name="Chunping Xu" userId="a5962ba47313b1f5" providerId="LiveId" clId="{B1F8526E-4EE1-40C4-8CF1-BCEE086BE7D4}" dt="2021-01-15T20:03:37.793" v="394"/>
        <pc:sldMkLst>
          <pc:docMk/>
          <pc:sldMk cId="2289486019" sldId="933"/>
        </pc:sldMkLst>
        <pc:spChg chg="mod">
          <ac:chgData name="Chunping Xu" userId="a5962ba47313b1f5" providerId="LiveId" clId="{B1F8526E-4EE1-40C4-8CF1-BCEE086BE7D4}" dt="2021-01-15T19:47:10.007" v="226"/>
          <ac:spMkLst>
            <pc:docMk/>
            <pc:sldMk cId="2289486019" sldId="933"/>
            <ac:spMk id="441" creationId="{00000000-0000-0000-0000-000000000000}"/>
          </ac:spMkLst>
        </pc:spChg>
      </pc:sldChg>
      <pc:sldChg chg="modSp add mod">
        <pc:chgData name="Chunping Xu" userId="a5962ba47313b1f5" providerId="LiveId" clId="{B1F8526E-4EE1-40C4-8CF1-BCEE086BE7D4}" dt="2021-01-15T19:47:57.699" v="235"/>
        <pc:sldMkLst>
          <pc:docMk/>
          <pc:sldMk cId="1063652286" sldId="934"/>
        </pc:sldMkLst>
        <pc:spChg chg="mod">
          <ac:chgData name="Chunping Xu" userId="a5962ba47313b1f5" providerId="LiveId" clId="{B1F8526E-4EE1-40C4-8CF1-BCEE086BE7D4}" dt="2021-01-15T19:47:57.699" v="235"/>
          <ac:spMkLst>
            <pc:docMk/>
            <pc:sldMk cId="1063652286" sldId="934"/>
            <ac:spMk id="441" creationId="{00000000-0000-0000-0000-000000000000}"/>
          </ac:spMkLst>
        </pc:spChg>
      </pc:sldChg>
      <pc:sldChg chg="modSp add mod">
        <pc:chgData name="Chunping Xu" userId="a5962ba47313b1f5" providerId="LiveId" clId="{B1F8526E-4EE1-40C4-8CF1-BCEE086BE7D4}" dt="2021-01-15T19:51:37.205" v="290" actId="20577"/>
        <pc:sldMkLst>
          <pc:docMk/>
          <pc:sldMk cId="1184044065" sldId="935"/>
        </pc:sldMkLst>
        <pc:spChg chg="mod">
          <ac:chgData name="Chunping Xu" userId="a5962ba47313b1f5" providerId="LiveId" clId="{B1F8526E-4EE1-40C4-8CF1-BCEE086BE7D4}" dt="2021-01-15T19:51:37.205" v="290" actId="20577"/>
          <ac:spMkLst>
            <pc:docMk/>
            <pc:sldMk cId="1184044065" sldId="935"/>
            <ac:spMk id="441" creationId="{00000000-0000-0000-0000-000000000000}"/>
          </ac:spMkLst>
        </pc:spChg>
      </pc:sldChg>
      <pc:sldChg chg="modSp add mod">
        <pc:chgData name="Chunping Xu" userId="a5962ba47313b1f5" providerId="LiveId" clId="{B1F8526E-4EE1-40C4-8CF1-BCEE086BE7D4}" dt="2021-01-15T19:52:50.872" v="300"/>
        <pc:sldMkLst>
          <pc:docMk/>
          <pc:sldMk cId="3566751660" sldId="936"/>
        </pc:sldMkLst>
        <pc:spChg chg="mod">
          <ac:chgData name="Chunping Xu" userId="a5962ba47313b1f5" providerId="LiveId" clId="{B1F8526E-4EE1-40C4-8CF1-BCEE086BE7D4}" dt="2021-01-15T19:52:50.872" v="300"/>
          <ac:spMkLst>
            <pc:docMk/>
            <pc:sldMk cId="3566751660" sldId="936"/>
            <ac:spMk id="441" creationId="{00000000-0000-0000-0000-000000000000}"/>
          </ac:spMkLst>
        </pc:spChg>
      </pc:sldChg>
      <pc:sldMasterChg chg="delSldLayout">
        <pc:chgData name="Chunping Xu" userId="a5962ba47313b1f5" providerId="LiveId" clId="{B1F8526E-4EE1-40C4-8CF1-BCEE086BE7D4}" dt="2021-01-15T19:46:12.636" v="221" actId="47"/>
        <pc:sldMasterMkLst>
          <pc:docMk/>
          <pc:sldMasterMk cId="0" sldId="2147483696"/>
        </pc:sldMasterMkLst>
        <pc:sldLayoutChg chg="del">
          <pc:chgData name="Chunping Xu" userId="a5962ba47313b1f5" providerId="LiveId" clId="{B1F8526E-4EE1-40C4-8CF1-BCEE086BE7D4}" dt="2021-01-15T19:46:12.636" v="221" actId="47"/>
          <pc:sldLayoutMkLst>
            <pc:docMk/>
            <pc:sldMasterMk cId="0" sldId="2147483696"/>
            <pc:sldLayoutMk cId="810395862" sldId="2147483708"/>
          </pc:sldLayoutMkLst>
        </pc:sldLayoutChg>
      </pc:sldMasterChg>
    </pc:docChg>
  </pc:docChgLst>
  <pc:docChgLst>
    <pc:chgData name="Chunping Xu" userId="a5962ba47313b1f5" providerId="LiveId" clId="{AC1DFE6B-A8F9-4ADB-9466-431D5AB7BD04}"/>
    <pc:docChg chg="undo custSel addSld delSld modSld sldOrd">
      <pc:chgData name="Chunping Xu" userId="a5962ba47313b1f5" providerId="LiveId" clId="{AC1DFE6B-A8F9-4ADB-9466-431D5AB7BD04}" dt="2021-03-05T19:46:37.016" v="164" actId="20577"/>
      <pc:docMkLst>
        <pc:docMk/>
      </pc:docMkLst>
      <pc:sldChg chg="modSp mod">
        <pc:chgData name="Chunping Xu" userId="a5962ba47313b1f5" providerId="LiveId" clId="{AC1DFE6B-A8F9-4ADB-9466-431D5AB7BD04}" dt="2021-03-05T19:22:33.113" v="14"/>
        <pc:sldMkLst>
          <pc:docMk/>
          <pc:sldMk cId="2574250617" sldId="835"/>
        </pc:sldMkLst>
        <pc:spChg chg="mod">
          <ac:chgData name="Chunping Xu" userId="a5962ba47313b1f5" providerId="LiveId" clId="{AC1DFE6B-A8F9-4ADB-9466-431D5AB7BD04}" dt="2021-03-05T19:22:33.113" v="14"/>
          <ac:spMkLst>
            <pc:docMk/>
            <pc:sldMk cId="2574250617" sldId="835"/>
            <ac:spMk id="441" creationId="{00000000-0000-0000-0000-000000000000}"/>
          </ac:spMkLst>
        </pc:spChg>
      </pc:sldChg>
      <pc:sldChg chg="modSp mod">
        <pc:chgData name="Chunping Xu" userId="a5962ba47313b1f5" providerId="LiveId" clId="{AC1DFE6B-A8F9-4ADB-9466-431D5AB7BD04}" dt="2021-03-05T19:25:49.618" v="32"/>
        <pc:sldMkLst>
          <pc:docMk/>
          <pc:sldMk cId="96890483" sldId="845"/>
        </pc:sldMkLst>
        <pc:spChg chg="mod">
          <ac:chgData name="Chunping Xu" userId="a5962ba47313b1f5" providerId="LiveId" clId="{AC1DFE6B-A8F9-4ADB-9466-431D5AB7BD04}" dt="2021-03-05T19:25:49.618" v="32"/>
          <ac:spMkLst>
            <pc:docMk/>
            <pc:sldMk cId="96890483" sldId="845"/>
            <ac:spMk id="441" creationId="{00000000-0000-0000-0000-000000000000}"/>
          </ac:spMkLst>
        </pc:spChg>
      </pc:sldChg>
      <pc:sldChg chg="modSp mod">
        <pc:chgData name="Chunping Xu" userId="a5962ba47313b1f5" providerId="LiveId" clId="{AC1DFE6B-A8F9-4ADB-9466-431D5AB7BD04}" dt="2021-03-05T19:27:06.220" v="44"/>
        <pc:sldMkLst>
          <pc:docMk/>
          <pc:sldMk cId="3489066414" sldId="847"/>
        </pc:sldMkLst>
        <pc:spChg chg="mod">
          <ac:chgData name="Chunping Xu" userId="a5962ba47313b1f5" providerId="LiveId" clId="{AC1DFE6B-A8F9-4ADB-9466-431D5AB7BD04}" dt="2021-03-05T19:27:06.220" v="44"/>
          <ac:spMkLst>
            <pc:docMk/>
            <pc:sldMk cId="3489066414" sldId="847"/>
            <ac:spMk id="441" creationId="{00000000-0000-0000-0000-000000000000}"/>
          </ac:spMkLst>
        </pc:spChg>
      </pc:sldChg>
      <pc:sldChg chg="modSp mod">
        <pc:chgData name="Chunping Xu" userId="a5962ba47313b1f5" providerId="LiveId" clId="{AC1DFE6B-A8F9-4ADB-9466-431D5AB7BD04}" dt="2021-03-05T19:23:03.483" v="17"/>
        <pc:sldMkLst>
          <pc:docMk/>
          <pc:sldMk cId="2814175321" sldId="852"/>
        </pc:sldMkLst>
        <pc:spChg chg="mod">
          <ac:chgData name="Chunping Xu" userId="a5962ba47313b1f5" providerId="LiveId" clId="{AC1DFE6B-A8F9-4ADB-9466-431D5AB7BD04}" dt="2021-03-05T19:23:03.483" v="17"/>
          <ac:spMkLst>
            <pc:docMk/>
            <pc:sldMk cId="2814175321" sldId="852"/>
            <ac:spMk id="441" creationId="{00000000-0000-0000-0000-000000000000}"/>
          </ac:spMkLst>
        </pc:spChg>
      </pc:sldChg>
      <pc:sldChg chg="modSp modAnim">
        <pc:chgData name="Chunping Xu" userId="a5962ba47313b1f5" providerId="LiveId" clId="{AC1DFE6B-A8F9-4ADB-9466-431D5AB7BD04}" dt="2021-03-05T19:26:43.239" v="39"/>
        <pc:sldMkLst>
          <pc:docMk/>
          <pc:sldMk cId="4007757009" sldId="884"/>
        </pc:sldMkLst>
        <pc:spChg chg="mod">
          <ac:chgData name="Chunping Xu" userId="a5962ba47313b1f5" providerId="LiveId" clId="{AC1DFE6B-A8F9-4ADB-9466-431D5AB7BD04}" dt="2021-03-05T19:26:43.239" v="39"/>
          <ac:spMkLst>
            <pc:docMk/>
            <pc:sldMk cId="4007757009" sldId="884"/>
            <ac:spMk id="441" creationId="{00000000-0000-0000-0000-000000000000}"/>
          </ac:spMkLst>
        </pc:spChg>
      </pc:sldChg>
      <pc:sldChg chg="del">
        <pc:chgData name="Chunping Xu" userId="a5962ba47313b1f5" providerId="LiveId" clId="{AC1DFE6B-A8F9-4ADB-9466-431D5AB7BD04}" dt="2021-03-05T19:27:10.610" v="45" actId="47"/>
        <pc:sldMkLst>
          <pc:docMk/>
          <pc:sldMk cId="176347072" sldId="906"/>
        </pc:sldMkLst>
      </pc:sldChg>
      <pc:sldChg chg="del">
        <pc:chgData name="Chunping Xu" userId="a5962ba47313b1f5" providerId="LiveId" clId="{AC1DFE6B-A8F9-4ADB-9466-431D5AB7BD04}" dt="2021-03-05T19:27:12.519" v="46" actId="47"/>
        <pc:sldMkLst>
          <pc:docMk/>
          <pc:sldMk cId="2727964911" sldId="907"/>
        </pc:sldMkLst>
      </pc:sldChg>
      <pc:sldChg chg="del">
        <pc:chgData name="Chunping Xu" userId="a5962ba47313b1f5" providerId="LiveId" clId="{AC1DFE6B-A8F9-4ADB-9466-431D5AB7BD04}" dt="2021-03-05T19:27:14.642" v="47" actId="47"/>
        <pc:sldMkLst>
          <pc:docMk/>
          <pc:sldMk cId="1128984360" sldId="908"/>
        </pc:sldMkLst>
      </pc:sldChg>
      <pc:sldChg chg="modSp mod">
        <pc:chgData name="Chunping Xu" userId="a5962ba47313b1f5" providerId="LiveId" clId="{AC1DFE6B-A8F9-4ADB-9466-431D5AB7BD04}" dt="2021-03-05T19:27:38.258" v="50"/>
        <pc:sldMkLst>
          <pc:docMk/>
          <pc:sldMk cId="4019409665" sldId="910"/>
        </pc:sldMkLst>
        <pc:spChg chg="mod">
          <ac:chgData name="Chunping Xu" userId="a5962ba47313b1f5" providerId="LiveId" clId="{AC1DFE6B-A8F9-4ADB-9466-431D5AB7BD04}" dt="2021-03-05T19:27:38.258" v="50"/>
          <ac:spMkLst>
            <pc:docMk/>
            <pc:sldMk cId="4019409665" sldId="910"/>
            <ac:spMk id="441" creationId="{00000000-0000-0000-0000-000000000000}"/>
          </ac:spMkLst>
        </pc:spChg>
      </pc:sldChg>
      <pc:sldChg chg="modSp mod">
        <pc:chgData name="Chunping Xu" userId="a5962ba47313b1f5" providerId="LiveId" clId="{AC1DFE6B-A8F9-4ADB-9466-431D5AB7BD04}" dt="2021-03-05T19:28:31.148" v="55" actId="255"/>
        <pc:sldMkLst>
          <pc:docMk/>
          <pc:sldMk cId="7925270" sldId="911"/>
        </pc:sldMkLst>
        <pc:spChg chg="mod">
          <ac:chgData name="Chunping Xu" userId="a5962ba47313b1f5" providerId="LiveId" clId="{AC1DFE6B-A8F9-4ADB-9466-431D5AB7BD04}" dt="2021-03-05T19:28:31.148" v="55" actId="255"/>
          <ac:spMkLst>
            <pc:docMk/>
            <pc:sldMk cId="7925270" sldId="911"/>
            <ac:spMk id="441" creationId="{00000000-0000-0000-0000-000000000000}"/>
          </ac:spMkLst>
        </pc:spChg>
      </pc:sldChg>
      <pc:sldChg chg="modSp mod">
        <pc:chgData name="Chunping Xu" userId="a5962ba47313b1f5" providerId="LiveId" clId="{AC1DFE6B-A8F9-4ADB-9466-431D5AB7BD04}" dt="2021-03-05T19:29:15.295" v="60" actId="20577"/>
        <pc:sldMkLst>
          <pc:docMk/>
          <pc:sldMk cId="1543919868" sldId="912"/>
        </pc:sldMkLst>
        <pc:spChg chg="mod">
          <ac:chgData name="Chunping Xu" userId="a5962ba47313b1f5" providerId="LiveId" clId="{AC1DFE6B-A8F9-4ADB-9466-431D5AB7BD04}" dt="2021-03-05T19:29:15.295" v="60" actId="20577"/>
          <ac:spMkLst>
            <pc:docMk/>
            <pc:sldMk cId="1543919868" sldId="912"/>
            <ac:spMk id="441" creationId="{00000000-0000-0000-0000-000000000000}"/>
          </ac:spMkLst>
        </pc:spChg>
      </pc:sldChg>
      <pc:sldChg chg="modSp mod">
        <pc:chgData name="Chunping Xu" userId="a5962ba47313b1f5" providerId="LiveId" clId="{AC1DFE6B-A8F9-4ADB-9466-431D5AB7BD04}" dt="2021-03-05T19:33:53.644" v="105" actId="20577"/>
        <pc:sldMkLst>
          <pc:docMk/>
          <pc:sldMk cId="736122814" sldId="913"/>
        </pc:sldMkLst>
        <pc:spChg chg="mod">
          <ac:chgData name="Chunping Xu" userId="a5962ba47313b1f5" providerId="LiveId" clId="{AC1DFE6B-A8F9-4ADB-9466-431D5AB7BD04}" dt="2021-03-05T19:33:53.644" v="105" actId="20577"/>
          <ac:spMkLst>
            <pc:docMk/>
            <pc:sldMk cId="736122814" sldId="913"/>
            <ac:spMk id="441" creationId="{00000000-0000-0000-0000-000000000000}"/>
          </ac:spMkLst>
        </pc:spChg>
      </pc:sldChg>
      <pc:sldChg chg="modSp mod">
        <pc:chgData name="Chunping Xu" userId="a5962ba47313b1f5" providerId="LiveId" clId="{AC1DFE6B-A8F9-4ADB-9466-431D5AB7BD04}" dt="2021-03-05T19:35:08.321" v="115" actId="20577"/>
        <pc:sldMkLst>
          <pc:docMk/>
          <pc:sldMk cId="3565729517" sldId="915"/>
        </pc:sldMkLst>
        <pc:spChg chg="mod">
          <ac:chgData name="Chunping Xu" userId="a5962ba47313b1f5" providerId="LiveId" clId="{AC1DFE6B-A8F9-4ADB-9466-431D5AB7BD04}" dt="2021-03-05T19:35:08.321" v="115" actId="20577"/>
          <ac:spMkLst>
            <pc:docMk/>
            <pc:sldMk cId="3565729517" sldId="915"/>
            <ac:spMk id="441" creationId="{00000000-0000-0000-0000-000000000000}"/>
          </ac:spMkLst>
        </pc:spChg>
      </pc:sldChg>
      <pc:sldChg chg="del">
        <pc:chgData name="Chunping Xu" userId="a5962ba47313b1f5" providerId="LiveId" clId="{AC1DFE6B-A8F9-4ADB-9466-431D5AB7BD04}" dt="2021-03-05T19:34:11.364" v="106" actId="47"/>
        <pc:sldMkLst>
          <pc:docMk/>
          <pc:sldMk cId="1161140011" sldId="916"/>
        </pc:sldMkLst>
      </pc:sldChg>
      <pc:sldChg chg="modSp modAnim">
        <pc:chgData name="Chunping Xu" userId="a5962ba47313b1f5" providerId="LiveId" clId="{AC1DFE6B-A8F9-4ADB-9466-431D5AB7BD04}" dt="2021-03-05T19:37:03.599" v="121"/>
        <pc:sldMkLst>
          <pc:docMk/>
          <pc:sldMk cId="593414309" sldId="917"/>
        </pc:sldMkLst>
        <pc:spChg chg="mod">
          <ac:chgData name="Chunping Xu" userId="a5962ba47313b1f5" providerId="LiveId" clId="{AC1DFE6B-A8F9-4ADB-9466-431D5AB7BD04}" dt="2021-03-05T19:37:03.599" v="121"/>
          <ac:spMkLst>
            <pc:docMk/>
            <pc:sldMk cId="593414309" sldId="917"/>
            <ac:spMk id="441" creationId="{00000000-0000-0000-0000-000000000000}"/>
          </ac:spMkLst>
        </pc:spChg>
      </pc:sldChg>
      <pc:sldChg chg="modSp modAnim">
        <pc:chgData name="Chunping Xu" userId="a5962ba47313b1f5" providerId="LiveId" clId="{AC1DFE6B-A8F9-4ADB-9466-431D5AB7BD04}" dt="2021-03-05T19:39:19.750" v="135"/>
        <pc:sldMkLst>
          <pc:docMk/>
          <pc:sldMk cId="3702871186" sldId="918"/>
        </pc:sldMkLst>
        <pc:spChg chg="mod">
          <ac:chgData name="Chunping Xu" userId="a5962ba47313b1f5" providerId="LiveId" clId="{AC1DFE6B-A8F9-4ADB-9466-431D5AB7BD04}" dt="2021-03-05T19:39:19.750" v="135"/>
          <ac:spMkLst>
            <pc:docMk/>
            <pc:sldMk cId="3702871186" sldId="918"/>
            <ac:spMk id="441" creationId="{00000000-0000-0000-0000-000000000000}"/>
          </ac:spMkLst>
        </pc:spChg>
      </pc:sldChg>
      <pc:sldChg chg="del">
        <pc:chgData name="Chunping Xu" userId="a5962ba47313b1f5" providerId="LiveId" clId="{AC1DFE6B-A8F9-4ADB-9466-431D5AB7BD04}" dt="2021-03-05T19:39:34.546" v="140" actId="47"/>
        <pc:sldMkLst>
          <pc:docMk/>
          <pc:sldMk cId="3860091092" sldId="919"/>
        </pc:sldMkLst>
      </pc:sldChg>
      <pc:sldChg chg="del">
        <pc:chgData name="Chunping Xu" userId="a5962ba47313b1f5" providerId="LiveId" clId="{AC1DFE6B-A8F9-4ADB-9466-431D5AB7BD04}" dt="2021-03-05T19:39:35.204" v="141" actId="47"/>
        <pc:sldMkLst>
          <pc:docMk/>
          <pc:sldMk cId="3255214020" sldId="920"/>
        </pc:sldMkLst>
      </pc:sldChg>
      <pc:sldChg chg="del">
        <pc:chgData name="Chunping Xu" userId="a5962ba47313b1f5" providerId="LiveId" clId="{AC1DFE6B-A8F9-4ADB-9466-431D5AB7BD04}" dt="2021-03-05T19:34:11.364" v="106" actId="47"/>
        <pc:sldMkLst>
          <pc:docMk/>
          <pc:sldMk cId="3813381490" sldId="924"/>
        </pc:sldMkLst>
      </pc:sldChg>
      <pc:sldChg chg="modSp mod">
        <pc:chgData name="Chunping Xu" userId="a5962ba47313b1f5" providerId="LiveId" clId="{AC1DFE6B-A8F9-4ADB-9466-431D5AB7BD04}" dt="2021-03-05T19:23:51.594" v="21" actId="20577"/>
        <pc:sldMkLst>
          <pc:docMk/>
          <pc:sldMk cId="2313262846" sldId="926"/>
        </pc:sldMkLst>
        <pc:spChg chg="mod">
          <ac:chgData name="Chunping Xu" userId="a5962ba47313b1f5" providerId="LiveId" clId="{AC1DFE6B-A8F9-4ADB-9466-431D5AB7BD04}" dt="2021-03-05T19:23:51.594" v="21" actId="20577"/>
          <ac:spMkLst>
            <pc:docMk/>
            <pc:sldMk cId="2313262846" sldId="926"/>
            <ac:spMk id="441" creationId="{00000000-0000-0000-0000-000000000000}"/>
          </ac:spMkLst>
        </pc:spChg>
      </pc:sldChg>
      <pc:sldChg chg="modSp mod">
        <pc:chgData name="Chunping Xu" userId="a5962ba47313b1f5" providerId="LiveId" clId="{AC1DFE6B-A8F9-4ADB-9466-431D5AB7BD04}" dt="2021-03-05T19:24:46.987" v="24"/>
        <pc:sldMkLst>
          <pc:docMk/>
          <pc:sldMk cId="1721187573" sldId="927"/>
        </pc:sldMkLst>
        <pc:spChg chg="mod">
          <ac:chgData name="Chunping Xu" userId="a5962ba47313b1f5" providerId="LiveId" clId="{AC1DFE6B-A8F9-4ADB-9466-431D5AB7BD04}" dt="2021-03-05T19:24:46.987" v="24"/>
          <ac:spMkLst>
            <pc:docMk/>
            <pc:sldMk cId="1721187573" sldId="927"/>
            <ac:spMk id="441" creationId="{00000000-0000-0000-0000-000000000000}"/>
          </ac:spMkLst>
        </pc:spChg>
      </pc:sldChg>
      <pc:sldChg chg="modSp mod">
        <pc:chgData name="Chunping Xu" userId="a5962ba47313b1f5" providerId="LiveId" clId="{AC1DFE6B-A8F9-4ADB-9466-431D5AB7BD04}" dt="2021-03-05T19:25:01.408" v="27"/>
        <pc:sldMkLst>
          <pc:docMk/>
          <pc:sldMk cId="3410243051" sldId="928"/>
        </pc:sldMkLst>
        <pc:spChg chg="mod">
          <ac:chgData name="Chunping Xu" userId="a5962ba47313b1f5" providerId="LiveId" clId="{AC1DFE6B-A8F9-4ADB-9466-431D5AB7BD04}" dt="2021-03-05T19:25:01.408" v="27"/>
          <ac:spMkLst>
            <pc:docMk/>
            <pc:sldMk cId="3410243051" sldId="928"/>
            <ac:spMk id="441" creationId="{00000000-0000-0000-0000-000000000000}"/>
          </ac:spMkLst>
        </pc:spChg>
      </pc:sldChg>
      <pc:sldChg chg="del">
        <pc:chgData name="Chunping Xu" userId="a5962ba47313b1f5" providerId="LiveId" clId="{AC1DFE6B-A8F9-4ADB-9466-431D5AB7BD04}" dt="2021-03-05T19:39:33.361" v="139" actId="47"/>
        <pc:sldMkLst>
          <pc:docMk/>
          <pc:sldMk cId="3723240772" sldId="929"/>
        </pc:sldMkLst>
      </pc:sldChg>
      <pc:sldChg chg="del">
        <pc:chgData name="Chunping Xu" userId="a5962ba47313b1f5" providerId="LiveId" clId="{AC1DFE6B-A8F9-4ADB-9466-431D5AB7BD04}" dt="2021-03-05T19:29:20.228" v="61" actId="47"/>
        <pc:sldMkLst>
          <pc:docMk/>
          <pc:sldMk cId="622414443" sldId="930"/>
        </pc:sldMkLst>
      </pc:sldChg>
      <pc:sldChg chg="del">
        <pc:chgData name="Chunping Xu" userId="a5962ba47313b1f5" providerId="LiveId" clId="{AC1DFE6B-A8F9-4ADB-9466-431D5AB7BD04}" dt="2021-03-05T19:29:21.264" v="62" actId="47"/>
        <pc:sldMkLst>
          <pc:docMk/>
          <pc:sldMk cId="2614606435" sldId="931"/>
        </pc:sldMkLst>
      </pc:sldChg>
      <pc:sldChg chg="modSp mod">
        <pc:chgData name="Chunping Xu" userId="a5962ba47313b1f5" providerId="LiveId" clId="{AC1DFE6B-A8F9-4ADB-9466-431D5AB7BD04}" dt="2021-03-05T19:31:58.853" v="91" actId="6549"/>
        <pc:sldMkLst>
          <pc:docMk/>
          <pc:sldMk cId="1647251514" sldId="932"/>
        </pc:sldMkLst>
        <pc:spChg chg="mod">
          <ac:chgData name="Chunping Xu" userId="a5962ba47313b1f5" providerId="LiveId" clId="{AC1DFE6B-A8F9-4ADB-9466-431D5AB7BD04}" dt="2021-03-05T19:31:58.853" v="91" actId="6549"/>
          <ac:spMkLst>
            <pc:docMk/>
            <pc:sldMk cId="1647251514" sldId="932"/>
            <ac:spMk id="441" creationId="{00000000-0000-0000-0000-000000000000}"/>
          </ac:spMkLst>
        </pc:spChg>
      </pc:sldChg>
      <pc:sldChg chg="del">
        <pc:chgData name="Chunping Xu" userId="a5962ba47313b1f5" providerId="LiveId" clId="{AC1DFE6B-A8F9-4ADB-9466-431D5AB7BD04}" dt="2021-03-05T19:34:11.364" v="106" actId="47"/>
        <pc:sldMkLst>
          <pc:docMk/>
          <pc:sldMk cId="2289486019" sldId="933"/>
        </pc:sldMkLst>
      </pc:sldChg>
      <pc:sldChg chg="modSp mod">
        <pc:chgData name="Chunping Xu" userId="a5962ba47313b1f5" providerId="LiveId" clId="{AC1DFE6B-A8F9-4ADB-9466-431D5AB7BD04}" dt="2021-03-05T19:46:37.016" v="164" actId="20577"/>
        <pc:sldMkLst>
          <pc:docMk/>
          <pc:sldMk cId="1063652286" sldId="934"/>
        </pc:sldMkLst>
        <pc:spChg chg="mod">
          <ac:chgData name="Chunping Xu" userId="a5962ba47313b1f5" providerId="LiveId" clId="{AC1DFE6B-A8F9-4ADB-9466-431D5AB7BD04}" dt="2021-03-05T19:46:37.016" v="164" actId="20577"/>
          <ac:spMkLst>
            <pc:docMk/>
            <pc:sldMk cId="1063652286" sldId="934"/>
            <ac:spMk id="441" creationId="{00000000-0000-0000-0000-000000000000}"/>
          </ac:spMkLst>
        </pc:spChg>
      </pc:sldChg>
      <pc:sldChg chg="modSp mod">
        <pc:chgData name="Chunping Xu" userId="a5962ba47313b1f5" providerId="LiveId" clId="{AC1DFE6B-A8F9-4ADB-9466-431D5AB7BD04}" dt="2021-03-05T19:38:58.600" v="132" actId="20577"/>
        <pc:sldMkLst>
          <pc:docMk/>
          <pc:sldMk cId="1184044065" sldId="935"/>
        </pc:sldMkLst>
        <pc:spChg chg="mod">
          <ac:chgData name="Chunping Xu" userId="a5962ba47313b1f5" providerId="LiveId" clId="{AC1DFE6B-A8F9-4ADB-9466-431D5AB7BD04}" dt="2021-03-05T19:38:58.600" v="132" actId="20577"/>
          <ac:spMkLst>
            <pc:docMk/>
            <pc:sldMk cId="1184044065" sldId="935"/>
            <ac:spMk id="441" creationId="{00000000-0000-0000-0000-000000000000}"/>
          </ac:spMkLst>
        </pc:spChg>
      </pc:sldChg>
      <pc:sldChg chg="del ord">
        <pc:chgData name="Chunping Xu" userId="a5962ba47313b1f5" providerId="LiveId" clId="{AC1DFE6B-A8F9-4ADB-9466-431D5AB7BD04}" dt="2021-03-05T19:39:31.990" v="138" actId="47"/>
        <pc:sldMkLst>
          <pc:docMk/>
          <pc:sldMk cId="3566751660" sldId="936"/>
        </pc:sldMkLst>
      </pc:sldChg>
      <pc:sldChg chg="modSp add mod">
        <pc:chgData name="Chunping Xu" userId="a5962ba47313b1f5" providerId="LiveId" clId="{AC1DFE6B-A8F9-4ADB-9466-431D5AB7BD04}" dt="2021-03-05T19:34:38.860" v="111"/>
        <pc:sldMkLst>
          <pc:docMk/>
          <pc:sldMk cId="3801966939" sldId="937"/>
        </pc:sldMkLst>
        <pc:spChg chg="mod">
          <ac:chgData name="Chunping Xu" userId="a5962ba47313b1f5" providerId="LiveId" clId="{AC1DFE6B-A8F9-4ADB-9466-431D5AB7BD04}" dt="2021-03-05T19:34:38.860" v="111"/>
          <ac:spMkLst>
            <pc:docMk/>
            <pc:sldMk cId="3801966939" sldId="937"/>
            <ac:spMk id="441" creationId="{00000000-0000-0000-0000-000000000000}"/>
          </ac:spMkLst>
        </pc:spChg>
      </pc:sldChg>
      <pc:sldChg chg="modSp add mod">
        <pc:chgData name="Chunping Xu" userId="a5962ba47313b1f5" providerId="LiveId" clId="{AC1DFE6B-A8F9-4ADB-9466-431D5AB7BD04}" dt="2021-03-05T19:37:38.354" v="126"/>
        <pc:sldMkLst>
          <pc:docMk/>
          <pc:sldMk cId="1780014292" sldId="938"/>
        </pc:sldMkLst>
        <pc:spChg chg="mod">
          <ac:chgData name="Chunping Xu" userId="a5962ba47313b1f5" providerId="LiveId" clId="{AC1DFE6B-A8F9-4ADB-9466-431D5AB7BD04}" dt="2021-03-05T19:37:38.354" v="126"/>
          <ac:spMkLst>
            <pc:docMk/>
            <pc:sldMk cId="1780014292" sldId="938"/>
            <ac:spMk id="441" creationId="{00000000-0000-0000-0000-000000000000}"/>
          </ac:spMkLst>
        </pc:spChg>
      </pc:sldChg>
      <pc:sldChg chg="modSp add mod">
        <pc:chgData name="Chunping Xu" userId="a5962ba47313b1f5" providerId="LiveId" clId="{AC1DFE6B-A8F9-4ADB-9466-431D5AB7BD04}" dt="2021-03-05T19:40:05.287" v="146"/>
        <pc:sldMkLst>
          <pc:docMk/>
          <pc:sldMk cId="3019284783" sldId="939"/>
        </pc:sldMkLst>
        <pc:spChg chg="mod">
          <ac:chgData name="Chunping Xu" userId="a5962ba47313b1f5" providerId="LiveId" clId="{AC1DFE6B-A8F9-4ADB-9466-431D5AB7BD04}" dt="2021-03-05T19:40:05.287" v="146"/>
          <ac:spMkLst>
            <pc:docMk/>
            <pc:sldMk cId="3019284783" sldId="939"/>
            <ac:spMk id="441" creationId="{00000000-0000-0000-0000-000000000000}"/>
          </ac:spMkLst>
        </pc:spChg>
      </pc:sldChg>
      <pc:sldChg chg="modSp add mod">
        <pc:chgData name="Chunping Xu" userId="a5962ba47313b1f5" providerId="LiveId" clId="{AC1DFE6B-A8F9-4ADB-9466-431D5AB7BD04}" dt="2021-03-05T19:41:44.470" v="162" actId="948"/>
        <pc:sldMkLst>
          <pc:docMk/>
          <pc:sldMk cId="3082107956" sldId="940"/>
        </pc:sldMkLst>
        <pc:spChg chg="mod">
          <ac:chgData name="Chunping Xu" userId="a5962ba47313b1f5" providerId="LiveId" clId="{AC1DFE6B-A8F9-4ADB-9466-431D5AB7BD04}" dt="2021-03-05T19:41:44.470" v="162" actId="948"/>
          <ac:spMkLst>
            <pc:docMk/>
            <pc:sldMk cId="3082107956" sldId="940"/>
            <ac:spMk id="441"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227945439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66453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66453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55583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206939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529147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66453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66453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66453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237212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976136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637129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942233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458139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310968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57193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000893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274495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867174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842411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640323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385010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419347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2900190"/>
            <a:ext cx="9144000" cy="224331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290019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1989233"/>
            <a:ext cx="9144000" cy="17145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200150"/>
            <a:ext cx="9144000" cy="382905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3789409"/>
            <a:ext cx="5637010" cy="66158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
        <p:nvSpPr>
          <p:cNvPr id="2" name="Title 1"/>
          <p:cNvSpPr>
            <a:spLocks noGrp="1"/>
          </p:cNvSpPr>
          <p:nvPr>
            <p:ph type="ctrTitle"/>
          </p:nvPr>
        </p:nvSpPr>
        <p:spPr>
          <a:xfrm>
            <a:off x="817582" y="2349218"/>
            <a:ext cx="7175351" cy="1344875"/>
          </a:xfrm>
          <a:effectLst/>
        </p:spPr>
        <p:txBody>
          <a:bodyPr>
            <a:noAutofit/>
          </a:bodyPr>
          <a:lstStyle>
            <a:lvl1pPr marL="640080" indent="-457200" algn="l">
              <a:defRPr sz="5400"/>
            </a:lvl1pPr>
          </a:lstStyle>
          <a:p>
            <a:r>
              <a:rPr lang="en-US"/>
              <a:t>Click to edit Master title style</a:t>
            </a:r>
            <a:endParaRPr lang="en-US" dirty="0"/>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
        <p:nvSpPr>
          <p:cNvPr id="8" name="Title 7"/>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a:off x="1143000" y="548640"/>
            <a:ext cx="6400800" cy="26060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2900190"/>
            <a:ext cx="9144000" cy="224331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290019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1989233"/>
            <a:ext cx="9144000" cy="17145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200150"/>
            <a:ext cx="9144000" cy="382905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1629486"/>
            <a:ext cx="5966666" cy="1817510"/>
          </a:xfrm>
          <a:effectLst/>
        </p:spPr>
        <p:txBody>
          <a:bodyPr anchor="b"/>
          <a:lstStyle>
            <a:lvl1pPr algn="r">
              <a:defRPr sz="4600" b="1" cap="none" baseline="0"/>
            </a:lvl1pPr>
          </a:lstStyle>
          <a:p>
            <a:r>
              <a:rPr lang="en-US"/>
              <a:t>Click to edit Master title style</a:t>
            </a:r>
            <a:endParaRPr lang="en-US" dirty="0"/>
          </a:p>
        </p:txBody>
      </p:sp>
      <p:sp>
        <p:nvSpPr>
          <p:cNvPr id="3" name="Text Placeholder 2"/>
          <p:cNvSpPr>
            <a:spLocks noGrp="1"/>
          </p:cNvSpPr>
          <p:nvPr>
            <p:ph type="body" idx="1"/>
          </p:nvPr>
        </p:nvSpPr>
        <p:spPr>
          <a:xfrm>
            <a:off x="2022438" y="3455633"/>
            <a:ext cx="5970494" cy="626595"/>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
        <p:nvSpPr>
          <p:cNvPr id="8" name="Title 7"/>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3"/>
          </p:nvPr>
        </p:nvSpPr>
        <p:spPr>
          <a:xfrm>
            <a:off x="1142999" y="548639"/>
            <a:ext cx="3346704" cy="26060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4645152" y="548640"/>
            <a:ext cx="3346704" cy="26060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548640"/>
            <a:ext cx="3346704" cy="47982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6447" y="1050245"/>
            <a:ext cx="3346704" cy="20574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7302" y="548640"/>
            <a:ext cx="3346704" cy="47982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a:t>Click to edit Master text styles</a:t>
            </a:r>
          </a:p>
        </p:txBody>
      </p:sp>
      <p:sp>
        <p:nvSpPr>
          <p:cNvPr id="6" name="Content Placeholder 5"/>
          <p:cNvSpPr>
            <a:spLocks noGrp="1"/>
          </p:cNvSpPr>
          <p:nvPr>
            <p:ph sz="quarter" idx="4"/>
          </p:nvPr>
        </p:nvSpPr>
        <p:spPr>
          <a:xfrm>
            <a:off x="4645025" y="1049274"/>
            <a:ext cx="3346704" cy="20574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6" y="1657350"/>
            <a:ext cx="3636085" cy="943870"/>
          </a:xfrm>
          <a:effectLst/>
        </p:spPr>
        <p:txBody>
          <a:bodyPr anchor="b">
            <a:noAutofit/>
          </a:bodyPr>
          <a:lstStyle>
            <a:lvl1pPr marL="228600" indent="-228600" algn="l">
              <a:defRPr sz="2800" b="1">
                <a:effectLst/>
              </a:defRPr>
            </a:lvl1pPr>
          </a:lstStyle>
          <a:p>
            <a:r>
              <a:rPr lang="en-US"/>
              <a:t>Click to edit Master title style</a:t>
            </a:r>
            <a:endParaRPr lang="en-US" dirty="0"/>
          </a:p>
        </p:txBody>
      </p:sp>
      <p:sp>
        <p:nvSpPr>
          <p:cNvPr id="3" name="Content Placeholder 2"/>
          <p:cNvSpPr>
            <a:spLocks noGrp="1"/>
          </p:cNvSpPr>
          <p:nvPr>
            <p:ph idx="1"/>
          </p:nvPr>
        </p:nvSpPr>
        <p:spPr>
          <a:xfrm>
            <a:off x="4593516" y="548640"/>
            <a:ext cx="4017085" cy="3671048"/>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5765" y="2623351"/>
            <a:ext cx="3388660" cy="160463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2900190"/>
            <a:ext cx="9144000" cy="224331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290019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1989233"/>
            <a:ext cx="9144000" cy="17145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200150"/>
            <a:ext cx="9144000" cy="382905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857250"/>
            <a:ext cx="4114800" cy="2345855"/>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77887" y="757865"/>
            <a:ext cx="3694114" cy="1622265"/>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
        <p:nvSpPr>
          <p:cNvPr id="2" name="Title 1"/>
          <p:cNvSpPr>
            <a:spLocks noGrp="1"/>
          </p:cNvSpPr>
          <p:nvPr>
            <p:ph type="title"/>
          </p:nvPr>
        </p:nvSpPr>
        <p:spPr>
          <a:xfrm>
            <a:off x="727268" y="3348316"/>
            <a:ext cx="6383538" cy="857250"/>
          </a:xfrm>
        </p:spPr>
        <p:txBody>
          <a:bodyPr anchor="b">
            <a:noAutofit/>
          </a:bodyPr>
          <a:lstStyle>
            <a:lvl1pPr algn="l">
              <a:defRPr sz="4600" b="1"/>
            </a:lvl1pPr>
          </a:lstStyle>
          <a:p>
            <a:r>
              <a:rPr lang="en-US"/>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1905000" y="548639"/>
            <a:ext cx="6400800" cy="260604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282388"/>
            <a:ext cx="2057400" cy="3928754"/>
          </a:xfrm>
          <a:effectLst/>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3324114" y="548640"/>
            <a:ext cx="4829287" cy="367104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3829050"/>
            <a:ext cx="9144000" cy="131445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2905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826228"/>
            <a:ext cx="9144000" cy="17145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200150"/>
            <a:ext cx="9144000" cy="382905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90" y="3279126"/>
            <a:ext cx="6512511" cy="857250"/>
          </a:xfrm>
          <a:prstGeom prst="rect">
            <a:avLst/>
          </a:prstGeom>
          <a:effectLst/>
        </p:spPr>
        <p:txBody>
          <a:bodyPr vert="horz" lIns="91440" tIns="45720" rIns="91440" bIns="4572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1143000" y="549195"/>
            <a:ext cx="6400800" cy="26060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172200" y="4629150"/>
            <a:ext cx="2514600" cy="273844"/>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endParaRPr lang="en-CA"/>
          </a:p>
        </p:txBody>
      </p:sp>
      <p:sp>
        <p:nvSpPr>
          <p:cNvPr id="5" name="Footer Placeholder 4"/>
          <p:cNvSpPr>
            <a:spLocks noGrp="1"/>
          </p:cNvSpPr>
          <p:nvPr>
            <p:ph type="ftr" sz="quarter" idx="3"/>
          </p:nvPr>
        </p:nvSpPr>
        <p:spPr>
          <a:xfrm>
            <a:off x="457200" y="4629150"/>
            <a:ext cx="3352801" cy="273844"/>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CA"/>
          </a:p>
        </p:txBody>
      </p:sp>
      <p:sp>
        <p:nvSpPr>
          <p:cNvPr id="6" name="Slide Number Placeholder 5"/>
          <p:cNvSpPr>
            <a:spLocks noGrp="1"/>
          </p:cNvSpPr>
          <p:nvPr>
            <p:ph type="sldNum" sz="quarter" idx="4"/>
          </p:nvPr>
        </p:nvSpPr>
        <p:spPr>
          <a:xfrm>
            <a:off x="3810000" y="4629150"/>
            <a:ext cx="1828800" cy="273844"/>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662472"/>
            <a:ext cx="9144000" cy="32097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2400"/>
              <a:buFont typeface="Tahoma"/>
              <a:buNone/>
            </a:pPr>
            <a:r>
              <a:rPr lang="zh-CN" altLang="en-US" sz="6600" b="1" dirty="0">
                <a:solidFill>
                  <a:schemeClr val="tx1"/>
                </a:solidFill>
                <a:latin typeface="PMingLiU" panose="02020500000000000000" pitchFamily="18" charset="-120"/>
                <a:ea typeface="PMingLiU" panose="02020500000000000000" pitchFamily="18" charset="-120"/>
              </a:rPr>
              <a:t>读  经</a:t>
            </a:r>
            <a:endParaRPr lang="en-US" sz="6600" b="1" dirty="0">
              <a:solidFill>
                <a:schemeClr val="tx1"/>
              </a:solidFill>
              <a:latin typeface="PMingLiU" panose="02020500000000000000" pitchFamily="18" charset="-120"/>
              <a:ea typeface="PMingLiU" panose="02020500000000000000" pitchFamily="18" charset="-120"/>
            </a:endParaRPr>
          </a:p>
          <a:p>
            <a:pPr marL="0" marR="0" lvl="0" indent="0" algn="ctr" rtl="0">
              <a:lnSpc>
                <a:spcPct val="100000"/>
              </a:lnSpc>
              <a:spcBef>
                <a:spcPts val="0"/>
              </a:spcBef>
              <a:spcAft>
                <a:spcPts val="0"/>
              </a:spcAft>
              <a:buClr>
                <a:schemeClr val="lt1"/>
              </a:buClr>
              <a:buSzPts val="2400"/>
              <a:buFont typeface="Tahoma"/>
              <a:buNone/>
            </a:pPr>
            <a:endParaRPr lang="en-US" sz="4400" b="1" dirty="0">
              <a:solidFill>
                <a:schemeClr val="tx1"/>
              </a:solidFill>
              <a:latin typeface="PMingLiU" panose="02020500000000000000" pitchFamily="18" charset="-120"/>
              <a:ea typeface="PMingLiU" panose="02020500000000000000" pitchFamily="18" charset="-120"/>
            </a:endParaRPr>
          </a:p>
          <a:p>
            <a:pPr lvl="0" algn="ctr">
              <a:buClr>
                <a:schemeClr val="lt1"/>
              </a:buClr>
              <a:buSzPts val="2400"/>
            </a:pPr>
            <a:r>
              <a:rPr lang="zh-TW" altLang="en-US" sz="4400" b="1" dirty="0">
                <a:solidFill>
                  <a:schemeClr val="tx1"/>
                </a:solidFill>
                <a:latin typeface="PMingLiU" panose="02020500000000000000" pitchFamily="18" charset="-120"/>
                <a:ea typeface="PMingLiU" panose="02020500000000000000" pitchFamily="18" charset="-120"/>
              </a:rPr>
              <a:t>创世记 </a:t>
            </a:r>
            <a:r>
              <a:rPr lang="en-US" altLang="zh-CN" sz="4400" b="1" dirty="0">
                <a:solidFill>
                  <a:schemeClr val="tx1"/>
                </a:solidFill>
                <a:latin typeface="PMingLiU" panose="02020500000000000000" pitchFamily="18" charset="-120"/>
                <a:ea typeface="PMingLiU" panose="02020500000000000000" pitchFamily="18" charset="-120"/>
              </a:rPr>
              <a:t>2</a:t>
            </a:r>
            <a:r>
              <a:rPr lang="en-US" altLang="zh-TW" sz="4400" b="1" dirty="0">
                <a:solidFill>
                  <a:schemeClr val="tx1"/>
                </a:solidFill>
                <a:latin typeface="PMingLiU" panose="02020500000000000000" pitchFamily="18" charset="-120"/>
                <a:ea typeface="PMingLiU" panose="02020500000000000000" pitchFamily="18" charset="-120"/>
              </a:rPr>
              <a:t>:</a:t>
            </a:r>
            <a:r>
              <a:rPr lang="en-US" altLang="zh-CN" sz="4400" b="1" dirty="0">
                <a:solidFill>
                  <a:schemeClr val="tx1"/>
                </a:solidFill>
                <a:latin typeface="PMingLiU" panose="02020500000000000000" pitchFamily="18" charset="-120"/>
                <a:ea typeface="PMingLiU" panose="02020500000000000000" pitchFamily="18" charset="-120"/>
              </a:rPr>
              <a:t>15</a:t>
            </a:r>
            <a:r>
              <a:rPr lang="en-US" altLang="zh-TW" sz="4400" b="1" dirty="0">
                <a:solidFill>
                  <a:schemeClr val="tx1"/>
                </a:solidFill>
                <a:latin typeface="PMingLiU" panose="02020500000000000000" pitchFamily="18" charset="-120"/>
                <a:ea typeface="PMingLiU" panose="02020500000000000000" pitchFamily="18" charset="-120"/>
              </a:rPr>
              <a:t>-</a:t>
            </a:r>
            <a:r>
              <a:rPr lang="en-US" altLang="zh-CN" sz="4400" b="1" dirty="0">
                <a:solidFill>
                  <a:schemeClr val="tx1"/>
                </a:solidFill>
                <a:latin typeface="PMingLiU" panose="02020500000000000000" pitchFamily="18" charset="-120"/>
                <a:ea typeface="PMingLiU" panose="02020500000000000000" pitchFamily="18" charset="-120"/>
              </a:rPr>
              <a:t>25</a:t>
            </a:r>
            <a:r>
              <a:rPr lang="en-US" altLang="zh-TW" sz="4400" b="1" dirty="0">
                <a:solidFill>
                  <a:schemeClr val="tx1"/>
                </a:solidFill>
                <a:latin typeface="PMingLiU" panose="02020500000000000000" pitchFamily="18" charset="-120"/>
                <a:ea typeface="PMingLiU" panose="02020500000000000000" pitchFamily="18" charset="-120"/>
              </a:rPr>
              <a:t> </a:t>
            </a:r>
            <a:endParaRPr lang="zh-TW" altLang="en-US" sz="4400" b="1" dirty="0">
              <a:solidFill>
                <a:schemeClr val="tx1"/>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25742506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en-US" altLang="zh-CN" sz="4000" b="1" dirty="0">
                <a:solidFill>
                  <a:schemeClr val="tx1"/>
                </a:solidFill>
                <a:latin typeface="PMingLiU" panose="02020500000000000000" pitchFamily="18" charset="-120"/>
                <a:ea typeface="PMingLiU" panose="02020500000000000000" pitchFamily="18" charset="-120"/>
              </a:rPr>
              <a:t>2:15 </a:t>
            </a:r>
            <a:r>
              <a:rPr lang="zh-CN" altLang="en-US" sz="4000" b="1" dirty="0">
                <a:solidFill>
                  <a:schemeClr val="tx1"/>
                </a:solidFill>
                <a:latin typeface="PMingLiU" panose="02020500000000000000" pitchFamily="18" charset="-120"/>
                <a:ea typeface="PMingLiU" panose="02020500000000000000" pitchFamily="18" charset="-120"/>
              </a:rPr>
              <a:t>耶和华上帝将那人安置在伊甸园，使他修理，看守。</a:t>
            </a:r>
          </a:p>
          <a:p>
            <a:pPr>
              <a:spcBef>
                <a:spcPts val="600"/>
              </a:spcBef>
              <a:spcAft>
                <a:spcPts val="600"/>
              </a:spcAft>
              <a:buClr>
                <a:schemeClr val="lt1"/>
              </a:buClr>
              <a:buSzPts val="2400"/>
            </a:pPr>
            <a:r>
              <a:rPr lang="en-US" altLang="zh-CN" sz="4000" b="1" dirty="0">
                <a:solidFill>
                  <a:schemeClr val="tx1"/>
                </a:solidFill>
                <a:latin typeface="PMingLiU" panose="02020500000000000000" pitchFamily="18" charset="-120"/>
                <a:ea typeface="PMingLiU" panose="02020500000000000000" pitchFamily="18" charset="-120"/>
              </a:rPr>
              <a:t>2:16 </a:t>
            </a:r>
            <a:r>
              <a:rPr lang="zh-CN" altLang="en-US" sz="4000" b="1" dirty="0">
                <a:solidFill>
                  <a:schemeClr val="tx1"/>
                </a:solidFill>
                <a:latin typeface="PMingLiU" panose="02020500000000000000" pitchFamily="18" charset="-120"/>
                <a:ea typeface="PMingLiU" panose="02020500000000000000" pitchFamily="18" charset="-120"/>
              </a:rPr>
              <a:t>耶和华上帝吩咐他说：「园中各样树上的果子，你可以随意吃，</a:t>
            </a:r>
          </a:p>
          <a:p>
            <a:pPr>
              <a:spcBef>
                <a:spcPts val="600"/>
              </a:spcBef>
              <a:spcAft>
                <a:spcPts val="600"/>
              </a:spcAft>
              <a:buClr>
                <a:schemeClr val="lt1"/>
              </a:buClr>
              <a:buSzPts val="2400"/>
            </a:pPr>
            <a:r>
              <a:rPr lang="en-US" altLang="zh-CN" sz="4000" b="1" dirty="0">
                <a:solidFill>
                  <a:schemeClr val="tx1"/>
                </a:solidFill>
                <a:latin typeface="PMingLiU" panose="02020500000000000000" pitchFamily="18" charset="-120"/>
                <a:ea typeface="PMingLiU" panose="02020500000000000000" pitchFamily="18" charset="-120"/>
              </a:rPr>
              <a:t>2:17 </a:t>
            </a:r>
            <a:r>
              <a:rPr lang="zh-CN" altLang="en-US" sz="4000" b="1" dirty="0">
                <a:solidFill>
                  <a:schemeClr val="tx1"/>
                </a:solidFill>
                <a:latin typeface="PMingLiU" panose="02020500000000000000" pitchFamily="18" charset="-120"/>
                <a:ea typeface="PMingLiU" panose="02020500000000000000" pitchFamily="18" charset="-120"/>
              </a:rPr>
              <a:t>只是分别善恶树上的果子，你不可吃，因为你吃的日子必定死！」</a:t>
            </a:r>
          </a:p>
        </p:txBody>
      </p:sp>
    </p:spTree>
    <p:extLst>
      <p:ext uri="{BB962C8B-B14F-4D97-AF65-F5344CB8AC3E}">
        <p14:creationId xmlns:p14="http://schemas.microsoft.com/office/powerpoint/2010/main" val="2814175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en-US" altLang="zh-CN" sz="4000" b="1" dirty="0">
                <a:solidFill>
                  <a:schemeClr val="tx1"/>
                </a:solidFill>
                <a:latin typeface="PMingLiU" panose="02020500000000000000" pitchFamily="18" charset="-120"/>
                <a:ea typeface="PMingLiU" panose="02020500000000000000" pitchFamily="18" charset="-120"/>
              </a:rPr>
              <a:t>2:18 </a:t>
            </a:r>
            <a:r>
              <a:rPr lang="zh-CN" altLang="en-US" sz="4000" b="1" dirty="0">
                <a:solidFill>
                  <a:schemeClr val="tx1"/>
                </a:solidFill>
                <a:latin typeface="PMingLiU" panose="02020500000000000000" pitchFamily="18" charset="-120"/>
                <a:ea typeface="PMingLiU" panose="02020500000000000000" pitchFamily="18" charset="-120"/>
              </a:rPr>
              <a:t>耶和华上帝说：「那人独居不好，我要为他造一个配偶帮助他。」</a:t>
            </a:r>
          </a:p>
          <a:p>
            <a:pPr>
              <a:spcBef>
                <a:spcPts val="600"/>
              </a:spcBef>
              <a:spcAft>
                <a:spcPts val="600"/>
              </a:spcAft>
              <a:buClr>
                <a:schemeClr val="lt1"/>
              </a:buClr>
              <a:buSzPts val="2400"/>
            </a:pPr>
            <a:r>
              <a:rPr lang="en-US" altLang="zh-CN" sz="4000" b="1" dirty="0">
                <a:solidFill>
                  <a:schemeClr val="tx1"/>
                </a:solidFill>
                <a:latin typeface="PMingLiU" panose="02020500000000000000" pitchFamily="18" charset="-120"/>
                <a:ea typeface="PMingLiU" panose="02020500000000000000" pitchFamily="18" charset="-120"/>
              </a:rPr>
              <a:t>2:19 </a:t>
            </a:r>
            <a:r>
              <a:rPr lang="zh-CN" altLang="en-US" sz="4000" b="1" dirty="0">
                <a:solidFill>
                  <a:schemeClr val="tx1"/>
                </a:solidFill>
                <a:latin typeface="PMingLiU" panose="02020500000000000000" pitchFamily="18" charset="-120"/>
                <a:ea typeface="PMingLiU" panose="02020500000000000000" pitchFamily="18" charset="-120"/>
              </a:rPr>
              <a:t>耶和华上帝用土所造成的野地各样走兽和空中各样飞鸟都带到那人面前，看他叫甚么。那人怎样叫各样的活物，那就是它的名字。</a:t>
            </a:r>
          </a:p>
        </p:txBody>
      </p:sp>
    </p:spTree>
    <p:extLst>
      <p:ext uri="{BB962C8B-B14F-4D97-AF65-F5344CB8AC3E}">
        <p14:creationId xmlns:p14="http://schemas.microsoft.com/office/powerpoint/2010/main" val="2313262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en-US" altLang="zh-CN" sz="4000" b="1" dirty="0">
                <a:solidFill>
                  <a:schemeClr val="tx1"/>
                </a:solidFill>
                <a:latin typeface="PMingLiU" panose="02020500000000000000" pitchFamily="18" charset="-120"/>
                <a:ea typeface="PMingLiU" panose="02020500000000000000" pitchFamily="18" charset="-120"/>
              </a:rPr>
              <a:t>2:20 </a:t>
            </a:r>
            <a:r>
              <a:rPr lang="zh-CN" altLang="en-US" sz="4000" b="1" dirty="0">
                <a:solidFill>
                  <a:schemeClr val="tx1"/>
                </a:solidFill>
                <a:latin typeface="PMingLiU" panose="02020500000000000000" pitchFamily="18" charset="-120"/>
                <a:ea typeface="PMingLiU" panose="02020500000000000000" pitchFamily="18" charset="-120"/>
              </a:rPr>
              <a:t>那人便给一切牲畜和空中飞鸟、野地走兽都起了名；只是那人没有遇见配偶帮助他。</a:t>
            </a:r>
          </a:p>
          <a:p>
            <a:pPr>
              <a:spcBef>
                <a:spcPts val="600"/>
              </a:spcBef>
              <a:spcAft>
                <a:spcPts val="600"/>
              </a:spcAft>
              <a:buClr>
                <a:schemeClr val="lt1"/>
              </a:buClr>
              <a:buSzPts val="2400"/>
            </a:pPr>
            <a:r>
              <a:rPr lang="en-US" altLang="zh-CN" sz="4000" b="1" dirty="0">
                <a:solidFill>
                  <a:schemeClr val="tx1"/>
                </a:solidFill>
                <a:latin typeface="PMingLiU" panose="02020500000000000000" pitchFamily="18" charset="-120"/>
                <a:ea typeface="PMingLiU" panose="02020500000000000000" pitchFamily="18" charset="-120"/>
              </a:rPr>
              <a:t>2:21 </a:t>
            </a:r>
            <a:r>
              <a:rPr lang="zh-CN" altLang="en-US" sz="4000" b="1" dirty="0">
                <a:solidFill>
                  <a:schemeClr val="tx1"/>
                </a:solidFill>
                <a:latin typeface="PMingLiU" panose="02020500000000000000" pitchFamily="18" charset="-120"/>
                <a:ea typeface="PMingLiU" panose="02020500000000000000" pitchFamily="18" charset="-120"/>
              </a:rPr>
              <a:t>耶和华上帝使他沉睡，他就睡了；于是取下他的一条肋骨，又把肉合起来。</a:t>
            </a:r>
          </a:p>
          <a:p>
            <a:pPr>
              <a:spcBef>
                <a:spcPts val="600"/>
              </a:spcBef>
              <a:spcAft>
                <a:spcPts val="600"/>
              </a:spcAft>
              <a:buClr>
                <a:schemeClr val="lt1"/>
              </a:buClr>
              <a:buSzPts val="2400"/>
            </a:pPr>
            <a:r>
              <a:rPr lang="en-US" altLang="zh-CN" sz="4000" b="1" dirty="0">
                <a:solidFill>
                  <a:schemeClr val="tx1"/>
                </a:solidFill>
                <a:latin typeface="PMingLiU" panose="02020500000000000000" pitchFamily="18" charset="-120"/>
                <a:ea typeface="PMingLiU" panose="02020500000000000000" pitchFamily="18" charset="-120"/>
              </a:rPr>
              <a:t>2:22 </a:t>
            </a:r>
            <a:r>
              <a:rPr lang="zh-CN" altLang="en-US" sz="4000" b="1" dirty="0">
                <a:solidFill>
                  <a:schemeClr val="tx1"/>
                </a:solidFill>
                <a:latin typeface="PMingLiU" panose="02020500000000000000" pitchFamily="18" charset="-120"/>
                <a:ea typeface="PMingLiU" panose="02020500000000000000" pitchFamily="18" charset="-120"/>
              </a:rPr>
              <a:t>耶和华上帝就用那人身上所取的肋骨造成一个女人，领她到那人跟前。</a:t>
            </a:r>
          </a:p>
        </p:txBody>
      </p:sp>
    </p:spTree>
    <p:extLst>
      <p:ext uri="{BB962C8B-B14F-4D97-AF65-F5344CB8AC3E}">
        <p14:creationId xmlns:p14="http://schemas.microsoft.com/office/powerpoint/2010/main" val="1721187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en-US" altLang="zh-CN" sz="4000" b="1" dirty="0">
                <a:solidFill>
                  <a:schemeClr val="tx1"/>
                </a:solidFill>
                <a:latin typeface="PMingLiU" panose="02020500000000000000" pitchFamily="18" charset="-120"/>
                <a:ea typeface="PMingLiU" panose="02020500000000000000" pitchFamily="18" charset="-120"/>
              </a:rPr>
              <a:t>2:23 </a:t>
            </a:r>
            <a:r>
              <a:rPr lang="zh-CN" altLang="en-US" sz="4000" b="1" dirty="0">
                <a:solidFill>
                  <a:schemeClr val="tx1"/>
                </a:solidFill>
                <a:latin typeface="PMingLiU" panose="02020500000000000000" pitchFamily="18" charset="-120"/>
                <a:ea typeface="PMingLiU" panose="02020500000000000000" pitchFamily="18" charset="-120"/>
              </a:rPr>
              <a:t>那人说：这是我骨中的骨，肉中的肉，可以称她为「女人」，因为她是从「男人」身上取出来的。</a:t>
            </a:r>
          </a:p>
          <a:p>
            <a:pPr>
              <a:spcBef>
                <a:spcPts val="600"/>
              </a:spcBef>
              <a:spcAft>
                <a:spcPts val="600"/>
              </a:spcAft>
              <a:buClr>
                <a:schemeClr val="lt1"/>
              </a:buClr>
              <a:buSzPts val="2400"/>
            </a:pPr>
            <a:r>
              <a:rPr lang="en-US" altLang="zh-CN" sz="4000" b="1" dirty="0">
                <a:solidFill>
                  <a:schemeClr val="tx1"/>
                </a:solidFill>
                <a:latin typeface="PMingLiU" panose="02020500000000000000" pitchFamily="18" charset="-120"/>
                <a:ea typeface="PMingLiU" panose="02020500000000000000" pitchFamily="18" charset="-120"/>
              </a:rPr>
              <a:t>2:24 </a:t>
            </a:r>
            <a:r>
              <a:rPr lang="zh-CN" altLang="en-US" sz="4000" b="1" dirty="0">
                <a:solidFill>
                  <a:schemeClr val="tx1"/>
                </a:solidFill>
                <a:latin typeface="PMingLiU" panose="02020500000000000000" pitchFamily="18" charset="-120"/>
                <a:ea typeface="PMingLiU" panose="02020500000000000000" pitchFamily="18" charset="-120"/>
              </a:rPr>
              <a:t>因此，人要离开父母，与妻子连合，二人成为一体。</a:t>
            </a:r>
          </a:p>
          <a:p>
            <a:pPr>
              <a:spcBef>
                <a:spcPts val="600"/>
              </a:spcBef>
              <a:spcAft>
                <a:spcPts val="600"/>
              </a:spcAft>
              <a:buClr>
                <a:schemeClr val="lt1"/>
              </a:buClr>
              <a:buSzPts val="2400"/>
            </a:pPr>
            <a:r>
              <a:rPr lang="en-US" altLang="zh-CN" sz="4000" b="1" dirty="0">
                <a:solidFill>
                  <a:schemeClr val="tx1"/>
                </a:solidFill>
                <a:latin typeface="PMingLiU" panose="02020500000000000000" pitchFamily="18" charset="-120"/>
                <a:ea typeface="PMingLiU" panose="02020500000000000000" pitchFamily="18" charset="-120"/>
              </a:rPr>
              <a:t>2:25 </a:t>
            </a:r>
            <a:r>
              <a:rPr lang="zh-CN" altLang="en-US" sz="4000" b="1" dirty="0">
                <a:solidFill>
                  <a:schemeClr val="tx1"/>
                </a:solidFill>
                <a:latin typeface="PMingLiU" panose="02020500000000000000" pitchFamily="18" charset="-120"/>
                <a:ea typeface="PMingLiU" panose="02020500000000000000" pitchFamily="18" charset="-120"/>
              </a:rPr>
              <a:t>当时夫妻二人赤身露体，并不羞耻。</a:t>
            </a:r>
          </a:p>
        </p:txBody>
      </p:sp>
    </p:spTree>
    <p:extLst>
      <p:ext uri="{BB962C8B-B14F-4D97-AF65-F5344CB8AC3E}">
        <p14:creationId xmlns:p14="http://schemas.microsoft.com/office/powerpoint/2010/main" val="34102430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159488"/>
            <a:ext cx="9144000" cy="498401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2400"/>
              <a:buFont typeface="Tahoma"/>
              <a:buNone/>
            </a:pPr>
            <a:r>
              <a:rPr lang="zh-CN" altLang="en-US" sz="6600" b="1" dirty="0">
                <a:solidFill>
                  <a:schemeClr val="tx1"/>
                </a:solidFill>
                <a:latin typeface="PMingLiU" panose="02020500000000000000" pitchFamily="18" charset="-120"/>
                <a:ea typeface="PMingLiU" panose="02020500000000000000" pitchFamily="18" charset="-120"/>
              </a:rPr>
              <a:t>证  道</a:t>
            </a:r>
            <a:endParaRPr lang="en-US" altLang="zh-CN" sz="6600" b="1" dirty="0">
              <a:solidFill>
                <a:schemeClr val="tx1"/>
              </a:solidFill>
              <a:latin typeface="PMingLiU" panose="02020500000000000000" pitchFamily="18" charset="-120"/>
              <a:ea typeface="PMingLiU" panose="02020500000000000000" pitchFamily="18" charset="-120"/>
            </a:endParaRPr>
          </a:p>
          <a:p>
            <a:pPr marL="0" marR="0" lvl="0" indent="0" algn="ctr" rtl="0">
              <a:lnSpc>
                <a:spcPct val="100000"/>
              </a:lnSpc>
              <a:spcBef>
                <a:spcPts val="0"/>
              </a:spcBef>
              <a:spcAft>
                <a:spcPts val="0"/>
              </a:spcAft>
              <a:buClr>
                <a:schemeClr val="lt1"/>
              </a:buClr>
              <a:buSzPts val="2400"/>
              <a:buFont typeface="Tahoma"/>
              <a:buNone/>
            </a:pPr>
            <a:endParaRPr lang="en-US" altLang="zh-CN" sz="4400" b="1" dirty="0">
              <a:solidFill>
                <a:schemeClr val="tx1"/>
              </a:solidFill>
              <a:latin typeface="PMingLiU" panose="02020500000000000000" pitchFamily="18" charset="-120"/>
              <a:ea typeface="PMingLiU" panose="02020500000000000000" pitchFamily="18" charset="-120"/>
            </a:endParaRPr>
          </a:p>
          <a:p>
            <a:pPr lvl="0" algn="ctr">
              <a:buClr>
                <a:schemeClr val="lt1"/>
              </a:buClr>
              <a:buSzPts val="2400"/>
            </a:pPr>
            <a:r>
              <a:rPr lang="zh-CN" altLang="en-US" sz="6600" b="1" dirty="0">
                <a:solidFill>
                  <a:schemeClr val="tx1"/>
                </a:solidFill>
                <a:latin typeface="PMingLiU" panose="02020500000000000000" pitchFamily="18" charset="-120"/>
                <a:ea typeface="PMingLiU" panose="02020500000000000000" pitchFamily="18" charset="-120"/>
              </a:rPr>
              <a:t>一男一女，连合互助</a:t>
            </a:r>
            <a:endParaRPr lang="en-US" altLang="zh-TW" sz="4400" b="1" dirty="0">
              <a:solidFill>
                <a:schemeClr val="tx1"/>
              </a:solidFill>
              <a:latin typeface="PMingLiU" panose="02020500000000000000" pitchFamily="18" charset="-120"/>
              <a:ea typeface="PMingLiU" panose="02020500000000000000" pitchFamily="18" charset="-120"/>
            </a:endParaRPr>
          </a:p>
          <a:p>
            <a:pPr lvl="0" algn="ctr">
              <a:buClr>
                <a:schemeClr val="lt1"/>
              </a:buClr>
              <a:buSzPts val="2400"/>
            </a:pPr>
            <a:endParaRPr lang="en-US" altLang="zh-TW" sz="4400" b="1" dirty="0">
              <a:solidFill>
                <a:schemeClr val="tx1"/>
              </a:solidFill>
              <a:latin typeface="PMingLiU" panose="02020500000000000000" pitchFamily="18" charset="-120"/>
              <a:ea typeface="PMingLiU" panose="02020500000000000000" pitchFamily="18" charset="-120"/>
            </a:endParaRPr>
          </a:p>
          <a:p>
            <a:pPr lvl="0" algn="ctr">
              <a:buClr>
                <a:schemeClr val="lt1"/>
              </a:buClr>
              <a:buSzPts val="2400"/>
            </a:pPr>
            <a:r>
              <a:rPr lang="zh-TW" altLang="en-US" sz="4400" b="1" dirty="0">
                <a:solidFill>
                  <a:schemeClr val="tx1"/>
                </a:solidFill>
                <a:latin typeface="PMingLiU" panose="02020500000000000000" pitchFamily="18" charset="-120"/>
                <a:ea typeface="PMingLiU" panose="02020500000000000000" pitchFamily="18" charset="-120"/>
              </a:rPr>
              <a:t>创世记 </a:t>
            </a:r>
            <a:r>
              <a:rPr lang="en-US" altLang="zh-CN" sz="4400" b="1" dirty="0">
                <a:solidFill>
                  <a:schemeClr val="tx1"/>
                </a:solidFill>
                <a:latin typeface="PMingLiU" panose="02020500000000000000" pitchFamily="18" charset="-120"/>
                <a:ea typeface="PMingLiU" panose="02020500000000000000" pitchFamily="18" charset="-120"/>
              </a:rPr>
              <a:t>2</a:t>
            </a:r>
            <a:r>
              <a:rPr lang="en-US" altLang="zh-TW" sz="4400" b="1" dirty="0">
                <a:solidFill>
                  <a:schemeClr val="tx1"/>
                </a:solidFill>
                <a:latin typeface="PMingLiU" panose="02020500000000000000" pitchFamily="18" charset="-120"/>
                <a:ea typeface="PMingLiU" panose="02020500000000000000" pitchFamily="18" charset="-120"/>
              </a:rPr>
              <a:t>:</a:t>
            </a:r>
            <a:r>
              <a:rPr lang="en-US" altLang="zh-CN" sz="4400" b="1" dirty="0">
                <a:solidFill>
                  <a:schemeClr val="tx1"/>
                </a:solidFill>
                <a:latin typeface="PMingLiU" panose="02020500000000000000" pitchFamily="18" charset="-120"/>
                <a:ea typeface="PMingLiU" panose="02020500000000000000" pitchFamily="18" charset="-120"/>
              </a:rPr>
              <a:t>15</a:t>
            </a:r>
            <a:r>
              <a:rPr lang="en-US" altLang="zh-TW" sz="4400" b="1" dirty="0">
                <a:solidFill>
                  <a:schemeClr val="tx1"/>
                </a:solidFill>
                <a:latin typeface="PMingLiU" panose="02020500000000000000" pitchFamily="18" charset="-120"/>
                <a:ea typeface="PMingLiU" panose="02020500000000000000" pitchFamily="18" charset="-120"/>
              </a:rPr>
              <a:t>-</a:t>
            </a:r>
            <a:r>
              <a:rPr lang="en-US" altLang="zh-CN" sz="4400" b="1" dirty="0">
                <a:solidFill>
                  <a:schemeClr val="tx1"/>
                </a:solidFill>
                <a:latin typeface="PMingLiU" panose="02020500000000000000" pitchFamily="18" charset="-120"/>
                <a:ea typeface="PMingLiU" panose="02020500000000000000" pitchFamily="18" charset="-120"/>
              </a:rPr>
              <a:t>25</a:t>
            </a:r>
            <a:endParaRPr lang="zh-TW" altLang="en-US" sz="4400" b="1" dirty="0">
              <a:solidFill>
                <a:schemeClr val="tx1"/>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968904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lvl="0">
              <a:spcBef>
                <a:spcPts val="2400"/>
              </a:spcBef>
              <a:spcAft>
                <a:spcPts val="24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前言：</a:t>
            </a:r>
            <a:endParaRPr lang="en-US" altLang="zh-CN" sz="3600" b="1" dirty="0">
              <a:solidFill>
                <a:schemeClr val="tx1"/>
              </a:solidFill>
              <a:latin typeface="PMingLiU" panose="02020500000000000000" pitchFamily="18" charset="-120"/>
              <a:ea typeface="PMingLiU" panose="02020500000000000000" pitchFamily="18" charset="-120"/>
            </a:endParaRPr>
          </a:p>
          <a:p>
            <a:pPr lvl="0">
              <a:spcBef>
                <a:spcPts val="2400"/>
              </a:spcBef>
              <a:spcAft>
                <a:spcPts val="24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1</a:t>
            </a:r>
            <a:r>
              <a:rPr lang="zh-CN" altLang="en-US" sz="3600" b="1" dirty="0">
                <a:solidFill>
                  <a:schemeClr val="tx1"/>
                </a:solidFill>
                <a:latin typeface="PMingLiU" panose="02020500000000000000" pitchFamily="18" charset="-120"/>
                <a:ea typeface="PMingLiU" panose="02020500000000000000" pitchFamily="18" charset="-120"/>
              </a:rPr>
              <a:t>、汽车要按设计师的操作手册来使用。</a:t>
            </a:r>
          </a:p>
          <a:p>
            <a:pPr lvl="0">
              <a:spcBef>
                <a:spcPts val="2400"/>
              </a:spcBef>
              <a:spcAft>
                <a:spcPts val="24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2</a:t>
            </a:r>
            <a:r>
              <a:rPr lang="zh-CN" altLang="en-US" sz="3600" b="1" dirty="0">
                <a:solidFill>
                  <a:schemeClr val="tx1"/>
                </a:solidFill>
                <a:latin typeface="PMingLiU" panose="02020500000000000000" pitchFamily="18" charset="-120"/>
                <a:ea typeface="PMingLiU" panose="02020500000000000000" pitchFamily="18" charset="-120"/>
              </a:rPr>
              <a:t>、被造的人也要按创造者的设计来生活。</a:t>
            </a:r>
          </a:p>
        </p:txBody>
      </p:sp>
    </p:spTree>
    <p:extLst>
      <p:ext uri="{BB962C8B-B14F-4D97-AF65-F5344CB8AC3E}">
        <p14:creationId xmlns:p14="http://schemas.microsoft.com/office/powerpoint/2010/main" val="4007757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1800"/>
              </a:spcBef>
              <a:spcAft>
                <a:spcPts val="18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一、一男一女来连合。</a:t>
            </a:r>
          </a:p>
        </p:txBody>
      </p:sp>
    </p:spTree>
    <p:extLst>
      <p:ext uri="{BB962C8B-B14F-4D97-AF65-F5344CB8AC3E}">
        <p14:creationId xmlns:p14="http://schemas.microsoft.com/office/powerpoint/2010/main" val="34890664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2:22 </a:t>
            </a:r>
            <a:r>
              <a:rPr lang="zh-CN" altLang="en-US" sz="3600" b="1" dirty="0">
                <a:solidFill>
                  <a:schemeClr val="tx1"/>
                </a:solidFill>
                <a:latin typeface="PMingLiU" panose="02020500000000000000" pitchFamily="18" charset="-120"/>
                <a:ea typeface="PMingLiU" panose="02020500000000000000" pitchFamily="18" charset="-120"/>
              </a:rPr>
              <a:t>耶和华上帝就用那人身上所取的肋骨造成一个女人，领她到那人跟前。</a:t>
            </a: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2:23 </a:t>
            </a:r>
            <a:r>
              <a:rPr lang="zh-CN" altLang="en-US" sz="3600" b="1" dirty="0">
                <a:solidFill>
                  <a:schemeClr val="tx1"/>
                </a:solidFill>
                <a:latin typeface="PMingLiU" panose="02020500000000000000" pitchFamily="18" charset="-120"/>
                <a:ea typeface="PMingLiU" panose="02020500000000000000" pitchFamily="18" charset="-120"/>
              </a:rPr>
              <a:t>那人说：这是我骨中的骨，肉中的肉，可以称她为「女人」，因为她是从「男人」身上取出来的。</a:t>
            </a: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2:24 </a:t>
            </a:r>
            <a:r>
              <a:rPr lang="zh-CN" altLang="en-US" sz="3600" b="1" dirty="0">
                <a:solidFill>
                  <a:schemeClr val="tx1"/>
                </a:solidFill>
                <a:latin typeface="PMingLiU" panose="02020500000000000000" pitchFamily="18" charset="-120"/>
                <a:ea typeface="PMingLiU" panose="02020500000000000000" pitchFamily="18" charset="-120"/>
              </a:rPr>
              <a:t>因此，人要离开父母，与妻子连合，二人成为一体。</a:t>
            </a: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2:25 </a:t>
            </a:r>
            <a:r>
              <a:rPr lang="zh-CN" altLang="en-US" sz="3600" b="1" dirty="0">
                <a:solidFill>
                  <a:schemeClr val="tx1"/>
                </a:solidFill>
                <a:latin typeface="PMingLiU" panose="02020500000000000000" pitchFamily="18" charset="-120"/>
                <a:ea typeface="PMingLiU" panose="02020500000000000000" pitchFamily="18" charset="-120"/>
              </a:rPr>
              <a:t>当时夫妻二人赤身露体，并不羞耻。</a:t>
            </a:r>
          </a:p>
        </p:txBody>
      </p:sp>
    </p:spTree>
    <p:extLst>
      <p:ext uri="{BB962C8B-B14F-4D97-AF65-F5344CB8AC3E}">
        <p14:creationId xmlns:p14="http://schemas.microsoft.com/office/powerpoint/2010/main" val="40194096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玛拉基书</a:t>
            </a:r>
          </a:p>
          <a:p>
            <a:pPr>
              <a:spcBef>
                <a:spcPts val="600"/>
              </a:spcBef>
              <a:spcAft>
                <a:spcPts val="600"/>
              </a:spcAft>
              <a:buClr>
                <a:schemeClr val="lt1"/>
              </a:buClr>
              <a:buSzPts val="2400"/>
            </a:pPr>
            <a:r>
              <a:rPr lang="en-US" altLang="zh-CN" sz="3200" b="1" dirty="0">
                <a:solidFill>
                  <a:schemeClr val="tx1"/>
                </a:solidFill>
                <a:latin typeface="PMingLiU" panose="02020500000000000000" pitchFamily="18" charset="-120"/>
                <a:ea typeface="PMingLiU" panose="02020500000000000000" pitchFamily="18" charset="-120"/>
              </a:rPr>
              <a:t>2:14 </a:t>
            </a:r>
            <a:r>
              <a:rPr lang="zh-CN" altLang="en-US" sz="3200" b="1" dirty="0">
                <a:solidFill>
                  <a:schemeClr val="tx1"/>
                </a:solidFill>
                <a:latin typeface="PMingLiU" panose="02020500000000000000" pitchFamily="18" charset="-120"/>
                <a:ea typeface="PMingLiU" panose="02020500000000000000" pitchFamily="18" charset="-120"/>
              </a:rPr>
              <a:t>你们还说：「这是为甚么呢？」因耶和华在你和你幼年所娶的妻中间作见证。她虽是你的配偶，又是你盟约的妻，你却以诡诈待她。</a:t>
            </a:r>
          </a:p>
          <a:p>
            <a:pPr>
              <a:spcBef>
                <a:spcPts val="600"/>
              </a:spcBef>
              <a:spcAft>
                <a:spcPts val="600"/>
              </a:spcAft>
              <a:buClr>
                <a:schemeClr val="lt1"/>
              </a:buClr>
              <a:buSzPts val="2400"/>
            </a:pPr>
            <a:r>
              <a:rPr lang="en-US" altLang="zh-CN" sz="3200" b="1" dirty="0">
                <a:solidFill>
                  <a:schemeClr val="tx1"/>
                </a:solidFill>
                <a:latin typeface="PMingLiU" panose="02020500000000000000" pitchFamily="18" charset="-120"/>
                <a:ea typeface="PMingLiU" panose="02020500000000000000" pitchFamily="18" charset="-120"/>
              </a:rPr>
              <a:t>2:15 </a:t>
            </a:r>
            <a:r>
              <a:rPr lang="zh-CN" altLang="en-US" sz="3200" b="1" dirty="0">
                <a:solidFill>
                  <a:schemeClr val="tx1"/>
                </a:solidFill>
                <a:latin typeface="PMingLiU" panose="02020500000000000000" pitchFamily="18" charset="-120"/>
                <a:ea typeface="PMingLiU" panose="02020500000000000000" pitchFamily="18" charset="-120"/>
              </a:rPr>
              <a:t>虽然上帝有灵的余力能造多人，他不是单造一人吗？为何只造一人呢？乃是他愿人得虔诚的后裔。所以当谨守你们的心，谁也不可以诡诈待幼年所娶的妻。</a:t>
            </a:r>
          </a:p>
        </p:txBody>
      </p:sp>
    </p:spTree>
    <p:extLst>
      <p:ext uri="{BB962C8B-B14F-4D97-AF65-F5344CB8AC3E}">
        <p14:creationId xmlns:p14="http://schemas.microsoft.com/office/powerpoint/2010/main" val="79252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lvl="0">
              <a:spcBef>
                <a:spcPts val="600"/>
              </a:spcBef>
              <a:spcAft>
                <a:spcPts val="6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罗马书</a:t>
            </a: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1:26 </a:t>
            </a:r>
            <a:r>
              <a:rPr lang="zh-CN" altLang="en-US" sz="3600" b="1" dirty="0">
                <a:solidFill>
                  <a:schemeClr val="tx1"/>
                </a:solidFill>
                <a:latin typeface="PMingLiU" panose="02020500000000000000" pitchFamily="18" charset="-120"/>
                <a:ea typeface="PMingLiU" panose="02020500000000000000" pitchFamily="18" charset="-120"/>
              </a:rPr>
              <a:t>因此，上帝任凭他们放纵可羞耻的情欲。他们的女人把顺性的用处变为逆性的用处；</a:t>
            </a: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1:27 </a:t>
            </a:r>
            <a:r>
              <a:rPr lang="zh-CN" altLang="en-US" sz="3600" b="1" dirty="0">
                <a:solidFill>
                  <a:schemeClr val="tx1"/>
                </a:solidFill>
                <a:latin typeface="PMingLiU" panose="02020500000000000000" pitchFamily="18" charset="-120"/>
                <a:ea typeface="PMingLiU" panose="02020500000000000000" pitchFamily="18" charset="-120"/>
              </a:rPr>
              <a:t>男人也是如此，弃了女人顺性的用处，欲火攻心，彼此贪恋，男和男行可羞耻的事，就在自己身上受这妄为当得的报应。</a:t>
            </a:r>
          </a:p>
        </p:txBody>
      </p:sp>
    </p:spTree>
    <p:extLst>
      <p:ext uri="{BB962C8B-B14F-4D97-AF65-F5344CB8AC3E}">
        <p14:creationId xmlns:p14="http://schemas.microsoft.com/office/powerpoint/2010/main" val="1543919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lvl="0">
              <a:spcBef>
                <a:spcPts val="600"/>
              </a:spcBef>
              <a:spcAft>
                <a:spcPts val="600"/>
              </a:spcAft>
              <a:buClr>
                <a:schemeClr val="lt1"/>
              </a:buClr>
              <a:buSzPts val="2400"/>
            </a:pPr>
            <a:r>
              <a:rPr lang="en-US" altLang="zh-CN" sz="2800" b="1" dirty="0">
                <a:solidFill>
                  <a:schemeClr val="tx1"/>
                </a:solidFill>
                <a:latin typeface="PMingLiU" panose="02020500000000000000" pitchFamily="18" charset="-120"/>
                <a:ea typeface="PMingLiU" panose="02020500000000000000" pitchFamily="18" charset="-120"/>
              </a:rPr>
              <a:t>《</a:t>
            </a:r>
            <a:r>
              <a:rPr lang="zh-CN" altLang="en-US" sz="2800" b="1" dirty="0">
                <a:solidFill>
                  <a:schemeClr val="tx1"/>
                </a:solidFill>
                <a:latin typeface="PMingLiU" panose="02020500000000000000" pitchFamily="18" charset="-120"/>
                <a:ea typeface="PMingLiU" panose="02020500000000000000" pitchFamily="18" charset="-120"/>
              </a:rPr>
              <a:t>平等法案</a:t>
            </a:r>
            <a:r>
              <a:rPr lang="en-US" altLang="zh-CN" sz="2800" b="1" dirty="0">
                <a:solidFill>
                  <a:schemeClr val="tx1"/>
                </a:solidFill>
                <a:latin typeface="PMingLiU" panose="02020500000000000000" pitchFamily="18" charset="-120"/>
                <a:ea typeface="PMingLiU" panose="02020500000000000000" pitchFamily="18" charset="-120"/>
              </a:rPr>
              <a:t>》</a:t>
            </a:r>
            <a:r>
              <a:rPr lang="zh-CN" altLang="en-US" sz="2800" b="1" dirty="0">
                <a:solidFill>
                  <a:schemeClr val="tx1"/>
                </a:solidFill>
                <a:latin typeface="PMingLiU" panose="02020500000000000000" pitchFamily="18" charset="-120"/>
                <a:ea typeface="PMingLiU" panose="02020500000000000000" pitchFamily="18" charset="-120"/>
              </a:rPr>
              <a:t>会对社会带来的后续危害。</a:t>
            </a:r>
          </a:p>
          <a:p>
            <a:pPr lvl="0">
              <a:spcBef>
                <a:spcPts val="600"/>
              </a:spcBef>
              <a:spcAft>
                <a:spcPts val="600"/>
              </a:spcAft>
              <a:buClr>
                <a:schemeClr val="lt1"/>
              </a:buClr>
              <a:buSzPts val="2400"/>
            </a:pPr>
            <a:r>
              <a:rPr lang="en-US" altLang="zh-CN" sz="2800" b="1" dirty="0">
                <a:solidFill>
                  <a:schemeClr val="tx1"/>
                </a:solidFill>
                <a:latin typeface="PMingLiU" panose="02020500000000000000" pitchFamily="18" charset="-120"/>
                <a:ea typeface="PMingLiU" panose="02020500000000000000" pitchFamily="18" charset="-120"/>
              </a:rPr>
              <a:t>1. </a:t>
            </a:r>
            <a:r>
              <a:rPr lang="zh-CN" altLang="en-US" sz="2800" b="1" dirty="0">
                <a:solidFill>
                  <a:schemeClr val="tx1"/>
                </a:solidFill>
                <a:latin typeface="PMingLiU" panose="02020500000000000000" pitchFamily="18" charset="-120"/>
                <a:ea typeface="PMingLiU" panose="02020500000000000000" pitchFamily="18" charset="-120"/>
              </a:rPr>
              <a:t>男女同厕。</a:t>
            </a:r>
          </a:p>
          <a:p>
            <a:pPr lvl="0">
              <a:spcBef>
                <a:spcPts val="600"/>
              </a:spcBef>
              <a:spcAft>
                <a:spcPts val="600"/>
              </a:spcAft>
              <a:buClr>
                <a:schemeClr val="lt1"/>
              </a:buClr>
              <a:buSzPts val="2400"/>
            </a:pPr>
            <a:r>
              <a:rPr lang="en-US" altLang="zh-CN" sz="2800" b="1" dirty="0">
                <a:solidFill>
                  <a:schemeClr val="tx1"/>
                </a:solidFill>
                <a:latin typeface="PMingLiU" panose="02020500000000000000" pitchFamily="18" charset="-120"/>
                <a:ea typeface="PMingLiU" panose="02020500000000000000" pitchFamily="18" charset="-120"/>
              </a:rPr>
              <a:t>2. </a:t>
            </a:r>
            <a:r>
              <a:rPr lang="zh-CN" altLang="en-US" sz="2800" b="1" dirty="0">
                <a:solidFill>
                  <a:schemeClr val="tx1"/>
                </a:solidFill>
                <a:latin typeface="PMingLiU" panose="02020500000000000000" pitchFamily="18" charset="-120"/>
                <a:ea typeface="PMingLiU" panose="02020500000000000000" pitchFamily="18" charset="-120"/>
              </a:rPr>
              <a:t>父母不得干涉未成年子女的变性决定。</a:t>
            </a:r>
          </a:p>
          <a:p>
            <a:pPr lvl="0">
              <a:spcBef>
                <a:spcPts val="600"/>
              </a:spcBef>
              <a:spcAft>
                <a:spcPts val="600"/>
              </a:spcAft>
              <a:buClr>
                <a:schemeClr val="lt1"/>
              </a:buClr>
              <a:buSzPts val="2400"/>
            </a:pPr>
            <a:r>
              <a:rPr lang="en-US" altLang="zh-CN" sz="2800" b="1" dirty="0">
                <a:solidFill>
                  <a:schemeClr val="tx1"/>
                </a:solidFill>
                <a:latin typeface="PMingLiU" panose="02020500000000000000" pitchFamily="18" charset="-120"/>
                <a:ea typeface="PMingLiU" panose="02020500000000000000" pitchFamily="18" charset="-120"/>
              </a:rPr>
              <a:t>3. </a:t>
            </a:r>
            <a:r>
              <a:rPr lang="zh-CN" altLang="en-US" sz="2800" b="1" dirty="0">
                <a:solidFill>
                  <a:schemeClr val="tx1"/>
                </a:solidFill>
                <a:latin typeface="PMingLiU" panose="02020500000000000000" pitchFamily="18" charset="-120"/>
                <a:ea typeface="PMingLiU" panose="02020500000000000000" pitchFamily="18" charset="-120"/>
              </a:rPr>
              <a:t>信仰背景的孤儿院不能拒绝同性婚姻家庭的领养。</a:t>
            </a:r>
          </a:p>
          <a:p>
            <a:pPr lvl="0">
              <a:spcBef>
                <a:spcPts val="600"/>
              </a:spcBef>
              <a:spcAft>
                <a:spcPts val="600"/>
              </a:spcAft>
              <a:buClr>
                <a:schemeClr val="lt1"/>
              </a:buClr>
              <a:buSzPts val="2400"/>
            </a:pPr>
            <a:r>
              <a:rPr lang="en-US" altLang="zh-CN" sz="2800" b="1" dirty="0">
                <a:solidFill>
                  <a:schemeClr val="tx1"/>
                </a:solidFill>
                <a:latin typeface="PMingLiU" panose="02020500000000000000" pitchFamily="18" charset="-120"/>
                <a:ea typeface="PMingLiU" panose="02020500000000000000" pitchFamily="18" charset="-120"/>
              </a:rPr>
              <a:t>4. </a:t>
            </a:r>
            <a:r>
              <a:rPr lang="zh-CN" altLang="en-US" sz="2800" b="1" dirty="0">
                <a:solidFill>
                  <a:schemeClr val="tx1"/>
                </a:solidFill>
                <a:latin typeface="PMingLiU" panose="02020500000000000000" pitchFamily="18" charset="-120"/>
                <a:ea typeface="PMingLiU" panose="02020500000000000000" pitchFamily="18" charset="-120"/>
              </a:rPr>
              <a:t>企业更容易受到以歧视为借口的法律诉讼。</a:t>
            </a:r>
          </a:p>
          <a:p>
            <a:pPr lvl="0">
              <a:spcBef>
                <a:spcPts val="600"/>
              </a:spcBef>
              <a:spcAft>
                <a:spcPts val="600"/>
              </a:spcAft>
              <a:buClr>
                <a:schemeClr val="lt1"/>
              </a:buClr>
              <a:buSzPts val="2400"/>
            </a:pPr>
            <a:r>
              <a:rPr lang="en-US" altLang="zh-CN" sz="2800" b="1" dirty="0">
                <a:solidFill>
                  <a:schemeClr val="tx1"/>
                </a:solidFill>
                <a:latin typeface="PMingLiU" panose="02020500000000000000" pitchFamily="18" charset="-120"/>
                <a:ea typeface="PMingLiU" panose="02020500000000000000" pitchFamily="18" charset="-120"/>
              </a:rPr>
              <a:t>5. </a:t>
            </a:r>
            <a:r>
              <a:rPr lang="zh-CN" altLang="en-US" sz="2800" b="1" dirty="0">
                <a:solidFill>
                  <a:schemeClr val="tx1"/>
                </a:solidFill>
                <a:latin typeface="PMingLiU" panose="02020500000000000000" pitchFamily="18" charset="-120"/>
                <a:ea typeface="PMingLiU" panose="02020500000000000000" pitchFamily="18" charset="-120"/>
              </a:rPr>
              <a:t>变性人可以参加体育比赛（如：男变女性人参加女性比赛），以平等的名义造成新的不平等。</a:t>
            </a:r>
          </a:p>
          <a:p>
            <a:pPr lvl="0">
              <a:spcBef>
                <a:spcPts val="600"/>
              </a:spcBef>
              <a:spcAft>
                <a:spcPts val="600"/>
              </a:spcAft>
              <a:buClr>
                <a:schemeClr val="lt1"/>
              </a:buClr>
              <a:buSzPts val="2400"/>
            </a:pPr>
            <a:r>
              <a:rPr lang="en-US" altLang="zh-CN" sz="2800" b="1" dirty="0">
                <a:solidFill>
                  <a:schemeClr val="tx1"/>
                </a:solidFill>
                <a:latin typeface="PMingLiU" panose="02020500000000000000" pitchFamily="18" charset="-120"/>
                <a:ea typeface="PMingLiU" panose="02020500000000000000" pitchFamily="18" charset="-120"/>
              </a:rPr>
              <a:t>6. </a:t>
            </a:r>
            <a:r>
              <a:rPr lang="zh-CN" altLang="en-US" sz="2800" b="1" dirty="0">
                <a:solidFill>
                  <a:schemeClr val="tx1"/>
                </a:solidFill>
                <a:latin typeface="PMingLiU" panose="02020500000000000000" pitchFamily="18" charset="-120"/>
                <a:ea typeface="PMingLiU" panose="02020500000000000000" pitchFamily="18" charset="-120"/>
              </a:rPr>
              <a:t>信仰团体没有宗教豁免权，危害了这些团体或者个人的信仰自由；也更可能因此而面对法律诉讼。</a:t>
            </a:r>
          </a:p>
        </p:txBody>
      </p:sp>
    </p:spTree>
    <p:extLst>
      <p:ext uri="{BB962C8B-B14F-4D97-AF65-F5344CB8AC3E}">
        <p14:creationId xmlns:p14="http://schemas.microsoft.com/office/powerpoint/2010/main" val="16472515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lvl="0">
              <a:spcBef>
                <a:spcPts val="600"/>
              </a:spcBef>
              <a:spcAft>
                <a:spcPts val="600"/>
              </a:spcAft>
              <a:buClr>
                <a:schemeClr val="lt1"/>
              </a:buClr>
              <a:buSzPts val="2400"/>
            </a:pPr>
            <a:r>
              <a:rPr lang="zh-CN" altLang="en-US" sz="2800" b="1" dirty="0">
                <a:solidFill>
                  <a:schemeClr val="tx1"/>
                </a:solidFill>
                <a:latin typeface="PMingLiU" panose="02020500000000000000" pitchFamily="18" charset="-120"/>
                <a:ea typeface="PMingLiU" panose="02020500000000000000" pitchFamily="18" charset="-120"/>
              </a:rPr>
              <a:t>对弟兄姊妹们的呼吁。</a:t>
            </a:r>
          </a:p>
          <a:p>
            <a:pPr lvl="0">
              <a:spcBef>
                <a:spcPts val="600"/>
              </a:spcBef>
              <a:spcAft>
                <a:spcPts val="600"/>
              </a:spcAft>
              <a:buClr>
                <a:schemeClr val="lt1"/>
              </a:buClr>
              <a:buSzPts val="2400"/>
            </a:pPr>
            <a:r>
              <a:rPr lang="en-US" altLang="zh-CN" sz="2800" b="1" dirty="0">
                <a:solidFill>
                  <a:schemeClr val="tx1"/>
                </a:solidFill>
                <a:latin typeface="PMingLiU" panose="02020500000000000000" pitchFamily="18" charset="-120"/>
                <a:ea typeface="PMingLiU" panose="02020500000000000000" pitchFamily="18" charset="-120"/>
              </a:rPr>
              <a:t>1. </a:t>
            </a:r>
            <a:r>
              <a:rPr lang="zh-CN" altLang="en-US" sz="2800" b="1" dirty="0">
                <a:solidFill>
                  <a:schemeClr val="tx1"/>
                </a:solidFill>
                <a:latin typeface="PMingLiU" panose="02020500000000000000" pitchFamily="18" charset="-120"/>
                <a:ea typeface="PMingLiU" panose="02020500000000000000" pitchFamily="18" charset="-120"/>
              </a:rPr>
              <a:t>祷告，求 神拦阻，在参议院层面被否决。 神所设立的是男女结合、生养众多、可自然繁衍的婚姻制度。</a:t>
            </a:r>
          </a:p>
          <a:p>
            <a:pPr lvl="0">
              <a:spcBef>
                <a:spcPts val="600"/>
              </a:spcBef>
              <a:spcAft>
                <a:spcPts val="600"/>
              </a:spcAft>
              <a:buClr>
                <a:schemeClr val="lt1"/>
              </a:buClr>
              <a:buSzPts val="2400"/>
            </a:pPr>
            <a:r>
              <a:rPr lang="en-US" altLang="zh-CN" sz="2800" b="1" dirty="0">
                <a:solidFill>
                  <a:schemeClr val="tx1"/>
                </a:solidFill>
                <a:latin typeface="PMingLiU" panose="02020500000000000000" pitchFamily="18" charset="-120"/>
                <a:ea typeface="PMingLiU" panose="02020500000000000000" pitchFamily="18" charset="-120"/>
              </a:rPr>
              <a:t>2. </a:t>
            </a:r>
            <a:r>
              <a:rPr lang="zh-CN" altLang="en-US" sz="2800" b="1" dirty="0">
                <a:solidFill>
                  <a:schemeClr val="tx1"/>
                </a:solidFill>
                <a:latin typeface="PMingLiU" panose="02020500000000000000" pitchFamily="18" charset="-120"/>
                <a:ea typeface="PMingLiU" panose="02020500000000000000" pitchFamily="18" charset="-120"/>
              </a:rPr>
              <a:t>向本州的参议员发出反对的声音，</a:t>
            </a:r>
            <a:r>
              <a:rPr lang="en-US" altLang="zh-CN" sz="2800" b="1" dirty="0">
                <a:solidFill>
                  <a:schemeClr val="tx1"/>
                </a:solidFill>
                <a:latin typeface="PMingLiU" panose="02020500000000000000" pitchFamily="18" charset="-120"/>
                <a:ea typeface="PMingLiU" panose="02020500000000000000" pitchFamily="18" charset="-120"/>
              </a:rPr>
              <a:t>《</a:t>
            </a:r>
            <a:r>
              <a:rPr lang="zh-CN" altLang="en-US" sz="2800" b="1" dirty="0">
                <a:solidFill>
                  <a:schemeClr val="tx1"/>
                </a:solidFill>
                <a:latin typeface="PMingLiU" panose="02020500000000000000" pitchFamily="18" charset="-120"/>
                <a:ea typeface="PMingLiU" panose="02020500000000000000" pitchFamily="18" charset="-120"/>
              </a:rPr>
              <a:t>平等法案</a:t>
            </a:r>
            <a:r>
              <a:rPr lang="en-US" altLang="zh-CN" sz="2800" b="1" dirty="0">
                <a:solidFill>
                  <a:schemeClr val="tx1"/>
                </a:solidFill>
                <a:latin typeface="PMingLiU" panose="02020500000000000000" pitchFamily="18" charset="-120"/>
                <a:ea typeface="PMingLiU" panose="02020500000000000000" pitchFamily="18" charset="-120"/>
              </a:rPr>
              <a:t>》</a:t>
            </a:r>
            <a:r>
              <a:rPr lang="zh-CN" altLang="en-US" sz="2800" b="1" dirty="0">
                <a:solidFill>
                  <a:schemeClr val="tx1"/>
                </a:solidFill>
                <a:latin typeface="PMingLiU" panose="02020500000000000000" pitchFamily="18" charset="-120"/>
                <a:ea typeface="PMingLiU" panose="02020500000000000000" pitchFamily="18" charset="-120"/>
              </a:rPr>
              <a:t>中对于</a:t>
            </a:r>
            <a:r>
              <a:rPr lang="en-US" altLang="zh-CN" sz="2800" b="1" dirty="0">
                <a:solidFill>
                  <a:schemeClr val="tx1"/>
                </a:solidFill>
                <a:latin typeface="PMingLiU" panose="02020500000000000000" pitchFamily="18" charset="-120"/>
                <a:ea typeface="PMingLiU" panose="02020500000000000000" pitchFamily="18" charset="-120"/>
              </a:rPr>
              <a:t>LGBTQ</a:t>
            </a:r>
            <a:r>
              <a:rPr lang="zh-CN" altLang="en-US" sz="2800" b="1" dirty="0">
                <a:solidFill>
                  <a:schemeClr val="tx1"/>
                </a:solidFill>
                <a:latin typeface="PMingLiU" panose="02020500000000000000" pitchFamily="18" charset="-120"/>
                <a:ea typeface="PMingLiU" panose="02020500000000000000" pitchFamily="18" charset="-120"/>
              </a:rPr>
              <a:t>的保障条款，对整个社会的带来的危害要远大于所谓的平等。</a:t>
            </a:r>
          </a:p>
          <a:p>
            <a:pPr lvl="0">
              <a:spcBef>
                <a:spcPts val="600"/>
              </a:spcBef>
              <a:spcAft>
                <a:spcPts val="600"/>
              </a:spcAft>
              <a:buClr>
                <a:schemeClr val="lt1"/>
              </a:buClr>
              <a:buSzPts val="2400"/>
            </a:pPr>
            <a:r>
              <a:rPr lang="en-US" altLang="zh-CN" sz="2800" b="1" dirty="0">
                <a:solidFill>
                  <a:schemeClr val="tx1"/>
                </a:solidFill>
                <a:latin typeface="PMingLiU" panose="02020500000000000000" pitchFamily="18" charset="-120"/>
                <a:ea typeface="PMingLiU" panose="02020500000000000000" pitchFamily="18" charset="-120"/>
              </a:rPr>
              <a:t>3.</a:t>
            </a:r>
            <a:r>
              <a:rPr lang="zh-CN" altLang="en-US" sz="2800" b="1" dirty="0">
                <a:solidFill>
                  <a:schemeClr val="tx1"/>
                </a:solidFill>
                <a:latin typeface="PMingLiU" panose="02020500000000000000" pitchFamily="18" charset="-120"/>
                <a:ea typeface="PMingLiU" panose="02020500000000000000" pitchFamily="18" charset="-120"/>
              </a:rPr>
              <a:t>关爱</a:t>
            </a:r>
            <a:r>
              <a:rPr lang="en-US" altLang="zh-CN" sz="2800" b="1" dirty="0">
                <a:solidFill>
                  <a:schemeClr val="tx1"/>
                </a:solidFill>
                <a:latin typeface="PMingLiU" panose="02020500000000000000" pitchFamily="18" charset="-120"/>
                <a:ea typeface="PMingLiU" panose="02020500000000000000" pitchFamily="18" charset="-120"/>
              </a:rPr>
              <a:t>LGBTQ</a:t>
            </a:r>
            <a:r>
              <a:rPr lang="zh-CN" altLang="en-US" sz="2800" b="1" dirty="0">
                <a:solidFill>
                  <a:schemeClr val="tx1"/>
                </a:solidFill>
                <a:latin typeface="PMingLiU" panose="02020500000000000000" pitchFamily="18" charset="-120"/>
                <a:ea typeface="PMingLiU" panose="02020500000000000000" pitchFamily="18" charset="-120"/>
              </a:rPr>
              <a:t>这个群体，向他们分享 神的救恩，因为“ 神爱世人，甚至将他的独生子赐给他们，叫一切信他的，不致灭亡，反得永生。”（约翰福音</a:t>
            </a:r>
            <a:r>
              <a:rPr lang="en-US" altLang="zh-CN" sz="2800" b="1" dirty="0">
                <a:solidFill>
                  <a:schemeClr val="tx1"/>
                </a:solidFill>
                <a:latin typeface="PMingLiU" panose="02020500000000000000" pitchFamily="18" charset="-120"/>
                <a:ea typeface="PMingLiU" panose="02020500000000000000" pitchFamily="18" charset="-120"/>
              </a:rPr>
              <a:t>3:16</a:t>
            </a:r>
            <a:r>
              <a:rPr lang="zh-CN" altLang="en-US" sz="2800" b="1" dirty="0">
                <a:solidFill>
                  <a:schemeClr val="tx1"/>
                </a:solidFill>
                <a:latin typeface="PMingLiU" panose="02020500000000000000" pitchFamily="18" charset="-120"/>
                <a:ea typeface="PMingLiU" panose="02020500000000000000" pitchFamily="18" charset="-120"/>
              </a:rPr>
              <a:t>）</a:t>
            </a:r>
          </a:p>
        </p:txBody>
      </p:sp>
    </p:spTree>
    <p:extLst>
      <p:ext uri="{BB962C8B-B14F-4D97-AF65-F5344CB8AC3E}">
        <p14:creationId xmlns:p14="http://schemas.microsoft.com/office/powerpoint/2010/main" val="736122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1800"/>
              </a:spcBef>
              <a:spcAft>
                <a:spcPts val="18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一、一男一女来连合。</a:t>
            </a:r>
            <a:endParaRPr lang="en-US" altLang="zh-CN" sz="3600" b="1" dirty="0">
              <a:solidFill>
                <a:schemeClr val="tx1"/>
              </a:solidFill>
              <a:latin typeface="PMingLiU" panose="02020500000000000000" pitchFamily="18" charset="-120"/>
              <a:ea typeface="PMingLiU" panose="02020500000000000000" pitchFamily="18" charset="-120"/>
            </a:endParaRPr>
          </a:p>
          <a:p>
            <a:pPr>
              <a:spcBef>
                <a:spcPts val="1800"/>
              </a:spcBef>
              <a:spcAft>
                <a:spcPts val="18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二、一夫一妻来互助。</a:t>
            </a:r>
          </a:p>
        </p:txBody>
      </p:sp>
    </p:spTree>
    <p:extLst>
      <p:ext uri="{BB962C8B-B14F-4D97-AF65-F5344CB8AC3E}">
        <p14:creationId xmlns:p14="http://schemas.microsoft.com/office/powerpoint/2010/main" val="38019669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lvl="0">
              <a:spcBef>
                <a:spcPts val="600"/>
              </a:spcBef>
              <a:spcAft>
                <a:spcPts val="6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创世记</a:t>
            </a: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2:20 </a:t>
            </a:r>
            <a:r>
              <a:rPr lang="zh-CN" altLang="en-US" sz="3600" b="1" dirty="0">
                <a:solidFill>
                  <a:schemeClr val="tx1"/>
                </a:solidFill>
                <a:latin typeface="PMingLiU" panose="02020500000000000000" pitchFamily="18" charset="-120"/>
                <a:ea typeface="PMingLiU" panose="02020500000000000000" pitchFamily="18" charset="-120"/>
              </a:rPr>
              <a:t>那人便给一切牲畜和空中飞鸟、野地走兽都起了名；只是那人没有遇见配偶帮助他。</a:t>
            </a: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2:21 </a:t>
            </a:r>
            <a:r>
              <a:rPr lang="zh-CN" altLang="en-US" sz="3600" b="1" dirty="0">
                <a:solidFill>
                  <a:schemeClr val="tx1"/>
                </a:solidFill>
                <a:latin typeface="PMingLiU" panose="02020500000000000000" pitchFamily="18" charset="-120"/>
                <a:ea typeface="PMingLiU" panose="02020500000000000000" pitchFamily="18" charset="-120"/>
              </a:rPr>
              <a:t>耶和华上帝使他沉睡，他就睡了；于是取下他的一条肋骨，又把肉合起来。</a:t>
            </a: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2:22 </a:t>
            </a:r>
            <a:r>
              <a:rPr lang="zh-CN" altLang="en-US" sz="3600" b="1" dirty="0">
                <a:solidFill>
                  <a:schemeClr val="tx1"/>
                </a:solidFill>
                <a:latin typeface="PMingLiU" panose="02020500000000000000" pitchFamily="18" charset="-120"/>
                <a:ea typeface="PMingLiU" panose="02020500000000000000" pitchFamily="18" charset="-120"/>
              </a:rPr>
              <a:t>耶和华上帝就用那人身上所取的肋骨造成一个女人，领她到那人跟前。</a:t>
            </a:r>
          </a:p>
        </p:txBody>
      </p:sp>
    </p:spTree>
    <p:extLst>
      <p:ext uri="{BB962C8B-B14F-4D97-AF65-F5344CB8AC3E}">
        <p14:creationId xmlns:p14="http://schemas.microsoft.com/office/powerpoint/2010/main" val="3565729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a:t>
            </a:r>
            <a:r>
              <a:rPr lang="zh-CN" altLang="en-US" sz="3600" b="1" dirty="0">
                <a:solidFill>
                  <a:schemeClr val="tx1"/>
                </a:solidFill>
                <a:latin typeface="PMingLiU" panose="02020500000000000000" pitchFamily="18" charset="-120"/>
                <a:ea typeface="PMingLiU" panose="02020500000000000000" pitchFamily="18" charset="-120"/>
              </a:rPr>
              <a:t>男女大不同</a:t>
            </a:r>
            <a:r>
              <a:rPr lang="en-US" altLang="zh-CN" sz="3600" b="1" dirty="0">
                <a:solidFill>
                  <a:schemeClr val="tx1"/>
                </a:solidFill>
                <a:latin typeface="PMingLiU" panose="02020500000000000000" pitchFamily="18" charset="-120"/>
                <a:ea typeface="PMingLiU" panose="02020500000000000000" pitchFamily="18" charset="-120"/>
              </a:rPr>
              <a:t>》</a:t>
            </a:r>
          </a:p>
          <a:p>
            <a:pPr lvl="0">
              <a:spcBef>
                <a:spcPts val="600"/>
              </a:spcBef>
              <a:spcAft>
                <a:spcPts val="6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在线阅读：</a:t>
            </a:r>
            <a:r>
              <a:rPr lang="en-US" altLang="zh-CN" sz="3600" b="1" dirty="0">
                <a:solidFill>
                  <a:schemeClr val="tx1"/>
                </a:solidFill>
                <a:latin typeface="PMingLiU" panose="02020500000000000000" pitchFamily="18" charset="-120"/>
                <a:ea typeface="PMingLiU" panose="02020500000000000000" pitchFamily="18" charset="-120"/>
              </a:rPr>
              <a:t>https://www.tianyabooks.com/world/Gray1/</a:t>
            </a:r>
          </a:p>
          <a:p>
            <a:pPr lvl="0">
              <a:spcBef>
                <a:spcPts val="600"/>
              </a:spcBef>
              <a:spcAft>
                <a:spcPts val="6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中文翻译视频：</a:t>
            </a:r>
            <a:r>
              <a:rPr lang="en-US" altLang="zh-CN" sz="3600" b="1" dirty="0">
                <a:solidFill>
                  <a:schemeClr val="tx1"/>
                </a:solidFill>
                <a:latin typeface="PMingLiU" panose="02020500000000000000" pitchFamily="18" charset="-120"/>
                <a:ea typeface="PMingLiU" panose="02020500000000000000" pitchFamily="18" charset="-120"/>
              </a:rPr>
              <a:t>https://www.youtube.com/watch?v=gKY1myuwoGE</a:t>
            </a:r>
          </a:p>
          <a:p>
            <a:pPr lvl="0">
              <a:spcBef>
                <a:spcPts val="600"/>
              </a:spcBef>
              <a:spcAft>
                <a:spcPts val="600"/>
              </a:spcAft>
              <a:buClr>
                <a:schemeClr val="lt1"/>
              </a:buClr>
              <a:buSzPts val="2400"/>
            </a:pPr>
            <a:endParaRPr lang="zh-CN" altLang="en-US" sz="3600" b="1" dirty="0">
              <a:solidFill>
                <a:schemeClr val="tx1"/>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10636522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zh-CN" altLang="en-US" sz="3200" b="1" dirty="0">
                <a:solidFill>
                  <a:schemeClr val="tx1"/>
                </a:solidFill>
                <a:latin typeface="PMingLiU" panose="02020500000000000000" pitchFamily="18" charset="-120"/>
                <a:ea typeface="PMingLiU" panose="02020500000000000000" pitchFamily="18" charset="-120"/>
              </a:rPr>
              <a:t>第</a:t>
            </a:r>
            <a:r>
              <a:rPr lang="en-US" altLang="zh-CN" sz="3200" b="1" dirty="0">
                <a:solidFill>
                  <a:schemeClr val="tx1"/>
                </a:solidFill>
                <a:latin typeface="PMingLiU" panose="02020500000000000000" pitchFamily="18" charset="-120"/>
                <a:ea typeface="PMingLiU" panose="02020500000000000000" pitchFamily="18" charset="-120"/>
              </a:rPr>
              <a:t>1</a:t>
            </a:r>
            <a:r>
              <a:rPr lang="zh-CN" altLang="en-US" sz="3200" b="1" dirty="0">
                <a:solidFill>
                  <a:schemeClr val="tx1"/>
                </a:solidFill>
                <a:latin typeface="PMingLiU" panose="02020500000000000000" pitchFamily="18" charset="-120"/>
                <a:ea typeface="PMingLiU" panose="02020500000000000000" pitchFamily="18" charset="-120"/>
              </a:rPr>
              <a:t>章 男人从火星来，女人从金星来</a:t>
            </a:r>
          </a:p>
          <a:p>
            <a:pPr>
              <a:spcBef>
                <a:spcPts val="600"/>
              </a:spcBef>
              <a:spcAft>
                <a:spcPts val="600"/>
              </a:spcAft>
              <a:buClr>
                <a:schemeClr val="lt1"/>
              </a:buClr>
              <a:buSzPts val="2400"/>
            </a:pPr>
            <a:r>
              <a:rPr lang="zh-CN" altLang="en-US" sz="3200" b="1" dirty="0">
                <a:solidFill>
                  <a:schemeClr val="tx1"/>
                </a:solidFill>
                <a:latin typeface="PMingLiU" panose="02020500000000000000" pitchFamily="18" charset="-120"/>
                <a:ea typeface="PMingLiU" panose="02020500000000000000" pitchFamily="18" charset="-120"/>
              </a:rPr>
              <a:t>第</a:t>
            </a:r>
            <a:r>
              <a:rPr lang="en-US" altLang="zh-CN" sz="3200" b="1" dirty="0">
                <a:solidFill>
                  <a:schemeClr val="tx1"/>
                </a:solidFill>
                <a:latin typeface="PMingLiU" panose="02020500000000000000" pitchFamily="18" charset="-120"/>
                <a:ea typeface="PMingLiU" panose="02020500000000000000" pitchFamily="18" charset="-120"/>
              </a:rPr>
              <a:t>2</a:t>
            </a:r>
            <a:r>
              <a:rPr lang="zh-CN" altLang="en-US" sz="3200" b="1" dirty="0">
                <a:solidFill>
                  <a:schemeClr val="tx1"/>
                </a:solidFill>
                <a:latin typeface="PMingLiU" panose="02020500000000000000" pitchFamily="18" charset="-120"/>
                <a:ea typeface="PMingLiU" panose="02020500000000000000" pitchFamily="18" charset="-120"/>
              </a:rPr>
              <a:t>章 修理先生与改善家庭委员会</a:t>
            </a:r>
          </a:p>
          <a:p>
            <a:pPr>
              <a:spcBef>
                <a:spcPts val="600"/>
              </a:spcBef>
              <a:spcAft>
                <a:spcPts val="600"/>
              </a:spcAft>
              <a:buClr>
                <a:schemeClr val="lt1"/>
              </a:buClr>
              <a:buSzPts val="2400"/>
            </a:pPr>
            <a:r>
              <a:rPr lang="zh-CN" altLang="en-US" sz="3200" b="1" dirty="0">
                <a:solidFill>
                  <a:schemeClr val="tx1"/>
                </a:solidFill>
                <a:latin typeface="PMingLiU" panose="02020500000000000000" pitchFamily="18" charset="-120"/>
                <a:ea typeface="PMingLiU" panose="02020500000000000000" pitchFamily="18" charset="-120"/>
              </a:rPr>
              <a:t>第</a:t>
            </a:r>
            <a:r>
              <a:rPr lang="en-US" altLang="zh-CN" sz="3200" b="1" dirty="0">
                <a:solidFill>
                  <a:schemeClr val="tx1"/>
                </a:solidFill>
                <a:latin typeface="PMingLiU" panose="02020500000000000000" pitchFamily="18" charset="-120"/>
                <a:ea typeface="PMingLiU" panose="02020500000000000000" pitchFamily="18" charset="-120"/>
              </a:rPr>
              <a:t>3</a:t>
            </a:r>
            <a:r>
              <a:rPr lang="zh-CN" altLang="en-US" sz="3200" b="1" dirty="0">
                <a:solidFill>
                  <a:schemeClr val="tx1"/>
                </a:solidFill>
                <a:latin typeface="PMingLiU" panose="02020500000000000000" pitchFamily="18" charset="-120"/>
                <a:ea typeface="PMingLiU" panose="02020500000000000000" pitchFamily="18" charset="-120"/>
              </a:rPr>
              <a:t>章 男人需要洞穴，女人需要谈话</a:t>
            </a:r>
          </a:p>
          <a:p>
            <a:pPr>
              <a:spcBef>
                <a:spcPts val="600"/>
              </a:spcBef>
              <a:spcAft>
                <a:spcPts val="600"/>
              </a:spcAft>
              <a:buClr>
                <a:schemeClr val="lt1"/>
              </a:buClr>
              <a:buSzPts val="2400"/>
            </a:pPr>
            <a:r>
              <a:rPr lang="zh-CN" altLang="en-US" sz="3200" b="1" dirty="0">
                <a:solidFill>
                  <a:schemeClr val="tx1"/>
                </a:solidFill>
                <a:latin typeface="PMingLiU" panose="02020500000000000000" pitchFamily="18" charset="-120"/>
                <a:ea typeface="PMingLiU" panose="02020500000000000000" pitchFamily="18" charset="-120"/>
              </a:rPr>
              <a:t>第</a:t>
            </a:r>
            <a:r>
              <a:rPr lang="en-US" altLang="zh-CN" sz="3200" b="1" dirty="0">
                <a:solidFill>
                  <a:schemeClr val="tx1"/>
                </a:solidFill>
                <a:latin typeface="PMingLiU" panose="02020500000000000000" pitchFamily="18" charset="-120"/>
                <a:ea typeface="PMingLiU" panose="02020500000000000000" pitchFamily="18" charset="-120"/>
              </a:rPr>
              <a:t>4</a:t>
            </a:r>
            <a:r>
              <a:rPr lang="zh-CN" altLang="en-US" sz="3200" b="1" dirty="0">
                <a:solidFill>
                  <a:schemeClr val="tx1"/>
                </a:solidFill>
                <a:latin typeface="PMingLiU" panose="02020500000000000000" pitchFamily="18" charset="-120"/>
                <a:ea typeface="PMingLiU" panose="02020500000000000000" pitchFamily="18" charset="-120"/>
              </a:rPr>
              <a:t>章 如何鼓舞另一半第</a:t>
            </a:r>
          </a:p>
          <a:p>
            <a:pPr>
              <a:spcBef>
                <a:spcPts val="600"/>
              </a:spcBef>
              <a:spcAft>
                <a:spcPts val="600"/>
              </a:spcAft>
              <a:buClr>
                <a:schemeClr val="lt1"/>
              </a:buClr>
              <a:buSzPts val="2400"/>
            </a:pPr>
            <a:r>
              <a:rPr lang="zh-CN" altLang="en-US" sz="3200" b="1" dirty="0">
                <a:solidFill>
                  <a:schemeClr val="tx1"/>
                </a:solidFill>
                <a:latin typeface="PMingLiU" panose="02020500000000000000" pitchFamily="18" charset="-120"/>
                <a:ea typeface="PMingLiU" panose="02020500000000000000" pitchFamily="18" charset="-120"/>
              </a:rPr>
              <a:t>第</a:t>
            </a:r>
            <a:r>
              <a:rPr lang="en-US" altLang="zh-CN" sz="3200" b="1" dirty="0">
                <a:solidFill>
                  <a:schemeClr val="tx1"/>
                </a:solidFill>
                <a:latin typeface="PMingLiU" panose="02020500000000000000" pitchFamily="18" charset="-120"/>
                <a:ea typeface="PMingLiU" panose="02020500000000000000" pitchFamily="18" charset="-120"/>
              </a:rPr>
              <a:t>5</a:t>
            </a:r>
            <a:r>
              <a:rPr lang="zh-CN" altLang="en-US" sz="3200" b="1" dirty="0">
                <a:solidFill>
                  <a:schemeClr val="tx1"/>
                </a:solidFill>
                <a:latin typeface="PMingLiU" panose="02020500000000000000" pitchFamily="18" charset="-120"/>
                <a:ea typeface="PMingLiU" panose="02020500000000000000" pitchFamily="18" charset="-120"/>
              </a:rPr>
              <a:t>章 说不同的语言</a:t>
            </a:r>
          </a:p>
          <a:p>
            <a:pPr>
              <a:spcBef>
                <a:spcPts val="600"/>
              </a:spcBef>
              <a:spcAft>
                <a:spcPts val="600"/>
              </a:spcAft>
              <a:buClr>
                <a:schemeClr val="lt1"/>
              </a:buClr>
              <a:buSzPts val="2400"/>
            </a:pPr>
            <a:r>
              <a:rPr lang="zh-CN" altLang="en-US" sz="3200" b="1" dirty="0">
                <a:solidFill>
                  <a:schemeClr val="tx1"/>
                </a:solidFill>
                <a:latin typeface="PMingLiU" panose="02020500000000000000" pitchFamily="18" charset="-120"/>
                <a:ea typeface="PMingLiU" panose="02020500000000000000" pitchFamily="18" charset="-120"/>
              </a:rPr>
              <a:t>第</a:t>
            </a:r>
            <a:r>
              <a:rPr lang="en-US" altLang="zh-CN" sz="3200" b="1" dirty="0">
                <a:solidFill>
                  <a:schemeClr val="tx1"/>
                </a:solidFill>
                <a:latin typeface="PMingLiU" panose="02020500000000000000" pitchFamily="18" charset="-120"/>
                <a:ea typeface="PMingLiU" panose="02020500000000000000" pitchFamily="18" charset="-120"/>
              </a:rPr>
              <a:t>6</a:t>
            </a:r>
            <a:r>
              <a:rPr lang="zh-CN" altLang="en-US" sz="3200" b="1" dirty="0">
                <a:solidFill>
                  <a:schemeClr val="tx1"/>
                </a:solidFill>
                <a:latin typeface="PMingLiU" panose="02020500000000000000" pitchFamily="18" charset="-120"/>
                <a:ea typeface="PMingLiU" panose="02020500000000000000" pitchFamily="18" charset="-120"/>
              </a:rPr>
              <a:t>章 男人像橡皮筋</a:t>
            </a:r>
          </a:p>
        </p:txBody>
      </p:sp>
    </p:spTree>
    <p:extLst>
      <p:ext uri="{BB962C8B-B14F-4D97-AF65-F5344CB8AC3E}">
        <p14:creationId xmlns:p14="http://schemas.microsoft.com/office/powerpoint/2010/main" val="5934143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1800"/>
              </a:spcBef>
              <a:spcAft>
                <a:spcPts val="18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一、一男一女来连合。</a:t>
            </a:r>
            <a:endParaRPr lang="en-US" altLang="zh-CN" sz="3600" b="1" dirty="0">
              <a:solidFill>
                <a:schemeClr val="tx1"/>
              </a:solidFill>
              <a:latin typeface="PMingLiU" panose="02020500000000000000" pitchFamily="18" charset="-120"/>
              <a:ea typeface="PMingLiU" panose="02020500000000000000" pitchFamily="18" charset="-120"/>
            </a:endParaRPr>
          </a:p>
          <a:p>
            <a:pPr>
              <a:spcBef>
                <a:spcPts val="1800"/>
              </a:spcBef>
              <a:spcAft>
                <a:spcPts val="18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二、一夫一妻来互助。</a:t>
            </a:r>
            <a:endParaRPr lang="en-US" altLang="zh-CN" sz="3600" b="1" dirty="0">
              <a:solidFill>
                <a:schemeClr val="tx1"/>
              </a:solidFill>
              <a:latin typeface="PMingLiU" panose="02020500000000000000" pitchFamily="18" charset="-120"/>
              <a:ea typeface="PMingLiU" panose="02020500000000000000" pitchFamily="18" charset="-120"/>
            </a:endParaRPr>
          </a:p>
          <a:p>
            <a:pPr>
              <a:spcBef>
                <a:spcPts val="1800"/>
              </a:spcBef>
              <a:spcAft>
                <a:spcPts val="18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三、一生一世来敬重。</a:t>
            </a:r>
          </a:p>
        </p:txBody>
      </p:sp>
    </p:spTree>
    <p:extLst>
      <p:ext uri="{BB962C8B-B14F-4D97-AF65-F5344CB8AC3E}">
        <p14:creationId xmlns:p14="http://schemas.microsoft.com/office/powerpoint/2010/main" val="17800142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2:22 </a:t>
            </a:r>
            <a:r>
              <a:rPr lang="zh-CN" altLang="en-US" sz="3600" b="1" dirty="0">
                <a:solidFill>
                  <a:schemeClr val="tx1"/>
                </a:solidFill>
                <a:latin typeface="PMingLiU" panose="02020500000000000000" pitchFamily="18" charset="-120"/>
                <a:ea typeface="PMingLiU" panose="02020500000000000000" pitchFamily="18" charset="-120"/>
              </a:rPr>
              <a:t>耶和华上帝就用那人身上所取的肋骨造成一个女人，领她到那人跟前。</a:t>
            </a: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2:23 </a:t>
            </a:r>
            <a:r>
              <a:rPr lang="zh-CN" altLang="en-US" sz="3600" b="1" dirty="0">
                <a:solidFill>
                  <a:schemeClr val="tx1"/>
                </a:solidFill>
                <a:latin typeface="PMingLiU" panose="02020500000000000000" pitchFamily="18" charset="-120"/>
                <a:ea typeface="PMingLiU" panose="02020500000000000000" pitchFamily="18" charset="-120"/>
              </a:rPr>
              <a:t>那人说：这是我骨中的骨，肉中的肉，可以称她为「女人」，因为她是从「男人」身上取出来的。</a:t>
            </a: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2:24 </a:t>
            </a:r>
            <a:r>
              <a:rPr lang="zh-CN" altLang="en-US" sz="3600" b="1" dirty="0">
                <a:solidFill>
                  <a:schemeClr val="tx1"/>
                </a:solidFill>
                <a:latin typeface="PMingLiU" panose="02020500000000000000" pitchFamily="18" charset="-120"/>
                <a:ea typeface="PMingLiU" panose="02020500000000000000" pitchFamily="18" charset="-120"/>
              </a:rPr>
              <a:t>因此，人要离开父母，与妻子连合，二人成为一体。</a:t>
            </a: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2:25 </a:t>
            </a:r>
            <a:r>
              <a:rPr lang="zh-CN" altLang="en-US" sz="3600" b="1" dirty="0">
                <a:solidFill>
                  <a:schemeClr val="tx1"/>
                </a:solidFill>
                <a:latin typeface="PMingLiU" panose="02020500000000000000" pitchFamily="18" charset="-120"/>
                <a:ea typeface="PMingLiU" panose="02020500000000000000" pitchFamily="18" charset="-120"/>
              </a:rPr>
              <a:t>当时夫妻二人赤身露体，并不羞耻。</a:t>
            </a:r>
          </a:p>
        </p:txBody>
      </p:sp>
    </p:spTree>
    <p:extLst>
      <p:ext uri="{BB962C8B-B14F-4D97-AF65-F5344CB8AC3E}">
        <p14:creationId xmlns:p14="http://schemas.microsoft.com/office/powerpoint/2010/main" val="11840440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lvl="0">
              <a:spcBef>
                <a:spcPts val="600"/>
              </a:spcBef>
              <a:spcAft>
                <a:spcPts val="6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以弗所书</a:t>
            </a: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5:31 </a:t>
            </a:r>
            <a:r>
              <a:rPr lang="zh-CN" altLang="en-US" sz="3600" b="1" dirty="0">
                <a:solidFill>
                  <a:schemeClr val="tx1"/>
                </a:solidFill>
                <a:latin typeface="PMingLiU" panose="02020500000000000000" pitchFamily="18" charset="-120"/>
                <a:ea typeface="PMingLiU" panose="02020500000000000000" pitchFamily="18" charset="-120"/>
              </a:rPr>
              <a:t>为这个缘故，人要离开父母，与妻子连合，二人成为一体。</a:t>
            </a: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5:32 </a:t>
            </a:r>
            <a:r>
              <a:rPr lang="zh-CN" altLang="en-US" sz="3600" b="1" dirty="0">
                <a:solidFill>
                  <a:schemeClr val="tx1"/>
                </a:solidFill>
                <a:latin typeface="PMingLiU" panose="02020500000000000000" pitchFamily="18" charset="-120"/>
                <a:ea typeface="PMingLiU" panose="02020500000000000000" pitchFamily="18" charset="-120"/>
              </a:rPr>
              <a:t>这是极大的奥秘，但我是指着基督和教会说的。</a:t>
            </a: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5:33 </a:t>
            </a:r>
            <a:r>
              <a:rPr lang="zh-CN" altLang="en-US" sz="3600" b="1" dirty="0">
                <a:solidFill>
                  <a:schemeClr val="tx1"/>
                </a:solidFill>
                <a:latin typeface="PMingLiU" panose="02020500000000000000" pitchFamily="18" charset="-120"/>
                <a:ea typeface="PMingLiU" panose="02020500000000000000" pitchFamily="18" charset="-120"/>
              </a:rPr>
              <a:t>然而，你们各人都当爱妻子，如同爱自己一样。妻子也当敬重她的丈夫。</a:t>
            </a:r>
          </a:p>
        </p:txBody>
      </p:sp>
    </p:spTree>
    <p:extLst>
      <p:ext uri="{BB962C8B-B14F-4D97-AF65-F5344CB8AC3E}">
        <p14:creationId xmlns:p14="http://schemas.microsoft.com/office/powerpoint/2010/main" val="37028711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lvl="0">
              <a:spcBef>
                <a:spcPts val="600"/>
              </a:spcBef>
              <a:spcAft>
                <a:spcPts val="6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彼得前书</a:t>
            </a: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3:7 </a:t>
            </a:r>
            <a:r>
              <a:rPr lang="zh-CN" altLang="en-US" sz="3600" b="1" dirty="0">
                <a:solidFill>
                  <a:schemeClr val="tx1"/>
                </a:solidFill>
                <a:latin typeface="PMingLiU" panose="02020500000000000000" pitchFamily="18" charset="-120"/>
                <a:ea typeface="PMingLiU" panose="02020500000000000000" pitchFamily="18" charset="-120"/>
              </a:rPr>
              <a:t>你们作丈夫的，也要按情理和妻子同住（情理原文作知识）。因她比你软弱（比你软弱原文作是软弱的器皿），与你一同承受生命之恩的，所以要敬重她。这样便叫你们的祷告没有阻碍。</a:t>
            </a:r>
          </a:p>
        </p:txBody>
      </p:sp>
    </p:spTree>
    <p:extLst>
      <p:ext uri="{BB962C8B-B14F-4D97-AF65-F5344CB8AC3E}">
        <p14:creationId xmlns:p14="http://schemas.microsoft.com/office/powerpoint/2010/main" val="30192847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lvl="0">
              <a:lnSpc>
                <a:spcPct val="150000"/>
              </a:lnSpc>
              <a:spcBef>
                <a:spcPts val="600"/>
              </a:spcBef>
              <a:spcAft>
                <a:spcPts val="6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夫妻互敬四处方：</a:t>
            </a:r>
          </a:p>
          <a:p>
            <a:pPr lvl="4">
              <a:lnSpc>
                <a:spcPct val="150000"/>
              </a:lnSpc>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	</a:t>
            </a:r>
            <a:r>
              <a:rPr lang="zh-CN" altLang="en-US" sz="3600" b="1" dirty="0">
                <a:solidFill>
                  <a:schemeClr val="tx1"/>
                </a:solidFill>
                <a:latin typeface="PMingLiU" panose="02020500000000000000" pitchFamily="18" charset="-120"/>
                <a:ea typeface="PMingLiU" panose="02020500000000000000" pitchFamily="18" charset="-120"/>
              </a:rPr>
              <a:t>欣赏对方的长处，</a:t>
            </a:r>
          </a:p>
          <a:p>
            <a:pPr lvl="4">
              <a:lnSpc>
                <a:spcPct val="150000"/>
              </a:lnSpc>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	</a:t>
            </a:r>
            <a:r>
              <a:rPr lang="zh-CN" altLang="en-US" sz="3600" b="1" dirty="0">
                <a:solidFill>
                  <a:schemeClr val="tx1"/>
                </a:solidFill>
                <a:latin typeface="PMingLiU" panose="02020500000000000000" pitchFamily="18" charset="-120"/>
                <a:ea typeface="PMingLiU" panose="02020500000000000000" pitchFamily="18" charset="-120"/>
              </a:rPr>
              <a:t>包容对方的短处；</a:t>
            </a:r>
          </a:p>
          <a:p>
            <a:pPr lvl="4">
              <a:lnSpc>
                <a:spcPct val="150000"/>
              </a:lnSpc>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	</a:t>
            </a:r>
            <a:r>
              <a:rPr lang="zh-CN" altLang="en-US" sz="3600" b="1" dirty="0">
                <a:solidFill>
                  <a:schemeClr val="tx1"/>
                </a:solidFill>
                <a:latin typeface="PMingLiU" panose="02020500000000000000" pitchFamily="18" charset="-120"/>
                <a:ea typeface="PMingLiU" panose="02020500000000000000" pitchFamily="18" charset="-120"/>
              </a:rPr>
              <a:t>记念对方的好处，</a:t>
            </a:r>
          </a:p>
          <a:p>
            <a:pPr lvl="4">
              <a:lnSpc>
                <a:spcPct val="150000"/>
              </a:lnSpc>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	</a:t>
            </a:r>
            <a:r>
              <a:rPr lang="zh-CN" altLang="en-US" sz="3600" b="1" dirty="0">
                <a:solidFill>
                  <a:schemeClr val="tx1"/>
                </a:solidFill>
                <a:latin typeface="PMingLiU" panose="02020500000000000000" pitchFamily="18" charset="-120"/>
                <a:ea typeface="PMingLiU" panose="02020500000000000000" pitchFamily="18" charset="-120"/>
              </a:rPr>
              <a:t>担当对方的难处。</a:t>
            </a:r>
          </a:p>
        </p:txBody>
      </p:sp>
    </p:spTree>
    <p:extLst>
      <p:ext uri="{BB962C8B-B14F-4D97-AF65-F5344CB8AC3E}">
        <p14:creationId xmlns:p14="http://schemas.microsoft.com/office/powerpoint/2010/main" val="3082107956"/>
      </p:ext>
    </p:extLst>
  </p:cSld>
  <p:clrMapOvr>
    <a:masterClrMapping/>
  </p:clrMapOvr>
</p:sld>
</file>

<file path=ppt/theme/theme1.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7896</TotalTime>
  <Words>1502</Words>
  <Application>Microsoft Office PowerPoint</Application>
  <PresentationFormat>On-screen Show (16:9)</PresentationFormat>
  <Paragraphs>77</Paragraphs>
  <Slides>22</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Tahoma</vt:lpstr>
      <vt:lpstr>Trebuchet MS</vt:lpstr>
      <vt:lpstr>Arial</vt:lpstr>
      <vt:lpstr>Georgia</vt:lpstr>
      <vt:lpstr>PMingLiU</vt:lpstr>
      <vt:lpstr>Slipstream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SundaySchool</dc:creator>
  <cp:lastModifiedBy>Chunping Xu</cp:lastModifiedBy>
  <cp:revision>63</cp:revision>
  <dcterms:modified xsi:type="dcterms:W3CDTF">2021-03-05T19:46:58Z</dcterms:modified>
</cp:coreProperties>
</file>