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27"/>
  </p:notesMasterIdLst>
  <p:sldIdLst>
    <p:sldId id="835" r:id="rId2"/>
    <p:sldId id="852" r:id="rId3"/>
    <p:sldId id="926" r:id="rId4"/>
    <p:sldId id="927" r:id="rId5"/>
    <p:sldId id="928" r:id="rId6"/>
    <p:sldId id="952" r:id="rId7"/>
    <p:sldId id="953" r:id="rId8"/>
    <p:sldId id="954" r:id="rId9"/>
    <p:sldId id="845" r:id="rId10"/>
    <p:sldId id="884" r:id="rId11"/>
    <p:sldId id="847" r:id="rId12"/>
    <p:sldId id="955" r:id="rId13"/>
    <p:sldId id="962" r:id="rId14"/>
    <p:sldId id="956" r:id="rId15"/>
    <p:sldId id="963" r:id="rId16"/>
    <p:sldId id="957" r:id="rId17"/>
    <p:sldId id="964" r:id="rId18"/>
    <p:sldId id="958" r:id="rId19"/>
    <p:sldId id="959" r:id="rId20"/>
    <p:sldId id="960" r:id="rId21"/>
    <p:sldId id="965" r:id="rId22"/>
    <p:sldId id="950" r:id="rId23"/>
    <p:sldId id="961" r:id="rId24"/>
    <p:sldId id="967" r:id="rId25"/>
    <p:sldId id="966" r:id="rId26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8"/>
      <p:bold r:id="rId29"/>
      <p:italic r:id="rId30"/>
      <p:boldItalic r:id="rId31"/>
    </p:embeddedFont>
    <p:embeddedFont>
      <p:font typeface="PMingLiU" panose="02020500000000000000" pitchFamily="18" charset="-120"/>
      <p:regular r:id="rId32"/>
    </p:embeddedFont>
    <p:embeddedFont>
      <p:font typeface="Tahoma" panose="020B0604030504040204" pitchFamily="34" charset="0"/>
      <p:regular r:id="rId33"/>
      <p:bold r:id="rId34"/>
    </p:embeddedFont>
    <p:embeddedFont>
      <p:font typeface="Trebuchet MS" panose="020B0603020202020204" pitchFamily="3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1CF099-D29C-4C98-8612-5F909AD63094}" v="16" dt="2021-02-19T18:36:17.3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182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F81CF099-D29C-4C98-8612-5F909AD63094}"/>
    <pc:docChg chg="undo redo custSel addSld delSld modSld sldOrd">
      <pc:chgData name="Chunping Xu" userId="a5962ba47313b1f5" providerId="LiveId" clId="{F81CF099-D29C-4C98-8612-5F909AD63094}" dt="2021-02-19T18:37:08.333" v="127" actId="20577"/>
      <pc:docMkLst>
        <pc:docMk/>
      </pc:docMkLst>
      <pc:sldChg chg="modSp mod">
        <pc:chgData name="Chunping Xu" userId="a5962ba47313b1f5" providerId="LiveId" clId="{F81CF099-D29C-4C98-8612-5F909AD63094}" dt="2021-02-19T18:16:40.427" v="2"/>
        <pc:sldMkLst>
          <pc:docMk/>
          <pc:sldMk cId="2574250617" sldId="835"/>
        </pc:sldMkLst>
        <pc:spChg chg="mod">
          <ac:chgData name="Chunping Xu" userId="a5962ba47313b1f5" providerId="LiveId" clId="{F81CF099-D29C-4C98-8612-5F909AD63094}" dt="2021-02-19T18:16:40.427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81CF099-D29C-4C98-8612-5F909AD63094}" dt="2021-02-19T18:21:24.272" v="42"/>
        <pc:sldMkLst>
          <pc:docMk/>
          <pc:sldMk cId="96890483" sldId="845"/>
        </pc:sldMkLst>
        <pc:spChg chg="mod">
          <ac:chgData name="Chunping Xu" userId="a5962ba47313b1f5" providerId="LiveId" clId="{F81CF099-D29C-4C98-8612-5F909AD63094}" dt="2021-02-19T18:21:24.272" v="4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F81CF099-D29C-4C98-8612-5F909AD63094}" dt="2021-02-19T18:22:53.582" v="56"/>
        <pc:sldMkLst>
          <pc:docMk/>
          <pc:sldMk cId="3489066414" sldId="847"/>
        </pc:sldMkLst>
        <pc:spChg chg="mod">
          <ac:chgData name="Chunping Xu" userId="a5962ba47313b1f5" providerId="LiveId" clId="{F81CF099-D29C-4C98-8612-5F909AD63094}" dt="2021-02-19T18:22:53.582" v="5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81CF099-D29C-4C98-8612-5F909AD63094}" dt="2021-02-19T18:25:19.560" v="60" actId="20577"/>
        <pc:sldMkLst>
          <pc:docMk/>
          <pc:sldMk cId="2814175321" sldId="852"/>
        </pc:sldMkLst>
        <pc:spChg chg="mod">
          <ac:chgData name="Chunping Xu" userId="a5962ba47313b1f5" providerId="LiveId" clId="{F81CF099-D29C-4C98-8612-5F909AD63094}" dt="2021-02-19T18:25:19.560" v="6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81CF099-D29C-4C98-8612-5F909AD63094}" dt="2021-02-19T18:22:20.125" v="49" actId="20577"/>
        <pc:sldMkLst>
          <pc:docMk/>
          <pc:sldMk cId="4007757009" sldId="884"/>
        </pc:sldMkLst>
        <pc:spChg chg="mod">
          <ac:chgData name="Chunping Xu" userId="a5962ba47313b1f5" providerId="LiveId" clId="{F81CF099-D29C-4C98-8612-5F909AD63094}" dt="2021-02-19T18:22:20.125" v="49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3255214020" sldId="920"/>
        </pc:sldMkLst>
      </pc:sldChg>
      <pc:sldChg chg="modSp mod">
        <pc:chgData name="Chunping Xu" userId="a5962ba47313b1f5" providerId="LiveId" clId="{F81CF099-D29C-4C98-8612-5F909AD63094}" dt="2021-02-19T18:17:33.763" v="11"/>
        <pc:sldMkLst>
          <pc:docMk/>
          <pc:sldMk cId="2313262846" sldId="926"/>
        </pc:sldMkLst>
        <pc:spChg chg="mod">
          <ac:chgData name="Chunping Xu" userId="a5962ba47313b1f5" providerId="LiveId" clId="{F81CF099-D29C-4C98-8612-5F909AD63094}" dt="2021-02-19T18:17:33.763" v="11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F81CF099-D29C-4C98-8612-5F909AD63094}" dt="2021-02-19T18:18:05.691" v="17" actId="20577"/>
        <pc:sldMkLst>
          <pc:docMk/>
          <pc:sldMk cId="1721187573" sldId="927"/>
        </pc:sldMkLst>
        <pc:spChg chg="mod">
          <ac:chgData name="Chunping Xu" userId="a5962ba47313b1f5" providerId="LiveId" clId="{F81CF099-D29C-4C98-8612-5F909AD63094}" dt="2021-02-19T18:18:05.691" v="17" actId="20577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81CF099-D29C-4C98-8612-5F909AD63094}" dt="2021-02-19T18:19:02.485" v="22"/>
        <pc:sldMkLst>
          <pc:docMk/>
          <pc:sldMk cId="3410243051" sldId="928"/>
        </pc:sldMkLst>
        <pc:spChg chg="mod">
          <ac:chgData name="Chunping Xu" userId="a5962ba47313b1f5" providerId="LiveId" clId="{F81CF099-D29C-4C98-8612-5F909AD63094}" dt="2021-02-19T18:19:02.485" v="22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F81CF099-D29C-4C98-8612-5F909AD63094}" dt="2021-02-19T18:22:38.603" v="51" actId="47"/>
        <pc:sldMkLst>
          <pc:docMk/>
          <pc:sldMk cId="2283445275" sldId="937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1796714217" sldId="938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2072366921" sldId="939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157581057" sldId="940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2384946067" sldId="941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115290498" sldId="942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2823076682" sldId="943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4076220156" sldId="944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4135930177" sldId="945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2315261912" sldId="946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3738278227" sldId="947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112299878" sldId="948"/>
        </pc:sldMkLst>
      </pc:sldChg>
      <pc:sldChg chg="del">
        <pc:chgData name="Chunping Xu" userId="a5962ba47313b1f5" providerId="LiveId" clId="{F81CF099-D29C-4C98-8612-5F909AD63094}" dt="2021-02-19T18:23:37.858" v="58" actId="47"/>
        <pc:sldMkLst>
          <pc:docMk/>
          <pc:sldMk cId="2044961840" sldId="949"/>
        </pc:sldMkLst>
      </pc:sldChg>
      <pc:sldChg chg="modSp mod ord">
        <pc:chgData name="Chunping Xu" userId="a5962ba47313b1f5" providerId="LiveId" clId="{F81CF099-D29C-4C98-8612-5F909AD63094}" dt="2021-02-19T18:33:33.772" v="99" actId="20577"/>
        <pc:sldMkLst>
          <pc:docMk/>
          <pc:sldMk cId="2917337985" sldId="950"/>
        </pc:sldMkLst>
        <pc:spChg chg="mod">
          <ac:chgData name="Chunping Xu" userId="a5962ba47313b1f5" providerId="LiveId" clId="{F81CF099-D29C-4C98-8612-5F909AD63094}" dt="2021-02-19T18:33:33.772" v="99" actId="20577"/>
          <ac:spMkLst>
            <pc:docMk/>
            <pc:sldMk cId="2917337985" sldId="950"/>
            <ac:spMk id="441" creationId="{00000000-0000-0000-0000-000000000000}"/>
          </ac:spMkLst>
        </pc:spChg>
      </pc:sldChg>
      <pc:sldChg chg="del">
        <pc:chgData name="Chunping Xu" userId="a5962ba47313b1f5" providerId="LiveId" clId="{F81CF099-D29C-4C98-8612-5F909AD63094}" dt="2021-02-19T18:22:35.002" v="50" actId="47"/>
        <pc:sldMkLst>
          <pc:docMk/>
          <pc:sldMk cId="3009489277" sldId="951"/>
        </pc:sldMkLst>
      </pc:sldChg>
      <pc:sldChg chg="modSp add mod">
        <pc:chgData name="Chunping Xu" userId="a5962ba47313b1f5" providerId="LiveId" clId="{F81CF099-D29C-4C98-8612-5F909AD63094}" dt="2021-02-19T18:20:37.334" v="34" actId="255"/>
        <pc:sldMkLst>
          <pc:docMk/>
          <pc:sldMk cId="150461020" sldId="952"/>
        </pc:sldMkLst>
        <pc:spChg chg="mod">
          <ac:chgData name="Chunping Xu" userId="a5962ba47313b1f5" providerId="LiveId" clId="{F81CF099-D29C-4C98-8612-5F909AD63094}" dt="2021-02-19T18:20:37.334" v="34" actId="255"/>
          <ac:spMkLst>
            <pc:docMk/>
            <pc:sldMk cId="150461020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81CF099-D29C-4C98-8612-5F909AD63094}" dt="2021-02-19T18:19:53.389" v="30"/>
        <pc:sldMkLst>
          <pc:docMk/>
          <pc:sldMk cId="620178159" sldId="953"/>
        </pc:sldMkLst>
        <pc:spChg chg="mod">
          <ac:chgData name="Chunping Xu" userId="a5962ba47313b1f5" providerId="LiveId" clId="{F81CF099-D29C-4C98-8612-5F909AD63094}" dt="2021-02-19T18:19:53.389" v="30"/>
          <ac:spMkLst>
            <pc:docMk/>
            <pc:sldMk cId="620178159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81CF099-D29C-4C98-8612-5F909AD63094}" dt="2021-02-19T18:20:26.144" v="33"/>
        <pc:sldMkLst>
          <pc:docMk/>
          <pc:sldMk cId="3329164206" sldId="954"/>
        </pc:sldMkLst>
        <pc:spChg chg="mod">
          <ac:chgData name="Chunping Xu" userId="a5962ba47313b1f5" providerId="LiveId" clId="{F81CF099-D29C-4C98-8612-5F909AD63094}" dt="2021-02-19T18:20:26.144" v="33"/>
          <ac:spMkLst>
            <pc:docMk/>
            <pc:sldMk cId="3329164206" sldId="954"/>
            <ac:spMk id="441" creationId="{00000000-0000-0000-0000-000000000000}"/>
          </ac:spMkLst>
        </pc:spChg>
      </pc:sldChg>
      <pc:sldChg chg="add del">
        <pc:chgData name="Chunping Xu" userId="a5962ba47313b1f5" providerId="LiveId" clId="{F81CF099-D29C-4C98-8612-5F909AD63094}" dt="2021-02-19T18:20:45.680" v="35" actId="47"/>
        <pc:sldMkLst>
          <pc:docMk/>
          <pc:sldMk cId="922864545" sldId="955"/>
        </pc:sldMkLst>
      </pc:sldChg>
      <pc:sldChg chg="modSp add mod">
        <pc:chgData name="Chunping Xu" userId="a5962ba47313b1f5" providerId="LiveId" clId="{F81CF099-D29C-4C98-8612-5F909AD63094}" dt="2021-02-19T18:27:14.021" v="76" actId="255"/>
        <pc:sldMkLst>
          <pc:docMk/>
          <pc:sldMk cId="2484936397" sldId="955"/>
        </pc:sldMkLst>
        <pc:spChg chg="mod">
          <ac:chgData name="Chunping Xu" userId="a5962ba47313b1f5" providerId="LiveId" clId="{F81CF099-D29C-4C98-8612-5F909AD63094}" dt="2021-02-19T18:27:14.021" v="76" actId="255"/>
          <ac:spMkLst>
            <pc:docMk/>
            <pc:sldMk cId="2484936397" sldId="955"/>
            <ac:spMk id="441" creationId="{00000000-0000-0000-0000-000000000000}"/>
          </ac:spMkLst>
        </pc:spChg>
      </pc:sldChg>
      <pc:sldChg chg="add">
        <pc:chgData name="Chunping Xu" userId="a5962ba47313b1f5" providerId="LiveId" clId="{F81CF099-D29C-4C98-8612-5F909AD63094}" dt="2021-02-19T18:23:18.954" v="57"/>
        <pc:sldMkLst>
          <pc:docMk/>
          <pc:sldMk cId="913897794" sldId="956"/>
        </pc:sldMkLst>
      </pc:sldChg>
      <pc:sldChg chg="add">
        <pc:chgData name="Chunping Xu" userId="a5962ba47313b1f5" providerId="LiveId" clId="{F81CF099-D29C-4C98-8612-5F909AD63094}" dt="2021-02-19T18:23:18.954" v="57"/>
        <pc:sldMkLst>
          <pc:docMk/>
          <pc:sldMk cId="1250888403" sldId="957"/>
        </pc:sldMkLst>
      </pc:sldChg>
      <pc:sldChg chg="add">
        <pc:chgData name="Chunping Xu" userId="a5962ba47313b1f5" providerId="LiveId" clId="{F81CF099-D29C-4C98-8612-5F909AD63094}" dt="2021-02-19T18:23:18.954" v="57"/>
        <pc:sldMkLst>
          <pc:docMk/>
          <pc:sldMk cId="3368503073" sldId="958"/>
        </pc:sldMkLst>
      </pc:sldChg>
      <pc:sldChg chg="add">
        <pc:chgData name="Chunping Xu" userId="a5962ba47313b1f5" providerId="LiveId" clId="{F81CF099-D29C-4C98-8612-5F909AD63094}" dt="2021-02-19T18:23:18.954" v="57"/>
        <pc:sldMkLst>
          <pc:docMk/>
          <pc:sldMk cId="4144387919" sldId="959"/>
        </pc:sldMkLst>
      </pc:sldChg>
      <pc:sldChg chg="add">
        <pc:chgData name="Chunping Xu" userId="a5962ba47313b1f5" providerId="LiveId" clId="{F81CF099-D29C-4C98-8612-5F909AD63094}" dt="2021-02-19T18:23:18.954" v="57"/>
        <pc:sldMkLst>
          <pc:docMk/>
          <pc:sldMk cId="1180795188" sldId="960"/>
        </pc:sldMkLst>
      </pc:sldChg>
      <pc:sldChg chg="add">
        <pc:chgData name="Chunping Xu" userId="a5962ba47313b1f5" providerId="LiveId" clId="{F81CF099-D29C-4C98-8612-5F909AD63094}" dt="2021-02-19T18:23:18.954" v="57"/>
        <pc:sldMkLst>
          <pc:docMk/>
          <pc:sldMk cId="2567800906" sldId="961"/>
        </pc:sldMkLst>
      </pc:sldChg>
      <pc:sldChg chg="modSp add mod">
        <pc:chgData name="Chunping Xu" userId="a5962ba47313b1f5" providerId="LiveId" clId="{F81CF099-D29C-4C98-8612-5F909AD63094}" dt="2021-02-19T18:28:12.134" v="80"/>
        <pc:sldMkLst>
          <pc:docMk/>
          <pc:sldMk cId="3384455423" sldId="962"/>
        </pc:sldMkLst>
        <pc:spChg chg="mod">
          <ac:chgData name="Chunping Xu" userId="a5962ba47313b1f5" providerId="LiveId" clId="{F81CF099-D29C-4C98-8612-5F909AD63094}" dt="2021-02-19T18:28:12.134" v="80"/>
          <ac:spMkLst>
            <pc:docMk/>
            <pc:sldMk cId="3384455423" sldId="96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81CF099-D29C-4C98-8612-5F909AD63094}" dt="2021-02-19T18:29:35.529" v="85"/>
        <pc:sldMkLst>
          <pc:docMk/>
          <pc:sldMk cId="227776863" sldId="963"/>
        </pc:sldMkLst>
        <pc:spChg chg="mod">
          <ac:chgData name="Chunping Xu" userId="a5962ba47313b1f5" providerId="LiveId" clId="{F81CF099-D29C-4C98-8612-5F909AD63094}" dt="2021-02-19T18:29:35.529" v="85"/>
          <ac:spMkLst>
            <pc:docMk/>
            <pc:sldMk cId="227776863" sldId="96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81CF099-D29C-4C98-8612-5F909AD63094}" dt="2021-02-19T18:30:42.238" v="92"/>
        <pc:sldMkLst>
          <pc:docMk/>
          <pc:sldMk cId="3691839830" sldId="964"/>
        </pc:sldMkLst>
        <pc:spChg chg="mod">
          <ac:chgData name="Chunping Xu" userId="a5962ba47313b1f5" providerId="LiveId" clId="{F81CF099-D29C-4C98-8612-5F909AD63094}" dt="2021-02-19T18:30:42.238" v="92"/>
          <ac:spMkLst>
            <pc:docMk/>
            <pc:sldMk cId="3691839830" sldId="9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81CF099-D29C-4C98-8612-5F909AD63094}" dt="2021-02-19T18:31:19.242" v="96"/>
        <pc:sldMkLst>
          <pc:docMk/>
          <pc:sldMk cId="1112545858" sldId="965"/>
        </pc:sldMkLst>
        <pc:spChg chg="mod">
          <ac:chgData name="Chunping Xu" userId="a5962ba47313b1f5" providerId="LiveId" clId="{F81CF099-D29C-4C98-8612-5F909AD63094}" dt="2021-02-19T18:31:19.242" v="96"/>
          <ac:spMkLst>
            <pc:docMk/>
            <pc:sldMk cId="1112545858" sldId="96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81CF099-D29C-4C98-8612-5F909AD63094}" dt="2021-02-19T18:35:49.198" v="116" actId="948"/>
        <pc:sldMkLst>
          <pc:docMk/>
          <pc:sldMk cId="3921074292" sldId="966"/>
        </pc:sldMkLst>
        <pc:spChg chg="mod">
          <ac:chgData name="Chunping Xu" userId="a5962ba47313b1f5" providerId="LiveId" clId="{F81CF099-D29C-4C98-8612-5F909AD63094}" dt="2021-02-19T18:35:49.198" v="116" actId="948"/>
          <ac:spMkLst>
            <pc:docMk/>
            <pc:sldMk cId="3921074292" sldId="96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81CF099-D29C-4C98-8612-5F909AD63094}" dt="2021-02-19T18:37:08.333" v="127" actId="20577"/>
        <pc:sldMkLst>
          <pc:docMk/>
          <pc:sldMk cId="4149135365" sldId="967"/>
        </pc:sldMkLst>
        <pc:spChg chg="mod">
          <ac:chgData name="Chunping Xu" userId="a5962ba47313b1f5" providerId="LiveId" clId="{F81CF099-D29C-4C98-8612-5F909AD63094}" dt="2021-02-19T18:37:08.333" v="127" actId="20577"/>
          <ac:spMkLst>
            <pc:docMk/>
            <pc:sldMk cId="4149135365" sldId="967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FC7FD1EE-BCD6-46F1-95A2-A8572DAEF095}"/>
    <pc:docChg chg="undo redo custSel addSld delSld modSld sldOrd">
      <pc:chgData name="Chunping Xu" userId="a5962ba47313b1f5" providerId="LiveId" clId="{FC7FD1EE-BCD6-46F1-95A2-A8572DAEF095}" dt="2021-02-05T18:27:01.619" v="469"/>
      <pc:docMkLst>
        <pc:docMk/>
      </pc:docMkLst>
      <pc:sldChg chg="modSp mod">
        <pc:chgData name="Chunping Xu" userId="a5962ba47313b1f5" providerId="LiveId" clId="{FC7FD1EE-BCD6-46F1-95A2-A8572DAEF095}" dt="2021-02-05T16:59:23.319" v="2"/>
        <pc:sldMkLst>
          <pc:docMk/>
          <pc:sldMk cId="2574250617" sldId="835"/>
        </pc:sldMkLst>
        <pc:spChg chg="mod">
          <ac:chgData name="Chunping Xu" userId="a5962ba47313b1f5" providerId="LiveId" clId="{FC7FD1EE-BCD6-46F1-95A2-A8572DAEF095}" dt="2021-02-05T16:59:23.319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C7FD1EE-BCD6-46F1-95A2-A8572DAEF095}" dt="2021-02-05T17:02:22.633" v="26"/>
        <pc:sldMkLst>
          <pc:docMk/>
          <pc:sldMk cId="96890483" sldId="845"/>
        </pc:sldMkLst>
        <pc:spChg chg="mod">
          <ac:chgData name="Chunping Xu" userId="a5962ba47313b1f5" providerId="LiveId" clId="{FC7FD1EE-BCD6-46F1-95A2-A8572DAEF095}" dt="2021-02-05T17:02:22.633" v="2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FC7FD1EE-BCD6-46F1-95A2-A8572DAEF095}" dt="2021-02-05T17:11:52.347" v="52"/>
        <pc:sldMkLst>
          <pc:docMk/>
          <pc:sldMk cId="3489066414" sldId="847"/>
        </pc:sldMkLst>
        <pc:spChg chg="mod">
          <ac:chgData name="Chunping Xu" userId="a5962ba47313b1f5" providerId="LiveId" clId="{FC7FD1EE-BCD6-46F1-95A2-A8572DAEF095}" dt="2021-02-05T17:11:52.347" v="5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C7FD1EE-BCD6-46F1-95A2-A8572DAEF095}" dt="2021-02-05T16:59:53.155" v="5"/>
        <pc:sldMkLst>
          <pc:docMk/>
          <pc:sldMk cId="2814175321" sldId="852"/>
        </pc:sldMkLst>
        <pc:spChg chg="mod">
          <ac:chgData name="Chunping Xu" userId="a5962ba47313b1f5" providerId="LiveId" clId="{FC7FD1EE-BCD6-46F1-95A2-A8572DAEF095}" dt="2021-02-05T16:59:53.155" v="5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C7FD1EE-BCD6-46F1-95A2-A8572DAEF095}" dt="2021-02-05T17:07:12.560" v="44" actId="255"/>
        <pc:sldMkLst>
          <pc:docMk/>
          <pc:sldMk cId="4007757009" sldId="884"/>
        </pc:sldMkLst>
        <pc:spChg chg="mod">
          <ac:chgData name="Chunping Xu" userId="a5962ba47313b1f5" providerId="LiveId" clId="{FC7FD1EE-BCD6-46F1-95A2-A8572DAEF095}" dt="2021-02-05T17:07:12.560" v="44" actId="255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76347072" sldId="906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2727964911" sldId="907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128984360" sldId="908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4019409665" sldId="910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7925270" sldId="911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543919868" sldId="912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736122814" sldId="913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565729517" sldId="915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161140011" sldId="916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593414309" sldId="917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702871186" sldId="918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860091092" sldId="919"/>
        </pc:sldMkLst>
      </pc:sldChg>
      <pc:sldChg chg="modSp ord modAnim">
        <pc:chgData name="Chunping Xu" userId="a5962ba47313b1f5" providerId="LiveId" clId="{FC7FD1EE-BCD6-46F1-95A2-A8572DAEF095}" dt="2021-02-05T18:26:07.213" v="463"/>
        <pc:sldMkLst>
          <pc:docMk/>
          <pc:sldMk cId="3255214020" sldId="920"/>
        </pc:sldMkLst>
        <pc:spChg chg="mod">
          <ac:chgData name="Chunping Xu" userId="a5962ba47313b1f5" providerId="LiveId" clId="{FC7FD1EE-BCD6-46F1-95A2-A8572DAEF095}" dt="2021-02-05T17:34:54.279" v="157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813381490" sldId="924"/>
        </pc:sldMkLst>
      </pc:sldChg>
      <pc:sldChg chg="modSp mod">
        <pc:chgData name="Chunping Xu" userId="a5962ba47313b1f5" providerId="LiveId" clId="{FC7FD1EE-BCD6-46F1-95A2-A8572DAEF095}" dt="2021-02-05T17:00:11.558" v="10"/>
        <pc:sldMkLst>
          <pc:docMk/>
          <pc:sldMk cId="2313262846" sldId="926"/>
        </pc:sldMkLst>
        <pc:spChg chg="mod">
          <ac:chgData name="Chunping Xu" userId="a5962ba47313b1f5" providerId="LiveId" clId="{FC7FD1EE-BCD6-46F1-95A2-A8572DAEF095}" dt="2021-02-05T17:00:11.558" v="1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FC7FD1EE-BCD6-46F1-95A2-A8572DAEF095}" dt="2021-02-05T17:00:46.869" v="15"/>
        <pc:sldMkLst>
          <pc:docMk/>
          <pc:sldMk cId="1721187573" sldId="927"/>
        </pc:sldMkLst>
        <pc:spChg chg="mod">
          <ac:chgData name="Chunping Xu" userId="a5962ba47313b1f5" providerId="LiveId" clId="{FC7FD1EE-BCD6-46F1-95A2-A8572DAEF095}" dt="2021-02-05T17:00:46.869" v="15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C7FD1EE-BCD6-46F1-95A2-A8572DAEF095}" dt="2021-02-05T17:01:28.448" v="21" actId="255"/>
        <pc:sldMkLst>
          <pc:docMk/>
          <pc:sldMk cId="3410243051" sldId="928"/>
        </pc:sldMkLst>
        <pc:spChg chg="mod">
          <ac:chgData name="Chunping Xu" userId="a5962ba47313b1f5" providerId="LiveId" clId="{FC7FD1EE-BCD6-46F1-95A2-A8572DAEF095}" dt="2021-02-05T17:01:28.448" v="21" actId="255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723240772" sldId="929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622414443" sldId="930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2614606435" sldId="931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647251514" sldId="932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2289486019" sldId="933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063652286" sldId="934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184044065" sldId="935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566751660" sldId="936"/>
        </pc:sldMkLst>
      </pc:sldChg>
      <pc:sldChg chg="add">
        <pc:chgData name="Chunping Xu" userId="a5962ba47313b1f5" providerId="LiveId" clId="{FC7FD1EE-BCD6-46F1-95A2-A8572DAEF095}" dt="2021-02-05T17:11:04.594" v="45"/>
        <pc:sldMkLst>
          <pc:docMk/>
          <pc:sldMk cId="2283445275" sldId="937"/>
        </pc:sldMkLst>
      </pc:sldChg>
      <pc:sldChg chg="add">
        <pc:chgData name="Chunping Xu" userId="a5962ba47313b1f5" providerId="LiveId" clId="{FC7FD1EE-BCD6-46F1-95A2-A8572DAEF095}" dt="2021-02-05T17:11:04.594" v="45"/>
        <pc:sldMkLst>
          <pc:docMk/>
          <pc:sldMk cId="1796714217" sldId="938"/>
        </pc:sldMkLst>
      </pc:sldChg>
      <pc:sldChg chg="add">
        <pc:chgData name="Chunping Xu" userId="a5962ba47313b1f5" providerId="LiveId" clId="{FC7FD1EE-BCD6-46F1-95A2-A8572DAEF095}" dt="2021-02-05T17:11:04.594" v="45"/>
        <pc:sldMkLst>
          <pc:docMk/>
          <pc:sldMk cId="2072366921" sldId="939"/>
        </pc:sldMkLst>
      </pc:sldChg>
      <pc:sldChg chg="add">
        <pc:chgData name="Chunping Xu" userId="a5962ba47313b1f5" providerId="LiveId" clId="{FC7FD1EE-BCD6-46F1-95A2-A8572DAEF095}" dt="2021-02-05T17:11:04.594" v="45"/>
        <pc:sldMkLst>
          <pc:docMk/>
          <pc:sldMk cId="157581057" sldId="940"/>
        </pc:sldMkLst>
      </pc:sldChg>
      <pc:sldChg chg="modSp add mod modAnim">
        <pc:chgData name="Chunping Xu" userId="a5962ba47313b1f5" providerId="LiveId" clId="{FC7FD1EE-BCD6-46F1-95A2-A8572DAEF095}" dt="2021-02-05T18:25:12.643" v="457"/>
        <pc:sldMkLst>
          <pc:docMk/>
          <pc:sldMk cId="2384946067" sldId="941"/>
        </pc:sldMkLst>
        <pc:spChg chg="mod">
          <ac:chgData name="Chunping Xu" userId="a5962ba47313b1f5" providerId="LiveId" clId="{FC7FD1EE-BCD6-46F1-95A2-A8572DAEF095}" dt="2021-02-05T17:12:56.653" v="66"/>
          <ac:spMkLst>
            <pc:docMk/>
            <pc:sldMk cId="2384946067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C7FD1EE-BCD6-46F1-95A2-A8572DAEF095}" dt="2021-02-05T17:14:07.089" v="82"/>
        <pc:sldMkLst>
          <pc:docMk/>
          <pc:sldMk cId="115290498" sldId="942"/>
        </pc:sldMkLst>
        <pc:spChg chg="mod">
          <ac:chgData name="Chunping Xu" userId="a5962ba47313b1f5" providerId="LiveId" clId="{FC7FD1EE-BCD6-46F1-95A2-A8572DAEF095}" dt="2021-02-05T17:14:07.089" v="82"/>
          <ac:spMkLst>
            <pc:docMk/>
            <pc:sldMk cId="115290498" sldId="94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5:28.275" v="458"/>
        <pc:sldMkLst>
          <pc:docMk/>
          <pc:sldMk cId="2823076682" sldId="943"/>
        </pc:sldMkLst>
        <pc:spChg chg="mod">
          <ac:chgData name="Chunping Xu" userId="a5962ba47313b1f5" providerId="LiveId" clId="{FC7FD1EE-BCD6-46F1-95A2-A8572DAEF095}" dt="2021-02-05T17:23:40.273" v="91"/>
          <ac:spMkLst>
            <pc:docMk/>
            <pc:sldMk cId="2823076682" sldId="943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5:39.073" v="460"/>
        <pc:sldMkLst>
          <pc:docMk/>
          <pc:sldMk cId="4076220156" sldId="944"/>
        </pc:sldMkLst>
        <pc:spChg chg="mod">
          <ac:chgData name="Chunping Xu" userId="a5962ba47313b1f5" providerId="LiveId" clId="{FC7FD1EE-BCD6-46F1-95A2-A8572DAEF095}" dt="2021-02-05T17:25:49.008" v="108" actId="20577"/>
          <ac:spMkLst>
            <pc:docMk/>
            <pc:sldMk cId="4076220156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C7FD1EE-BCD6-46F1-95A2-A8572DAEF095}" dt="2021-02-05T17:26:19.417" v="112"/>
        <pc:sldMkLst>
          <pc:docMk/>
          <pc:sldMk cId="4135930177" sldId="945"/>
        </pc:sldMkLst>
        <pc:spChg chg="mod">
          <ac:chgData name="Chunping Xu" userId="a5962ba47313b1f5" providerId="LiveId" clId="{FC7FD1EE-BCD6-46F1-95A2-A8572DAEF095}" dt="2021-02-05T17:26:19.417" v="112"/>
          <ac:spMkLst>
            <pc:docMk/>
            <pc:sldMk cId="4135930177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C7FD1EE-BCD6-46F1-95A2-A8572DAEF095}" dt="2021-02-05T17:36:06.110" v="169"/>
        <pc:sldMkLst>
          <pc:docMk/>
          <pc:sldMk cId="2315261912" sldId="946"/>
        </pc:sldMkLst>
        <pc:spChg chg="mod">
          <ac:chgData name="Chunping Xu" userId="a5962ba47313b1f5" providerId="LiveId" clId="{FC7FD1EE-BCD6-46F1-95A2-A8572DAEF095}" dt="2021-02-05T17:36:06.110" v="169"/>
          <ac:spMkLst>
            <pc:docMk/>
            <pc:sldMk cId="2315261912" sldId="946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6:26.937" v="465"/>
        <pc:sldMkLst>
          <pc:docMk/>
          <pc:sldMk cId="3738278227" sldId="947"/>
        </pc:sldMkLst>
        <pc:spChg chg="mod">
          <ac:chgData name="Chunping Xu" userId="a5962ba47313b1f5" providerId="LiveId" clId="{FC7FD1EE-BCD6-46F1-95A2-A8572DAEF095}" dt="2021-02-05T17:37:59.149" v="182"/>
          <ac:spMkLst>
            <pc:docMk/>
            <pc:sldMk cId="3738278227" sldId="947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6:45.810" v="467"/>
        <pc:sldMkLst>
          <pc:docMk/>
          <pc:sldMk cId="112299878" sldId="948"/>
        </pc:sldMkLst>
        <pc:spChg chg="mod">
          <ac:chgData name="Chunping Xu" userId="a5962ba47313b1f5" providerId="LiveId" clId="{FC7FD1EE-BCD6-46F1-95A2-A8572DAEF095}" dt="2021-02-05T17:40:59.807" v="198"/>
          <ac:spMkLst>
            <pc:docMk/>
            <pc:sldMk cId="112299878" sldId="948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7:01.619" v="469"/>
        <pc:sldMkLst>
          <pc:docMk/>
          <pc:sldMk cId="2044961840" sldId="949"/>
        </pc:sldMkLst>
        <pc:spChg chg="mod">
          <ac:chgData name="Chunping Xu" userId="a5962ba47313b1f5" providerId="LiveId" clId="{FC7FD1EE-BCD6-46F1-95A2-A8572DAEF095}" dt="2021-02-05T17:48:16.746" v="319" actId="255"/>
          <ac:spMkLst>
            <pc:docMk/>
            <pc:sldMk cId="2044961840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C7FD1EE-BCD6-46F1-95A2-A8572DAEF095}" dt="2021-02-05T18:00:43.505" v="324" actId="20577"/>
        <pc:sldMkLst>
          <pc:docMk/>
          <pc:sldMk cId="2917337985" sldId="950"/>
        </pc:sldMkLst>
        <pc:spChg chg="mod">
          <ac:chgData name="Chunping Xu" userId="a5962ba47313b1f5" providerId="LiveId" clId="{FC7FD1EE-BCD6-46F1-95A2-A8572DAEF095}" dt="2021-02-05T18:00:43.505" v="324" actId="20577"/>
          <ac:spMkLst>
            <pc:docMk/>
            <pc:sldMk cId="2917337985" sldId="95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C7FD1EE-BCD6-46F1-95A2-A8572DAEF095}" dt="2021-02-05T18:24:52.220" v="455"/>
        <pc:sldMkLst>
          <pc:docMk/>
          <pc:sldMk cId="3009489277" sldId="951"/>
        </pc:sldMkLst>
        <pc:spChg chg="del">
          <ac:chgData name="Chunping Xu" userId="a5962ba47313b1f5" providerId="LiveId" clId="{FC7FD1EE-BCD6-46F1-95A2-A8572DAEF095}" dt="2021-02-05T18:11:39.283" v="326" actId="21"/>
          <ac:spMkLst>
            <pc:docMk/>
            <pc:sldMk cId="3009489277" sldId="951"/>
            <ac:spMk id="2" creationId="{7DD26864-EBD6-4656-841C-120120CC42F8}"/>
          </ac:spMkLst>
        </pc:spChg>
        <pc:spChg chg="mod">
          <ac:chgData name="Chunping Xu" userId="a5962ba47313b1f5" providerId="LiveId" clId="{FC7FD1EE-BCD6-46F1-95A2-A8572DAEF095}" dt="2021-02-05T18:23:08.135" v="438" actId="13926"/>
          <ac:spMkLst>
            <pc:docMk/>
            <pc:sldMk cId="3009489277" sldId="951"/>
            <ac:spMk id="3" creationId="{9A4EE2D7-B48A-488D-B009-3880E349F290}"/>
          </ac:spMkLst>
        </pc:spChg>
        <pc:spChg chg="add mod">
          <ac:chgData name="Chunping Xu" userId="a5962ba47313b1f5" providerId="LiveId" clId="{FC7FD1EE-BCD6-46F1-95A2-A8572DAEF095}" dt="2021-02-05T18:18:07.880" v="352"/>
          <ac:spMkLst>
            <pc:docMk/>
            <pc:sldMk cId="3009489277" sldId="951"/>
            <ac:spMk id="5" creationId="{E11C4702-E3B2-4852-9C8C-A863126D7DA7}"/>
          </ac:spMkLst>
        </pc:spChg>
        <pc:spChg chg="add del mod">
          <ac:chgData name="Chunping Xu" userId="a5962ba47313b1f5" providerId="LiveId" clId="{FC7FD1EE-BCD6-46F1-95A2-A8572DAEF095}" dt="2021-02-05T18:19:57.638" v="399" actId="21"/>
          <ac:spMkLst>
            <pc:docMk/>
            <pc:sldMk cId="3009489277" sldId="951"/>
            <ac:spMk id="6" creationId="{A0ED0A1E-10DB-4DDF-AFB0-5AD7B2C61F83}"/>
          </ac:spMkLst>
        </pc:spChg>
        <pc:spChg chg="add del mod">
          <ac:chgData name="Chunping Xu" userId="a5962ba47313b1f5" providerId="LiveId" clId="{FC7FD1EE-BCD6-46F1-95A2-A8572DAEF095}" dt="2021-02-05T18:19:52.175" v="398" actId="21"/>
          <ac:spMkLst>
            <pc:docMk/>
            <pc:sldMk cId="3009489277" sldId="951"/>
            <ac:spMk id="7" creationId="{1D48219D-5C48-453B-B4B3-0591173CD3AF}"/>
          </ac:spMkLst>
        </pc:spChg>
        <pc:spChg chg="add mod">
          <ac:chgData name="Chunping Xu" userId="a5962ba47313b1f5" providerId="LiveId" clId="{FC7FD1EE-BCD6-46F1-95A2-A8572DAEF095}" dt="2021-02-05T18:21:11.158" v="418" actId="207"/>
          <ac:spMkLst>
            <pc:docMk/>
            <pc:sldMk cId="3009489277" sldId="951"/>
            <ac:spMk id="8" creationId="{AFEF1D31-0FE5-45B4-9C53-50895FB71713}"/>
          </ac:spMkLst>
        </pc:spChg>
        <pc:spChg chg="add mod">
          <ac:chgData name="Chunping Xu" userId="a5962ba47313b1f5" providerId="LiveId" clId="{FC7FD1EE-BCD6-46F1-95A2-A8572DAEF095}" dt="2021-02-05T18:19:35.441" v="396"/>
          <ac:spMkLst>
            <pc:docMk/>
            <pc:sldMk cId="3009489277" sldId="951"/>
            <ac:spMk id="9" creationId="{C6A922C5-7010-420B-AF57-141E384B281E}"/>
          </ac:spMkLst>
        </pc:spChg>
        <pc:spChg chg="add mod">
          <ac:chgData name="Chunping Xu" userId="a5962ba47313b1f5" providerId="LiveId" clId="{FC7FD1EE-BCD6-46F1-95A2-A8572DAEF095}" dt="2021-02-05T18:19:15.670" v="383"/>
          <ac:spMkLst>
            <pc:docMk/>
            <pc:sldMk cId="3009489277" sldId="951"/>
            <ac:spMk id="10" creationId="{D40D10D9-4FB8-4DBF-89E8-6764D3A2AFB8}"/>
          </ac:spMkLst>
        </pc:spChg>
        <pc:spChg chg="add mod">
          <ac:chgData name="Chunping Xu" userId="a5962ba47313b1f5" providerId="LiveId" clId="{FC7FD1EE-BCD6-46F1-95A2-A8572DAEF095}" dt="2021-02-05T18:18:35.042" v="367"/>
          <ac:spMkLst>
            <pc:docMk/>
            <pc:sldMk cId="3009489277" sldId="951"/>
            <ac:spMk id="11" creationId="{584C8705-66D2-45EA-B7A8-57927B39E5DA}"/>
          </ac:spMkLst>
        </pc:spChg>
        <pc:spChg chg="add mod">
          <ac:chgData name="Chunping Xu" userId="a5962ba47313b1f5" providerId="LiveId" clId="{FC7FD1EE-BCD6-46F1-95A2-A8572DAEF095}" dt="2021-02-05T18:23:25.993" v="446"/>
          <ac:spMkLst>
            <pc:docMk/>
            <pc:sldMk cId="3009489277" sldId="951"/>
            <ac:spMk id="12" creationId="{9441D2EB-B727-486B-B165-98AB4FF76F27}"/>
          </ac:spMkLst>
        </pc:spChg>
        <pc:spChg chg="add mod">
          <ac:chgData name="Chunping Xu" userId="a5962ba47313b1f5" providerId="LiveId" clId="{FC7FD1EE-BCD6-46F1-95A2-A8572DAEF095}" dt="2021-02-05T18:23:23.430" v="444"/>
          <ac:spMkLst>
            <pc:docMk/>
            <pc:sldMk cId="3009489277" sldId="951"/>
            <ac:spMk id="13" creationId="{D8BEC734-7B21-4545-88E3-E0E787CD3925}"/>
          </ac:spMkLst>
        </pc:spChg>
        <pc:spChg chg="add mod">
          <ac:chgData name="Chunping Xu" userId="a5962ba47313b1f5" providerId="LiveId" clId="{FC7FD1EE-BCD6-46F1-95A2-A8572DAEF095}" dt="2021-02-05T18:23:19.407" v="442"/>
          <ac:spMkLst>
            <pc:docMk/>
            <pc:sldMk cId="3009489277" sldId="951"/>
            <ac:spMk id="14" creationId="{950F817A-B0DE-41B0-BBEF-2C6185387B5B}"/>
          </ac:spMkLst>
        </pc:spChg>
        <pc:picChg chg="add mod ord">
          <ac:chgData name="Chunping Xu" userId="a5962ba47313b1f5" providerId="LiveId" clId="{FC7FD1EE-BCD6-46F1-95A2-A8572DAEF095}" dt="2021-02-05T18:23:11.749" v="440" actId="1076"/>
          <ac:picMkLst>
            <pc:docMk/>
            <pc:sldMk cId="3009489277" sldId="951"/>
            <ac:picMk id="4" creationId="{065CEC00-C588-4EE6-AF5E-C13F69D33E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0693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29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0948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8306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7772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9282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5718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15814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72207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44491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6876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43724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5378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90482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25460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32200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128833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8951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8687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使徒行传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17:16-34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保罗在雅典等候他们的时候，看见满城都是偶像，就心里着急；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于是在会堂里与犹太人和虔敬的人，并每日在市上所遇见的人辩论。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还有伊壁鸠鲁和斯多亚两门的学士，与他争论。有的说：「这胡言乱语的要说甚么？」有的说：「他似乎是传说外邦鬼神的。」这话是因保罗传讲耶稣与复活的道。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他们就把他带到亚略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巴古，说：「你所讲的这新道，我们也可以知道吗？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因为你有些奇怪的事传到我们耳中，我们愿意知道这些事是甚么意思。」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（雅典人和住在那里的客人都不顾别的事，只将新闻说说听听。）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保罗站在亚略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巴古当中，说：「众位雅典人哪，我看你们凡事很敬畏鬼神。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我游行的时候，观看你们所敬拜的，遇见一座坛，上面写着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未识之神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。你们所不认识而敬拜的，我现在告诉你们。</a:t>
            </a:r>
          </a:p>
        </p:txBody>
      </p:sp>
    </p:spTree>
    <p:extLst>
      <p:ext uri="{BB962C8B-B14F-4D97-AF65-F5344CB8AC3E}">
        <p14:creationId xmlns:p14="http://schemas.microsoft.com/office/powerpoint/2010/main" val="172118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创造宇宙和其中万物的上帝，既是天地的主，就不住人手所造的殿，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也不用人手服事，好像缺少甚么；自己倒将生命、气息、万物，赐给万人。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26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他从一本（本：有古卷是血脉）造出万族的人，住在全地上，并且预先定准他们的年限和所住的疆界，</a:t>
            </a:r>
          </a:p>
        </p:txBody>
      </p:sp>
    </p:spTree>
    <p:extLst>
      <p:ext uri="{BB962C8B-B14F-4D97-AF65-F5344CB8AC3E}">
        <p14:creationId xmlns:p14="http://schemas.microsoft.com/office/powerpoint/2010/main" val="3410243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要叫他们寻求上帝，或者可以揣摩而得，其实他离我们各人不远；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我们生活、动作、存留，都在乎他。就如你们作诗的，有人说：</a:t>
            </a: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我们也是他所生的。</a:t>
            </a: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29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我们既是上帝所生的，就不当以为上帝的神性像人用手艺、心思所雕刻的金、银、石。</a:t>
            </a:r>
          </a:p>
        </p:txBody>
      </p:sp>
    </p:spTree>
    <p:extLst>
      <p:ext uri="{BB962C8B-B14F-4D97-AF65-F5344CB8AC3E}">
        <p14:creationId xmlns:p14="http://schemas.microsoft.com/office/powerpoint/2010/main" val="150461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30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世人蒙昧无知的时候，上帝并不监察，如今却吩咐各处的人都要悔改。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31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因为他已经定了日子，要藉着他所设立的人按公义审判天下，并且叫他从死里复活，给万人作可信的凭据。」</a:t>
            </a:r>
          </a:p>
        </p:txBody>
      </p:sp>
    </p:spTree>
    <p:extLst>
      <p:ext uri="{BB962C8B-B14F-4D97-AF65-F5344CB8AC3E}">
        <p14:creationId xmlns:p14="http://schemas.microsoft.com/office/powerpoint/2010/main" val="620178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众人听见从死里复活的话，就有讥诮他的；又有人说：「我们再听你讲这个吧！」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于是保罗从他们当中出去了。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但有几个人贴近他，信了主，其中有亚略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巴古的官丢尼修，并一个妇人，名叫大马哩，还有别人一同信从。</a:t>
            </a:r>
          </a:p>
        </p:txBody>
      </p:sp>
    </p:spTree>
    <p:extLst>
      <p:ext uri="{BB962C8B-B14F-4D97-AF65-F5344CB8AC3E}">
        <p14:creationId xmlns:p14="http://schemas.microsoft.com/office/powerpoint/2010/main" val="3329164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为真神作告诉</a:t>
            </a:r>
            <a:endParaRPr lang="en-US" altLang="zh-CN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使徒行传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17:16-34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我游行的时候，观看你们所敬拜的，遇见一座坛，上面写着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未识之神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。你们所不认识而敬拜的，我现在告诉你们。</a:t>
            </a: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一、体贴主心去告诉。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zh-CN" altLang="en-US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保罗在雅典等候他们的时候，看见满城都是偶像，就心里着急；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zh-CN" altLang="en-US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于是在会堂里与犹太人和虔敬的人，并每日在市上所遇见的人辩论（</a:t>
            </a:r>
            <a:r>
              <a:rPr lang="en-US" altLang="zh-CN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ESV</a:t>
            </a:r>
            <a:r>
              <a:rPr lang="zh-CN" altLang="en-US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reasoned</a:t>
            </a:r>
            <a:r>
              <a:rPr lang="zh-CN" altLang="en-US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</a:t>
            </a:r>
            <a:r>
              <a:rPr lang="zh-CN" altLang="en-US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还有伊壁鸠鲁和斯多亚两门的学士，与他争论（</a:t>
            </a:r>
            <a:r>
              <a:rPr lang="en-US" altLang="zh-CN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ESV</a:t>
            </a:r>
            <a:r>
              <a:rPr lang="zh-CN" altLang="en-US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conversed with him</a:t>
            </a:r>
            <a:r>
              <a:rPr lang="zh-CN" altLang="en-US" sz="3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）。有的说：「这胡言乱语的要说甚么？」有的说：「他似乎是传说外邦鬼神的。」这话是因保罗传讲耶稣与复活的道。</a:t>
            </a:r>
          </a:p>
        </p:txBody>
      </p:sp>
    </p:spTree>
    <p:extLst>
      <p:ext uri="{BB962C8B-B14F-4D97-AF65-F5344CB8AC3E}">
        <p14:creationId xmlns:p14="http://schemas.microsoft.com/office/powerpoint/2010/main" val="2484936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上帝爱世人，甚至将他的独生子赐给他们，叫一切信他的，不致灭亡，反得永生。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因为上帝差他的儿子降世，不是要定世人的罪（或译：审判世人；下同），乃是要叫世人因他得救。</a:t>
            </a:r>
          </a:p>
        </p:txBody>
      </p:sp>
    </p:spTree>
    <p:extLst>
      <p:ext uri="{BB962C8B-B14F-4D97-AF65-F5344CB8AC3E}">
        <p14:creationId xmlns:p14="http://schemas.microsoft.com/office/powerpoint/2010/main" val="3384455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他们就把他带到亚略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巴古，说：「你所讲的这新道，我们也可以知道吗？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因为你有些奇怪的事传到我们耳中，我们愿意知道这些事是甚么意思。」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（雅典人和住在那里的客人都不顾别的事，只将新闻说说听听。）</a:t>
            </a:r>
          </a:p>
        </p:txBody>
      </p:sp>
    </p:spTree>
    <p:extLst>
      <p:ext uri="{BB962C8B-B14F-4D97-AF65-F5344CB8AC3E}">
        <p14:creationId xmlns:p14="http://schemas.microsoft.com/office/powerpoint/2010/main" val="913897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一、体贴主心去告诉。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二、正确切入能告诉。</a:t>
            </a:r>
          </a:p>
        </p:txBody>
      </p:sp>
    </p:spTree>
    <p:extLst>
      <p:ext uri="{BB962C8B-B14F-4D97-AF65-F5344CB8AC3E}">
        <p14:creationId xmlns:p14="http://schemas.microsoft.com/office/powerpoint/2010/main" val="227776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保罗站在亚略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巴古当中，说：「众位雅典人哪，我看你们凡事很敬畏鬼神。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我游行的时候，观看你们所敬拜的，遇见一座坛，上面写着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未识之神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。你们所不认识而敬拜的，我现在告诉你们。</a:t>
            </a:r>
          </a:p>
        </p:txBody>
      </p:sp>
    </p:spTree>
    <p:extLst>
      <p:ext uri="{BB962C8B-B14F-4D97-AF65-F5344CB8AC3E}">
        <p14:creationId xmlns:p14="http://schemas.microsoft.com/office/powerpoint/2010/main" val="1250888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一、体贴主心去告诉。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二、正确切入能告诉。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三、全备福音来告诉。</a:t>
            </a:r>
          </a:p>
        </p:txBody>
      </p:sp>
    </p:spTree>
    <p:extLst>
      <p:ext uri="{BB962C8B-B14F-4D97-AF65-F5344CB8AC3E}">
        <p14:creationId xmlns:p14="http://schemas.microsoft.com/office/powerpoint/2010/main" val="3691839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创造宇宙和其中万物的上帝，既是天地的主，就不住人手所造的殿，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也不用人手服事，好像缺少甚么；自己倒将生命、气息、万物，赐给万人。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26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他从一本（本：有古卷是血脉）造出万族的人，住在全地上，并且预先定准他们的年限和所住的疆界，</a:t>
            </a:r>
          </a:p>
        </p:txBody>
      </p:sp>
    </p:spTree>
    <p:extLst>
      <p:ext uri="{BB962C8B-B14F-4D97-AF65-F5344CB8AC3E}">
        <p14:creationId xmlns:p14="http://schemas.microsoft.com/office/powerpoint/2010/main" val="3368503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要叫他们寻求上帝，或者可以揣摩而得，其实他离我们各人不远；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我们生活、动作、存留，都在乎他。就如你们作诗的，有人说：</a:t>
            </a: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我们也是他所生的。</a:t>
            </a: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29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我们既是上帝所生的，就不当以为上帝的神性像人用手艺、心思所雕刻的金、银、石。</a:t>
            </a:r>
          </a:p>
        </p:txBody>
      </p:sp>
    </p:spTree>
    <p:extLst>
      <p:ext uri="{BB962C8B-B14F-4D97-AF65-F5344CB8AC3E}">
        <p14:creationId xmlns:p14="http://schemas.microsoft.com/office/powerpoint/2010/main" val="4144387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30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世人蒙昧无知的时候，上帝并不监察，如今却吩咐各处的人都要悔改。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31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因为他已经定了日子，要藉着他所设立的人按公义审判天下，并且叫他从死里复活，给万人作可信的凭据。」</a:t>
            </a:r>
          </a:p>
        </p:txBody>
      </p:sp>
    </p:spTree>
    <p:extLst>
      <p:ext uri="{BB962C8B-B14F-4D97-AF65-F5344CB8AC3E}">
        <p14:creationId xmlns:p14="http://schemas.microsoft.com/office/powerpoint/2010/main" val="1180795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彼得前书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你们就是为义受苦，也是有福的。不要怕人的威吓，也不要惊慌。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只要心里尊主基督为圣。有人问你们心中盼望的缘由，就要常作准备，以温柔敬畏的心回答各人。</a:t>
            </a:r>
          </a:p>
        </p:txBody>
      </p:sp>
    </p:spTree>
    <p:extLst>
      <p:ext uri="{BB962C8B-B14F-4D97-AF65-F5344CB8AC3E}">
        <p14:creationId xmlns:p14="http://schemas.microsoft.com/office/powerpoint/2010/main" val="1112545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8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7337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众人听见从死里复活的话，就有讥诮他的；又有人说：「我们再听你讲这个吧！」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于是保罗从他们当中出去了。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但有几个人贴近他，信了主，其中有亚略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•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巴古的官丢尼修，并一个妇人，名叫大马哩，还有别人一同信从。</a:t>
            </a:r>
          </a:p>
        </p:txBody>
      </p:sp>
    </p:spTree>
    <p:extLst>
      <p:ext uri="{BB962C8B-B14F-4D97-AF65-F5344CB8AC3E}">
        <p14:creationId xmlns:p14="http://schemas.microsoft.com/office/powerpoint/2010/main" val="2567800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你们作外邦人的时候，随事被牵引受迷惑，去服事那哑吧偶像。这是你们知道的。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所以我告诉你们，被上帝的灵感动的，没有说耶稣是可咒诅的。若不是被圣灵感动的，也没有能说耶稣是主的。</a:t>
            </a:r>
          </a:p>
        </p:txBody>
      </p:sp>
    </p:spTree>
    <p:extLst>
      <p:ext uri="{BB962C8B-B14F-4D97-AF65-F5344CB8AC3E}">
        <p14:creationId xmlns:p14="http://schemas.microsoft.com/office/powerpoint/2010/main" val="4149135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  <a:buClr>
                <a:schemeClr val="lt1"/>
              </a:buClr>
              <a:buSzPts val="2400"/>
            </a:pP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8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2400"/>
              </a:spcBef>
              <a:spcAft>
                <a:spcPts val="24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）记得不是靠我们自己的力量宣教：与主同工。</a:t>
            </a:r>
            <a:endParaRPr lang="en-US" altLang="zh-CN" sz="38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2400"/>
              </a:spcBef>
              <a:spcAft>
                <a:spcPts val="24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）记得不是靠我们自己的力量让人信主：结果交托。</a:t>
            </a:r>
            <a:endParaRPr lang="en-US" altLang="zh-CN" sz="38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1074292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7981</TotalTime>
  <Words>1707</Words>
  <Application>Microsoft Office PowerPoint</Application>
  <PresentationFormat>On-screen Show (16:9)</PresentationFormat>
  <Paragraphs>68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Tahoma</vt:lpstr>
      <vt:lpstr>Arial</vt:lpstr>
      <vt:lpstr>Georgia</vt:lpstr>
      <vt:lpstr>Trebuchet MS</vt:lpstr>
      <vt:lpstr>PMingLiU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2021-02-19T18:37:23Z</dcterms:modified>
</cp:coreProperties>
</file>