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26"/>
  </p:notesMasterIdLst>
  <p:sldIdLst>
    <p:sldId id="835" r:id="rId2"/>
    <p:sldId id="852" r:id="rId3"/>
    <p:sldId id="926" r:id="rId4"/>
    <p:sldId id="927" r:id="rId5"/>
    <p:sldId id="928" r:id="rId6"/>
    <p:sldId id="845" r:id="rId7"/>
    <p:sldId id="884" r:id="rId8"/>
    <p:sldId id="951" r:id="rId9"/>
    <p:sldId id="937" r:id="rId10"/>
    <p:sldId id="847" r:id="rId11"/>
    <p:sldId id="941" r:id="rId12"/>
    <p:sldId id="938" r:id="rId13"/>
    <p:sldId id="939" r:id="rId14"/>
    <p:sldId id="942" r:id="rId15"/>
    <p:sldId id="943" r:id="rId16"/>
    <p:sldId id="944" r:id="rId17"/>
    <p:sldId id="945" r:id="rId18"/>
    <p:sldId id="920" r:id="rId19"/>
    <p:sldId id="940" r:id="rId20"/>
    <p:sldId id="946" r:id="rId21"/>
    <p:sldId id="947" r:id="rId22"/>
    <p:sldId id="948" r:id="rId23"/>
    <p:sldId id="949" r:id="rId24"/>
    <p:sldId id="950" r:id="rId25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7"/>
      <p:bold r:id="rId28"/>
      <p:italic r:id="rId29"/>
      <p:boldItalic r:id="rId30"/>
    </p:embeddedFont>
    <p:embeddedFont>
      <p:font typeface="PMingLiU" panose="02020500000000000000" pitchFamily="18" charset="-120"/>
      <p:regular r:id="rId31"/>
    </p:embeddedFont>
    <p:embeddedFont>
      <p:font typeface="Tahoma" panose="020B0604030504040204" pitchFamily="34" charset="0"/>
      <p:regular r:id="rId32"/>
      <p:bold r:id="rId33"/>
    </p:embeddedFont>
    <p:embeddedFont>
      <p:font typeface="Trebuchet MS" panose="020B0603020202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7FD1EE-BCD6-46F1-95A2-A8572DAEF095}" v="149" dt="2021-02-05T18:27:01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559" autoAdjust="0"/>
    <p:restoredTop sz="94694"/>
  </p:normalViewPr>
  <p:slideViewPr>
    <p:cSldViewPr snapToGrid="0">
      <p:cViewPr varScale="1">
        <p:scale>
          <a:sx n="104" d="100"/>
          <a:sy n="104" d="100"/>
        </p:scale>
        <p:origin x="2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  <pc:docChgLst>
    <pc:chgData name="Chunping Xu" userId="a5962ba47313b1f5" providerId="LiveId" clId="{B1F8526E-4EE1-40C4-8CF1-BCEE086BE7D4}"/>
    <pc:docChg chg="undo redo custSel addSld delSld modSld sldOrd">
      <pc:chgData name="Chunping Xu" userId="a5962ba47313b1f5" providerId="LiveId" clId="{B1F8526E-4EE1-40C4-8CF1-BCEE086BE7D4}" dt="2021-01-16T16:18:13.636" v="404"/>
      <pc:docMkLst>
        <pc:docMk/>
      </pc:docMkLst>
      <pc:sldChg chg="del">
        <pc:chgData name="Chunping Xu" userId="a5962ba47313b1f5" providerId="LiveId" clId="{B1F8526E-4EE1-40C4-8CF1-BCEE086BE7D4}" dt="2021-01-15T19:46:12.636" v="221" actId="47"/>
        <pc:sldMkLst>
          <pc:docMk/>
          <pc:sldMk cId="3597730613" sldId="408"/>
        </pc:sldMkLst>
      </pc:sldChg>
      <pc:sldChg chg="modSp mod">
        <pc:chgData name="Chunping Xu" userId="a5962ba47313b1f5" providerId="LiveId" clId="{B1F8526E-4EE1-40C4-8CF1-BCEE086BE7D4}" dt="2021-01-15T19:24:27.963" v="27"/>
        <pc:sldMkLst>
          <pc:docMk/>
          <pc:sldMk cId="2574250617" sldId="835"/>
        </pc:sldMkLst>
        <pc:spChg chg="mod">
          <ac:chgData name="Chunping Xu" userId="a5962ba47313b1f5" providerId="LiveId" clId="{B1F8526E-4EE1-40C4-8CF1-BCEE086BE7D4}" dt="2021-01-15T19:24:27.963" v="2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528803733" sldId="84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3125448393" sldId="844"/>
        </pc:sldMkLst>
      </pc:sldChg>
      <pc:sldChg chg="modSp mod">
        <pc:chgData name="Chunping Xu" userId="a5962ba47313b1f5" providerId="LiveId" clId="{B1F8526E-4EE1-40C4-8CF1-BCEE086BE7D4}" dt="2021-01-15T19:26:44.907" v="60"/>
        <pc:sldMkLst>
          <pc:docMk/>
          <pc:sldMk cId="96890483" sldId="845"/>
        </pc:sldMkLst>
        <pc:spChg chg="mod">
          <ac:chgData name="Chunping Xu" userId="a5962ba47313b1f5" providerId="LiveId" clId="{B1F8526E-4EE1-40C4-8CF1-BCEE086BE7D4}" dt="2021-01-15T19:26:44.907" v="6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4:54.781" v="122"/>
        <pc:sldMkLst>
          <pc:docMk/>
          <pc:sldMk cId="3489066414" sldId="847"/>
        </pc:sldMkLst>
        <pc:spChg chg="mod">
          <ac:chgData name="Chunping Xu" userId="a5962ba47313b1f5" providerId="LiveId" clId="{B1F8526E-4EE1-40C4-8CF1-BCEE086BE7D4}" dt="2021-01-15T19:34:54.781" v="12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2:08.625" v="388"/>
        <pc:sldMkLst>
          <pc:docMk/>
          <pc:sldMk cId="4007757009" sldId="884"/>
        </pc:sldMkLst>
        <pc:spChg chg="mod">
          <ac:chgData name="Chunping Xu" userId="a5962ba47313b1f5" providerId="LiveId" clId="{B1F8526E-4EE1-40C4-8CF1-BCEE086BE7D4}" dt="2021-01-15T19:29:16.258" v="11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376608489" sldId="902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299039240" sldId="90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036139645" sldId="904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191580823" sldId="905"/>
        </pc:sldMkLst>
      </pc:sldChg>
      <pc:sldChg chg="modSp mod modAnim">
        <pc:chgData name="Chunping Xu" userId="a5962ba47313b1f5" providerId="LiveId" clId="{B1F8526E-4EE1-40C4-8CF1-BCEE086BE7D4}" dt="2021-01-15T20:02:16.584" v="389"/>
        <pc:sldMkLst>
          <pc:docMk/>
          <pc:sldMk cId="176347072" sldId="906"/>
        </pc:sldMkLst>
        <pc:spChg chg="mod">
          <ac:chgData name="Chunping Xu" userId="a5962ba47313b1f5" providerId="LiveId" clId="{B1F8526E-4EE1-40C4-8CF1-BCEE086BE7D4}" dt="2021-01-15T19:36:01.693" v="134"/>
          <ac:spMkLst>
            <pc:docMk/>
            <pc:sldMk cId="176347072" sldId="906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6:27.062" v="138" actId="20577"/>
        <pc:sldMkLst>
          <pc:docMk/>
          <pc:sldMk cId="2727964911" sldId="907"/>
        </pc:sldMkLst>
        <pc:spChg chg="mod">
          <ac:chgData name="Chunping Xu" userId="a5962ba47313b1f5" providerId="LiveId" clId="{B1F8526E-4EE1-40C4-8CF1-BCEE086BE7D4}" dt="2021-01-15T19:36:27.062" v="138" actId="20577"/>
          <ac:spMkLst>
            <pc:docMk/>
            <pc:sldMk cId="2727964911" sldId="907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20:02:26.313" v="390" actId="20577"/>
        <pc:sldMkLst>
          <pc:docMk/>
          <pc:sldMk cId="1128984360" sldId="908"/>
        </pc:sldMkLst>
        <pc:spChg chg="mod">
          <ac:chgData name="Chunping Xu" userId="a5962ba47313b1f5" providerId="LiveId" clId="{B1F8526E-4EE1-40C4-8CF1-BCEE086BE7D4}" dt="2021-01-15T20:02:26.313" v="390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09.049" v="148" actId="255"/>
        <pc:sldMkLst>
          <pc:docMk/>
          <pc:sldMk cId="4019409665" sldId="910"/>
        </pc:sldMkLst>
        <pc:spChg chg="mod">
          <ac:chgData name="Chunping Xu" userId="a5962ba47313b1f5" providerId="LiveId" clId="{B1F8526E-4EE1-40C4-8CF1-BCEE086BE7D4}" dt="2021-01-15T19:38:09.049" v="148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44.725" v="151"/>
        <pc:sldMkLst>
          <pc:docMk/>
          <pc:sldMk cId="7925270" sldId="911"/>
        </pc:sldMkLst>
        <pc:spChg chg="mod">
          <ac:chgData name="Chunping Xu" userId="a5962ba47313b1f5" providerId="LiveId" clId="{B1F8526E-4EE1-40C4-8CF1-BCEE086BE7D4}" dt="2021-01-15T19:38:44.725" v="151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24.345" v="166" actId="20577"/>
        <pc:sldMkLst>
          <pc:docMk/>
          <pc:sldMk cId="1543919868" sldId="912"/>
        </pc:sldMkLst>
        <pc:spChg chg="mod">
          <ac:chgData name="Chunping Xu" userId="a5962ba47313b1f5" providerId="LiveId" clId="{B1F8526E-4EE1-40C4-8CF1-BCEE086BE7D4}" dt="2021-01-15T19:41:24.345" v="166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53.824" v="170"/>
        <pc:sldMkLst>
          <pc:docMk/>
          <pc:sldMk cId="736122814" sldId="913"/>
        </pc:sldMkLst>
        <pc:spChg chg="mod">
          <ac:chgData name="Chunping Xu" userId="a5962ba47313b1f5" providerId="LiveId" clId="{B1F8526E-4EE1-40C4-8CF1-BCEE086BE7D4}" dt="2021-01-15T19:41:53.824" v="170"/>
          <ac:spMkLst>
            <pc:docMk/>
            <pc:sldMk cId="736122814" sldId="913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44:03.017" v="182" actId="47"/>
        <pc:sldMkLst>
          <pc:docMk/>
          <pc:sldMk cId="3082226783" sldId="914"/>
        </pc:sldMkLst>
      </pc:sldChg>
      <pc:sldChg chg="modSp mod">
        <pc:chgData name="Chunping Xu" userId="a5962ba47313b1f5" providerId="LiveId" clId="{B1F8526E-4EE1-40C4-8CF1-BCEE086BE7D4}" dt="2021-01-15T19:47:38.158" v="229"/>
        <pc:sldMkLst>
          <pc:docMk/>
          <pc:sldMk cId="3565729517" sldId="915"/>
        </pc:sldMkLst>
        <pc:spChg chg="mod">
          <ac:chgData name="Chunping Xu" userId="a5962ba47313b1f5" providerId="LiveId" clId="{B1F8526E-4EE1-40C4-8CF1-BCEE086BE7D4}" dt="2021-01-15T19:47:38.158" v="229"/>
          <ac:spMkLst>
            <pc:docMk/>
            <pc:sldMk cId="3565729517" sldId="915"/>
            <ac:spMk id="441" creationId="{00000000-0000-0000-0000-000000000000}"/>
          </ac:spMkLst>
        </pc:spChg>
      </pc:sldChg>
      <pc:sldChg chg="addSp modSp mod">
        <pc:chgData name="Chunping Xu" userId="a5962ba47313b1f5" providerId="LiveId" clId="{B1F8526E-4EE1-40C4-8CF1-BCEE086BE7D4}" dt="2021-01-15T19:42:41.039" v="174" actId="14100"/>
        <pc:sldMkLst>
          <pc:docMk/>
          <pc:sldMk cId="1161140011" sldId="916"/>
        </pc:sldMkLst>
        <pc:spChg chg="mod">
          <ac:chgData name="Chunping Xu" userId="a5962ba47313b1f5" providerId="LiveId" clId="{B1F8526E-4EE1-40C4-8CF1-BCEE086BE7D4}" dt="2021-01-15T19:42:31.010" v="172" actId="20577"/>
          <ac:spMkLst>
            <pc:docMk/>
            <pc:sldMk cId="1161140011" sldId="916"/>
            <ac:spMk id="441" creationId="{00000000-0000-0000-0000-000000000000}"/>
          </ac:spMkLst>
        </pc:spChg>
        <pc:picChg chg="add mod">
          <ac:chgData name="Chunping Xu" userId="a5962ba47313b1f5" providerId="LiveId" clId="{B1F8526E-4EE1-40C4-8CF1-BCEE086BE7D4}" dt="2021-01-15T19:42:41.039" v="174" actId="14100"/>
          <ac:picMkLst>
            <pc:docMk/>
            <pc:sldMk cId="1161140011" sldId="916"/>
            <ac:picMk id="2" creationId="{F1D4249E-0EC2-47BF-B918-7540E529AC49}"/>
          </ac:picMkLst>
        </pc:picChg>
      </pc:sldChg>
      <pc:sldChg chg="modSp mod modAnim">
        <pc:chgData name="Chunping Xu" userId="a5962ba47313b1f5" providerId="LiveId" clId="{B1F8526E-4EE1-40C4-8CF1-BCEE086BE7D4}" dt="2021-01-15T20:04:00.032" v="395"/>
        <pc:sldMkLst>
          <pc:docMk/>
          <pc:sldMk cId="593414309" sldId="917"/>
        </pc:sldMkLst>
        <pc:spChg chg="mod">
          <ac:chgData name="Chunping Xu" userId="a5962ba47313b1f5" providerId="LiveId" clId="{B1F8526E-4EE1-40C4-8CF1-BCEE086BE7D4}" dt="2021-01-15T19:51:48.632" v="29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35.233" v="397"/>
        <pc:sldMkLst>
          <pc:docMk/>
          <pc:sldMk cId="3702871186" sldId="918"/>
        </pc:sldMkLst>
        <pc:spChg chg="mod">
          <ac:chgData name="Chunping Xu" userId="a5962ba47313b1f5" providerId="LiveId" clId="{B1F8526E-4EE1-40C4-8CF1-BCEE086BE7D4}" dt="2021-01-15T19:54:48.282" v="323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55.118" v="399"/>
        <pc:sldMkLst>
          <pc:docMk/>
          <pc:sldMk cId="3860091092" sldId="919"/>
        </pc:sldMkLst>
        <pc:spChg chg="mod">
          <ac:chgData name="Chunping Xu" userId="a5962ba47313b1f5" providerId="LiveId" clId="{B1F8526E-4EE1-40C4-8CF1-BCEE086BE7D4}" dt="2021-01-15T19:57:55.674" v="359" actId="12"/>
          <ac:spMkLst>
            <pc:docMk/>
            <pc:sldMk cId="3860091092" sldId="91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6T16:18:13.636" v="404"/>
        <pc:sldMkLst>
          <pc:docMk/>
          <pc:sldMk cId="3255214020" sldId="920"/>
        </pc:sldMkLst>
        <pc:spChg chg="mod">
          <ac:chgData name="Chunping Xu" userId="a5962ba47313b1f5" providerId="LiveId" clId="{B1F8526E-4EE1-40C4-8CF1-BCEE086BE7D4}" dt="2021-01-16T16:18:13.636" v="404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53:01.240" v="301" actId="47"/>
        <pc:sldMkLst>
          <pc:docMk/>
          <pc:sldMk cId="2400903659" sldId="921"/>
        </pc:sldMkLst>
      </pc:sldChg>
      <pc:sldChg chg="del">
        <pc:chgData name="Chunping Xu" userId="a5962ba47313b1f5" providerId="LiveId" clId="{B1F8526E-4EE1-40C4-8CF1-BCEE086BE7D4}" dt="2021-01-15T20:00:04.154" v="386" actId="47"/>
        <pc:sldMkLst>
          <pc:docMk/>
          <pc:sldMk cId="1364164951" sldId="923"/>
        </pc:sldMkLst>
      </pc:sldChg>
      <pc:sldChg chg="modSp mod modAnim">
        <pc:chgData name="Chunping Xu" userId="a5962ba47313b1f5" providerId="LiveId" clId="{B1F8526E-4EE1-40C4-8CF1-BCEE086BE7D4}" dt="2021-01-15T20:02:59.559" v="392"/>
        <pc:sldMkLst>
          <pc:docMk/>
          <pc:sldMk cId="3813381490" sldId="924"/>
        </pc:sldMkLst>
        <pc:spChg chg="mod">
          <ac:chgData name="Chunping Xu" userId="a5962ba47313b1f5" providerId="LiveId" clId="{B1F8526E-4EE1-40C4-8CF1-BCEE086BE7D4}" dt="2021-01-15T19:45:18.608" v="214"/>
          <ac:spMkLst>
            <pc:docMk/>
            <pc:sldMk cId="3813381490" sldId="924"/>
            <ac:spMk id="441" creationId="{00000000-0000-0000-0000-000000000000}"/>
          </ac:spMkLst>
        </pc:spChg>
      </pc:sldChg>
      <pc:sldChg chg="addSp delSp modSp new del mod">
        <pc:chgData name="Chunping Xu" userId="a5962ba47313b1f5" providerId="LiveId" clId="{B1F8526E-4EE1-40C4-8CF1-BCEE086BE7D4}" dt="2021-01-15T19:27:28.298" v="62" actId="47"/>
        <pc:sldMkLst>
          <pc:docMk/>
          <pc:sldMk cId="2882090426" sldId="925"/>
        </pc:sldMkLst>
        <pc:spChg chg="del">
          <ac:chgData name="Chunping Xu" userId="a5962ba47313b1f5" providerId="LiveId" clId="{B1F8526E-4EE1-40C4-8CF1-BCEE086BE7D4}" dt="2021-01-15T00:44:32.990" v="5" actId="21"/>
          <ac:spMkLst>
            <pc:docMk/>
            <pc:sldMk cId="2882090426" sldId="925"/>
            <ac:spMk id="2" creationId="{F537CEC3-5828-4E03-B22E-17F590FBDFF7}"/>
          </ac:spMkLst>
        </pc:spChg>
        <pc:spChg chg="mod">
          <ac:chgData name="Chunping Xu" userId="a5962ba47313b1f5" providerId="LiveId" clId="{B1F8526E-4EE1-40C4-8CF1-BCEE086BE7D4}" dt="2021-01-15T00:46:21.267" v="24"/>
          <ac:spMkLst>
            <pc:docMk/>
            <pc:sldMk cId="2882090426" sldId="925"/>
            <ac:spMk id="3" creationId="{52B1A53C-CAC8-49EB-8B1D-75E6645EDA6F}"/>
          </ac:spMkLst>
        </pc:spChg>
        <pc:picChg chg="add mod">
          <ac:chgData name="Chunping Xu" userId="a5962ba47313b1f5" providerId="LiveId" clId="{B1F8526E-4EE1-40C4-8CF1-BCEE086BE7D4}" dt="2021-01-15T00:44:38.129" v="6" actId="1076"/>
          <ac:picMkLst>
            <pc:docMk/>
            <pc:sldMk cId="2882090426" sldId="925"/>
            <ac:picMk id="4" creationId="{52F2DB46-6841-4E65-910F-AE5D7D0D6E8F}"/>
          </ac:picMkLst>
        </pc:picChg>
      </pc:sldChg>
      <pc:sldChg chg="modSp add mod">
        <pc:chgData name="Chunping Xu" userId="a5962ba47313b1f5" providerId="LiveId" clId="{B1F8526E-4EE1-40C4-8CF1-BCEE086BE7D4}" dt="2021-01-15T19:25:37.441" v="35" actId="20577"/>
        <pc:sldMkLst>
          <pc:docMk/>
          <pc:sldMk cId="2313262846" sldId="926"/>
        </pc:sldMkLst>
        <pc:spChg chg="mod">
          <ac:chgData name="Chunping Xu" userId="a5962ba47313b1f5" providerId="LiveId" clId="{B1F8526E-4EE1-40C4-8CF1-BCEE086BE7D4}" dt="2021-01-15T19:25:37.441" v="35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5:58.156" v="38"/>
        <pc:sldMkLst>
          <pc:docMk/>
          <pc:sldMk cId="1721187573" sldId="927"/>
        </pc:sldMkLst>
        <pc:spChg chg="mod">
          <ac:chgData name="Chunping Xu" userId="a5962ba47313b1f5" providerId="LiveId" clId="{B1F8526E-4EE1-40C4-8CF1-BCEE086BE7D4}" dt="2021-01-15T19:25:58.156" v="3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6:11.967" v="43"/>
        <pc:sldMkLst>
          <pc:docMk/>
          <pc:sldMk cId="3410243051" sldId="928"/>
        </pc:sldMkLst>
        <pc:spChg chg="mod">
          <ac:chgData name="Chunping Xu" userId="a5962ba47313b1f5" providerId="LiveId" clId="{B1F8526E-4EE1-40C4-8CF1-BCEE086BE7D4}" dt="2021-01-15T19:26:11.967" v="43"/>
          <ac:spMkLst>
            <pc:docMk/>
            <pc:sldMk cId="3410243051" sldId="928"/>
            <ac:spMk id="441" creationId="{00000000-0000-0000-0000-000000000000}"/>
          </ac:spMkLst>
        </pc:spChg>
      </pc:sldChg>
      <pc:sldChg chg="add ord">
        <pc:chgData name="Chunping Xu" userId="a5962ba47313b1f5" providerId="LiveId" clId="{B1F8526E-4EE1-40C4-8CF1-BCEE086BE7D4}" dt="2021-01-15T19:55:22.637" v="331"/>
        <pc:sldMkLst>
          <pc:docMk/>
          <pc:sldMk cId="3723240772" sldId="929"/>
        </pc:sldMkLst>
      </pc:sldChg>
      <pc:sldChg chg="modSp add mod modAnim">
        <pc:chgData name="Chunping Xu" userId="a5962ba47313b1f5" providerId="LiveId" clId="{B1F8526E-4EE1-40C4-8CF1-BCEE086BE7D4}" dt="2021-01-15T20:02:40.378" v="391"/>
        <pc:sldMkLst>
          <pc:docMk/>
          <pc:sldMk cId="622414443" sldId="930"/>
        </pc:sldMkLst>
        <pc:spChg chg="mod">
          <ac:chgData name="Chunping Xu" userId="a5962ba47313b1f5" providerId="LiveId" clId="{B1F8526E-4EE1-40C4-8CF1-BCEE086BE7D4}" dt="2021-01-15T19:39:42.198" v="156"/>
          <ac:spMkLst>
            <pc:docMk/>
            <pc:sldMk cId="622414443" sldId="9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0:21.007" v="161"/>
        <pc:sldMkLst>
          <pc:docMk/>
          <pc:sldMk cId="2614606435" sldId="931"/>
        </pc:sldMkLst>
        <pc:spChg chg="mod">
          <ac:chgData name="Chunping Xu" userId="a5962ba47313b1f5" providerId="LiveId" clId="{B1F8526E-4EE1-40C4-8CF1-BCEE086BE7D4}" dt="2021-01-15T19:40:21.007" v="161"/>
          <ac:spMkLst>
            <pc:docMk/>
            <pc:sldMk cId="2614606435" sldId="9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1:29.886" v="167" actId="20577"/>
        <pc:sldMkLst>
          <pc:docMk/>
          <pc:sldMk cId="1647251514" sldId="932"/>
        </pc:sldMkLst>
        <pc:spChg chg="mod">
          <ac:chgData name="Chunping Xu" userId="a5962ba47313b1f5" providerId="LiveId" clId="{B1F8526E-4EE1-40C4-8CF1-BCEE086BE7D4}" dt="2021-01-15T19:41:29.886" v="167" actId="20577"/>
          <ac:spMkLst>
            <pc:docMk/>
            <pc:sldMk cId="1647251514" sldId="93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1F8526E-4EE1-40C4-8CF1-BCEE086BE7D4}" dt="2021-01-15T20:03:37.793" v="394"/>
        <pc:sldMkLst>
          <pc:docMk/>
          <pc:sldMk cId="2289486019" sldId="933"/>
        </pc:sldMkLst>
        <pc:spChg chg="mod">
          <ac:chgData name="Chunping Xu" userId="a5962ba47313b1f5" providerId="LiveId" clId="{B1F8526E-4EE1-40C4-8CF1-BCEE086BE7D4}" dt="2021-01-15T19:47:10.007" v="226"/>
          <ac:spMkLst>
            <pc:docMk/>
            <pc:sldMk cId="2289486019" sldId="93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7:57.699" v="235"/>
        <pc:sldMkLst>
          <pc:docMk/>
          <pc:sldMk cId="1063652286" sldId="934"/>
        </pc:sldMkLst>
        <pc:spChg chg="mod">
          <ac:chgData name="Chunping Xu" userId="a5962ba47313b1f5" providerId="LiveId" clId="{B1F8526E-4EE1-40C4-8CF1-BCEE086BE7D4}" dt="2021-01-15T19:47:57.699" v="235"/>
          <ac:spMkLst>
            <pc:docMk/>
            <pc:sldMk cId="1063652286" sldId="93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1:37.205" v="290" actId="20577"/>
        <pc:sldMkLst>
          <pc:docMk/>
          <pc:sldMk cId="1184044065" sldId="935"/>
        </pc:sldMkLst>
        <pc:spChg chg="mod">
          <ac:chgData name="Chunping Xu" userId="a5962ba47313b1f5" providerId="LiveId" clId="{B1F8526E-4EE1-40C4-8CF1-BCEE086BE7D4}" dt="2021-01-15T19:51:37.205" v="290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2:50.872" v="300"/>
        <pc:sldMkLst>
          <pc:docMk/>
          <pc:sldMk cId="3566751660" sldId="936"/>
        </pc:sldMkLst>
        <pc:spChg chg="mod">
          <ac:chgData name="Chunping Xu" userId="a5962ba47313b1f5" providerId="LiveId" clId="{B1F8526E-4EE1-40C4-8CF1-BCEE086BE7D4}" dt="2021-01-15T19:52:50.872" v="300"/>
          <ac:spMkLst>
            <pc:docMk/>
            <pc:sldMk cId="3566751660" sldId="936"/>
            <ac:spMk id="441" creationId="{00000000-0000-0000-0000-000000000000}"/>
          </ac:spMkLst>
        </pc:spChg>
      </pc:sldChg>
      <pc:sldMasterChg chg="delSldLayout">
        <pc:chgData name="Chunping Xu" userId="a5962ba47313b1f5" providerId="LiveId" clId="{B1F8526E-4EE1-40C4-8CF1-BCEE086BE7D4}" dt="2021-01-15T19:46:12.636" v="221" actId="47"/>
        <pc:sldMasterMkLst>
          <pc:docMk/>
          <pc:sldMasterMk cId="0" sldId="2147483696"/>
        </pc:sldMasterMkLst>
        <pc:sldLayoutChg chg="del">
          <pc:chgData name="Chunping Xu" userId="a5962ba47313b1f5" providerId="LiveId" clId="{B1F8526E-4EE1-40C4-8CF1-BCEE086BE7D4}" dt="2021-01-15T19:46:12.636" v="221" actId="47"/>
          <pc:sldLayoutMkLst>
            <pc:docMk/>
            <pc:sldMasterMk cId="0" sldId="2147483696"/>
            <pc:sldLayoutMk cId="810395862" sldId="2147483708"/>
          </pc:sldLayoutMkLst>
        </pc:sldLayoutChg>
      </pc:sldMasterChg>
    </pc:docChg>
  </pc:docChgLst>
  <pc:docChgLst>
    <pc:chgData name="Chunping Xu" userId="a5962ba47313b1f5" providerId="LiveId" clId="{FC7FD1EE-BCD6-46F1-95A2-A8572DAEF095}"/>
    <pc:docChg chg="undo redo custSel addSld delSld modSld sldOrd">
      <pc:chgData name="Chunping Xu" userId="a5962ba47313b1f5" providerId="LiveId" clId="{FC7FD1EE-BCD6-46F1-95A2-A8572DAEF095}" dt="2021-02-05T18:27:01.619" v="469"/>
      <pc:docMkLst>
        <pc:docMk/>
      </pc:docMkLst>
      <pc:sldChg chg="modSp mod">
        <pc:chgData name="Chunping Xu" userId="a5962ba47313b1f5" providerId="LiveId" clId="{FC7FD1EE-BCD6-46F1-95A2-A8572DAEF095}" dt="2021-02-05T16:59:23.319" v="2"/>
        <pc:sldMkLst>
          <pc:docMk/>
          <pc:sldMk cId="2574250617" sldId="835"/>
        </pc:sldMkLst>
        <pc:spChg chg="mod">
          <ac:chgData name="Chunping Xu" userId="a5962ba47313b1f5" providerId="LiveId" clId="{FC7FD1EE-BCD6-46F1-95A2-A8572DAEF095}" dt="2021-02-05T16:59:23.319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C7FD1EE-BCD6-46F1-95A2-A8572DAEF095}" dt="2021-02-05T17:02:22.633" v="26"/>
        <pc:sldMkLst>
          <pc:docMk/>
          <pc:sldMk cId="96890483" sldId="845"/>
        </pc:sldMkLst>
        <pc:spChg chg="mod">
          <ac:chgData name="Chunping Xu" userId="a5962ba47313b1f5" providerId="LiveId" clId="{FC7FD1EE-BCD6-46F1-95A2-A8572DAEF095}" dt="2021-02-05T17:02:22.633" v="2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FC7FD1EE-BCD6-46F1-95A2-A8572DAEF095}" dt="2021-02-05T17:11:52.347" v="52"/>
        <pc:sldMkLst>
          <pc:docMk/>
          <pc:sldMk cId="3489066414" sldId="847"/>
        </pc:sldMkLst>
        <pc:spChg chg="mod">
          <ac:chgData name="Chunping Xu" userId="a5962ba47313b1f5" providerId="LiveId" clId="{FC7FD1EE-BCD6-46F1-95A2-A8572DAEF095}" dt="2021-02-05T17:11:52.347" v="5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C7FD1EE-BCD6-46F1-95A2-A8572DAEF095}" dt="2021-02-05T16:59:53.155" v="5"/>
        <pc:sldMkLst>
          <pc:docMk/>
          <pc:sldMk cId="2814175321" sldId="852"/>
        </pc:sldMkLst>
        <pc:spChg chg="mod">
          <ac:chgData name="Chunping Xu" userId="a5962ba47313b1f5" providerId="LiveId" clId="{FC7FD1EE-BCD6-46F1-95A2-A8572DAEF095}" dt="2021-02-05T16:59:53.155" v="5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C7FD1EE-BCD6-46F1-95A2-A8572DAEF095}" dt="2021-02-05T17:07:12.560" v="44" actId="255"/>
        <pc:sldMkLst>
          <pc:docMk/>
          <pc:sldMk cId="4007757009" sldId="884"/>
        </pc:sldMkLst>
        <pc:spChg chg="mod">
          <ac:chgData name="Chunping Xu" userId="a5962ba47313b1f5" providerId="LiveId" clId="{FC7FD1EE-BCD6-46F1-95A2-A8572DAEF095}" dt="2021-02-05T17:07:12.560" v="44" actId="255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76347072" sldId="906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2727964911" sldId="907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128984360" sldId="908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4019409665" sldId="910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7925270" sldId="911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543919868" sldId="912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736122814" sldId="913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565729517" sldId="915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161140011" sldId="916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593414309" sldId="917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702871186" sldId="918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860091092" sldId="919"/>
        </pc:sldMkLst>
      </pc:sldChg>
      <pc:sldChg chg="modSp ord modAnim">
        <pc:chgData name="Chunping Xu" userId="a5962ba47313b1f5" providerId="LiveId" clId="{FC7FD1EE-BCD6-46F1-95A2-A8572DAEF095}" dt="2021-02-05T18:26:07.213" v="463"/>
        <pc:sldMkLst>
          <pc:docMk/>
          <pc:sldMk cId="3255214020" sldId="920"/>
        </pc:sldMkLst>
        <pc:spChg chg="mod">
          <ac:chgData name="Chunping Xu" userId="a5962ba47313b1f5" providerId="LiveId" clId="{FC7FD1EE-BCD6-46F1-95A2-A8572DAEF095}" dt="2021-02-05T17:34:54.279" v="157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813381490" sldId="924"/>
        </pc:sldMkLst>
      </pc:sldChg>
      <pc:sldChg chg="modSp mod">
        <pc:chgData name="Chunping Xu" userId="a5962ba47313b1f5" providerId="LiveId" clId="{FC7FD1EE-BCD6-46F1-95A2-A8572DAEF095}" dt="2021-02-05T17:00:11.558" v="10"/>
        <pc:sldMkLst>
          <pc:docMk/>
          <pc:sldMk cId="2313262846" sldId="926"/>
        </pc:sldMkLst>
        <pc:spChg chg="mod">
          <ac:chgData name="Chunping Xu" userId="a5962ba47313b1f5" providerId="LiveId" clId="{FC7FD1EE-BCD6-46F1-95A2-A8572DAEF095}" dt="2021-02-05T17:00:11.558" v="1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FC7FD1EE-BCD6-46F1-95A2-A8572DAEF095}" dt="2021-02-05T17:00:46.869" v="15"/>
        <pc:sldMkLst>
          <pc:docMk/>
          <pc:sldMk cId="1721187573" sldId="927"/>
        </pc:sldMkLst>
        <pc:spChg chg="mod">
          <ac:chgData name="Chunping Xu" userId="a5962ba47313b1f5" providerId="LiveId" clId="{FC7FD1EE-BCD6-46F1-95A2-A8572DAEF095}" dt="2021-02-05T17:00:46.869" v="15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FC7FD1EE-BCD6-46F1-95A2-A8572DAEF095}" dt="2021-02-05T17:01:28.448" v="21" actId="255"/>
        <pc:sldMkLst>
          <pc:docMk/>
          <pc:sldMk cId="3410243051" sldId="928"/>
        </pc:sldMkLst>
        <pc:spChg chg="mod">
          <ac:chgData name="Chunping Xu" userId="a5962ba47313b1f5" providerId="LiveId" clId="{FC7FD1EE-BCD6-46F1-95A2-A8572DAEF095}" dt="2021-02-05T17:01:28.448" v="21" actId="255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723240772" sldId="929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622414443" sldId="930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2614606435" sldId="931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647251514" sldId="932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2289486019" sldId="933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063652286" sldId="934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1184044065" sldId="935"/>
        </pc:sldMkLst>
      </pc:sldChg>
      <pc:sldChg chg="del">
        <pc:chgData name="Chunping Xu" userId="a5962ba47313b1f5" providerId="LiveId" clId="{FC7FD1EE-BCD6-46F1-95A2-A8572DAEF095}" dt="2021-02-05T17:22:58.050" v="84" actId="47"/>
        <pc:sldMkLst>
          <pc:docMk/>
          <pc:sldMk cId="3566751660" sldId="936"/>
        </pc:sldMkLst>
      </pc:sldChg>
      <pc:sldChg chg="add">
        <pc:chgData name="Chunping Xu" userId="a5962ba47313b1f5" providerId="LiveId" clId="{FC7FD1EE-BCD6-46F1-95A2-A8572DAEF095}" dt="2021-02-05T17:11:04.594" v="45"/>
        <pc:sldMkLst>
          <pc:docMk/>
          <pc:sldMk cId="2283445275" sldId="937"/>
        </pc:sldMkLst>
      </pc:sldChg>
      <pc:sldChg chg="add">
        <pc:chgData name="Chunping Xu" userId="a5962ba47313b1f5" providerId="LiveId" clId="{FC7FD1EE-BCD6-46F1-95A2-A8572DAEF095}" dt="2021-02-05T17:11:04.594" v="45"/>
        <pc:sldMkLst>
          <pc:docMk/>
          <pc:sldMk cId="1796714217" sldId="938"/>
        </pc:sldMkLst>
      </pc:sldChg>
      <pc:sldChg chg="add">
        <pc:chgData name="Chunping Xu" userId="a5962ba47313b1f5" providerId="LiveId" clId="{FC7FD1EE-BCD6-46F1-95A2-A8572DAEF095}" dt="2021-02-05T17:11:04.594" v="45"/>
        <pc:sldMkLst>
          <pc:docMk/>
          <pc:sldMk cId="2072366921" sldId="939"/>
        </pc:sldMkLst>
      </pc:sldChg>
      <pc:sldChg chg="add">
        <pc:chgData name="Chunping Xu" userId="a5962ba47313b1f5" providerId="LiveId" clId="{FC7FD1EE-BCD6-46F1-95A2-A8572DAEF095}" dt="2021-02-05T17:11:04.594" v="45"/>
        <pc:sldMkLst>
          <pc:docMk/>
          <pc:sldMk cId="157581057" sldId="940"/>
        </pc:sldMkLst>
      </pc:sldChg>
      <pc:sldChg chg="modSp add mod modAnim">
        <pc:chgData name="Chunping Xu" userId="a5962ba47313b1f5" providerId="LiveId" clId="{FC7FD1EE-BCD6-46F1-95A2-A8572DAEF095}" dt="2021-02-05T18:25:12.643" v="457"/>
        <pc:sldMkLst>
          <pc:docMk/>
          <pc:sldMk cId="2384946067" sldId="941"/>
        </pc:sldMkLst>
        <pc:spChg chg="mod">
          <ac:chgData name="Chunping Xu" userId="a5962ba47313b1f5" providerId="LiveId" clId="{FC7FD1EE-BCD6-46F1-95A2-A8572DAEF095}" dt="2021-02-05T17:12:56.653" v="66"/>
          <ac:spMkLst>
            <pc:docMk/>
            <pc:sldMk cId="2384946067" sldId="94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C7FD1EE-BCD6-46F1-95A2-A8572DAEF095}" dt="2021-02-05T17:14:07.089" v="82"/>
        <pc:sldMkLst>
          <pc:docMk/>
          <pc:sldMk cId="115290498" sldId="942"/>
        </pc:sldMkLst>
        <pc:spChg chg="mod">
          <ac:chgData name="Chunping Xu" userId="a5962ba47313b1f5" providerId="LiveId" clId="{FC7FD1EE-BCD6-46F1-95A2-A8572DAEF095}" dt="2021-02-05T17:14:07.089" v="82"/>
          <ac:spMkLst>
            <pc:docMk/>
            <pc:sldMk cId="115290498" sldId="94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FC7FD1EE-BCD6-46F1-95A2-A8572DAEF095}" dt="2021-02-05T18:25:28.275" v="458"/>
        <pc:sldMkLst>
          <pc:docMk/>
          <pc:sldMk cId="2823076682" sldId="943"/>
        </pc:sldMkLst>
        <pc:spChg chg="mod">
          <ac:chgData name="Chunping Xu" userId="a5962ba47313b1f5" providerId="LiveId" clId="{FC7FD1EE-BCD6-46F1-95A2-A8572DAEF095}" dt="2021-02-05T17:23:40.273" v="91"/>
          <ac:spMkLst>
            <pc:docMk/>
            <pc:sldMk cId="2823076682" sldId="943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FC7FD1EE-BCD6-46F1-95A2-A8572DAEF095}" dt="2021-02-05T18:25:39.073" v="460"/>
        <pc:sldMkLst>
          <pc:docMk/>
          <pc:sldMk cId="4076220156" sldId="944"/>
        </pc:sldMkLst>
        <pc:spChg chg="mod">
          <ac:chgData name="Chunping Xu" userId="a5962ba47313b1f5" providerId="LiveId" clId="{FC7FD1EE-BCD6-46F1-95A2-A8572DAEF095}" dt="2021-02-05T17:25:49.008" v="108" actId="20577"/>
          <ac:spMkLst>
            <pc:docMk/>
            <pc:sldMk cId="4076220156" sldId="9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C7FD1EE-BCD6-46F1-95A2-A8572DAEF095}" dt="2021-02-05T17:26:19.417" v="112"/>
        <pc:sldMkLst>
          <pc:docMk/>
          <pc:sldMk cId="4135930177" sldId="945"/>
        </pc:sldMkLst>
        <pc:spChg chg="mod">
          <ac:chgData name="Chunping Xu" userId="a5962ba47313b1f5" providerId="LiveId" clId="{FC7FD1EE-BCD6-46F1-95A2-A8572DAEF095}" dt="2021-02-05T17:26:19.417" v="112"/>
          <ac:spMkLst>
            <pc:docMk/>
            <pc:sldMk cId="4135930177" sldId="94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C7FD1EE-BCD6-46F1-95A2-A8572DAEF095}" dt="2021-02-05T17:36:06.110" v="169"/>
        <pc:sldMkLst>
          <pc:docMk/>
          <pc:sldMk cId="2315261912" sldId="946"/>
        </pc:sldMkLst>
        <pc:spChg chg="mod">
          <ac:chgData name="Chunping Xu" userId="a5962ba47313b1f5" providerId="LiveId" clId="{FC7FD1EE-BCD6-46F1-95A2-A8572DAEF095}" dt="2021-02-05T17:36:06.110" v="169"/>
          <ac:spMkLst>
            <pc:docMk/>
            <pc:sldMk cId="2315261912" sldId="946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FC7FD1EE-BCD6-46F1-95A2-A8572DAEF095}" dt="2021-02-05T18:26:26.937" v="465"/>
        <pc:sldMkLst>
          <pc:docMk/>
          <pc:sldMk cId="3738278227" sldId="947"/>
        </pc:sldMkLst>
        <pc:spChg chg="mod">
          <ac:chgData name="Chunping Xu" userId="a5962ba47313b1f5" providerId="LiveId" clId="{FC7FD1EE-BCD6-46F1-95A2-A8572DAEF095}" dt="2021-02-05T17:37:59.149" v="182"/>
          <ac:spMkLst>
            <pc:docMk/>
            <pc:sldMk cId="3738278227" sldId="947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FC7FD1EE-BCD6-46F1-95A2-A8572DAEF095}" dt="2021-02-05T18:26:45.810" v="467"/>
        <pc:sldMkLst>
          <pc:docMk/>
          <pc:sldMk cId="112299878" sldId="948"/>
        </pc:sldMkLst>
        <pc:spChg chg="mod">
          <ac:chgData name="Chunping Xu" userId="a5962ba47313b1f5" providerId="LiveId" clId="{FC7FD1EE-BCD6-46F1-95A2-A8572DAEF095}" dt="2021-02-05T17:40:59.807" v="198"/>
          <ac:spMkLst>
            <pc:docMk/>
            <pc:sldMk cId="112299878" sldId="948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FC7FD1EE-BCD6-46F1-95A2-A8572DAEF095}" dt="2021-02-05T18:27:01.619" v="469"/>
        <pc:sldMkLst>
          <pc:docMk/>
          <pc:sldMk cId="2044961840" sldId="949"/>
        </pc:sldMkLst>
        <pc:spChg chg="mod">
          <ac:chgData name="Chunping Xu" userId="a5962ba47313b1f5" providerId="LiveId" clId="{FC7FD1EE-BCD6-46F1-95A2-A8572DAEF095}" dt="2021-02-05T17:48:16.746" v="319" actId="255"/>
          <ac:spMkLst>
            <pc:docMk/>
            <pc:sldMk cId="2044961840" sldId="9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C7FD1EE-BCD6-46F1-95A2-A8572DAEF095}" dt="2021-02-05T18:00:43.505" v="324" actId="20577"/>
        <pc:sldMkLst>
          <pc:docMk/>
          <pc:sldMk cId="2917337985" sldId="950"/>
        </pc:sldMkLst>
        <pc:spChg chg="mod">
          <ac:chgData name="Chunping Xu" userId="a5962ba47313b1f5" providerId="LiveId" clId="{FC7FD1EE-BCD6-46F1-95A2-A8572DAEF095}" dt="2021-02-05T18:00:43.505" v="324" actId="20577"/>
          <ac:spMkLst>
            <pc:docMk/>
            <pc:sldMk cId="2917337985" sldId="95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C7FD1EE-BCD6-46F1-95A2-A8572DAEF095}" dt="2021-02-05T18:24:52.220" v="455"/>
        <pc:sldMkLst>
          <pc:docMk/>
          <pc:sldMk cId="3009489277" sldId="951"/>
        </pc:sldMkLst>
        <pc:spChg chg="del">
          <ac:chgData name="Chunping Xu" userId="a5962ba47313b1f5" providerId="LiveId" clId="{FC7FD1EE-BCD6-46F1-95A2-A8572DAEF095}" dt="2021-02-05T18:11:39.283" v="326" actId="21"/>
          <ac:spMkLst>
            <pc:docMk/>
            <pc:sldMk cId="3009489277" sldId="951"/>
            <ac:spMk id="2" creationId="{7DD26864-EBD6-4656-841C-120120CC42F8}"/>
          </ac:spMkLst>
        </pc:spChg>
        <pc:spChg chg="mod">
          <ac:chgData name="Chunping Xu" userId="a5962ba47313b1f5" providerId="LiveId" clId="{FC7FD1EE-BCD6-46F1-95A2-A8572DAEF095}" dt="2021-02-05T18:23:08.135" v="438" actId="13926"/>
          <ac:spMkLst>
            <pc:docMk/>
            <pc:sldMk cId="3009489277" sldId="951"/>
            <ac:spMk id="3" creationId="{9A4EE2D7-B48A-488D-B009-3880E349F290}"/>
          </ac:spMkLst>
        </pc:spChg>
        <pc:spChg chg="add mod">
          <ac:chgData name="Chunping Xu" userId="a5962ba47313b1f5" providerId="LiveId" clId="{FC7FD1EE-BCD6-46F1-95A2-A8572DAEF095}" dt="2021-02-05T18:18:07.880" v="352"/>
          <ac:spMkLst>
            <pc:docMk/>
            <pc:sldMk cId="3009489277" sldId="951"/>
            <ac:spMk id="5" creationId="{E11C4702-E3B2-4852-9C8C-A863126D7DA7}"/>
          </ac:spMkLst>
        </pc:spChg>
        <pc:spChg chg="add del mod">
          <ac:chgData name="Chunping Xu" userId="a5962ba47313b1f5" providerId="LiveId" clId="{FC7FD1EE-BCD6-46F1-95A2-A8572DAEF095}" dt="2021-02-05T18:19:57.638" v="399" actId="21"/>
          <ac:spMkLst>
            <pc:docMk/>
            <pc:sldMk cId="3009489277" sldId="951"/>
            <ac:spMk id="6" creationId="{A0ED0A1E-10DB-4DDF-AFB0-5AD7B2C61F83}"/>
          </ac:spMkLst>
        </pc:spChg>
        <pc:spChg chg="add del mod">
          <ac:chgData name="Chunping Xu" userId="a5962ba47313b1f5" providerId="LiveId" clId="{FC7FD1EE-BCD6-46F1-95A2-A8572DAEF095}" dt="2021-02-05T18:19:52.175" v="398" actId="21"/>
          <ac:spMkLst>
            <pc:docMk/>
            <pc:sldMk cId="3009489277" sldId="951"/>
            <ac:spMk id="7" creationId="{1D48219D-5C48-453B-B4B3-0591173CD3AF}"/>
          </ac:spMkLst>
        </pc:spChg>
        <pc:spChg chg="add mod">
          <ac:chgData name="Chunping Xu" userId="a5962ba47313b1f5" providerId="LiveId" clId="{FC7FD1EE-BCD6-46F1-95A2-A8572DAEF095}" dt="2021-02-05T18:21:11.158" v="418" actId="207"/>
          <ac:spMkLst>
            <pc:docMk/>
            <pc:sldMk cId="3009489277" sldId="951"/>
            <ac:spMk id="8" creationId="{AFEF1D31-0FE5-45B4-9C53-50895FB71713}"/>
          </ac:spMkLst>
        </pc:spChg>
        <pc:spChg chg="add mod">
          <ac:chgData name="Chunping Xu" userId="a5962ba47313b1f5" providerId="LiveId" clId="{FC7FD1EE-BCD6-46F1-95A2-A8572DAEF095}" dt="2021-02-05T18:19:35.441" v="396"/>
          <ac:spMkLst>
            <pc:docMk/>
            <pc:sldMk cId="3009489277" sldId="951"/>
            <ac:spMk id="9" creationId="{C6A922C5-7010-420B-AF57-141E384B281E}"/>
          </ac:spMkLst>
        </pc:spChg>
        <pc:spChg chg="add mod">
          <ac:chgData name="Chunping Xu" userId="a5962ba47313b1f5" providerId="LiveId" clId="{FC7FD1EE-BCD6-46F1-95A2-A8572DAEF095}" dt="2021-02-05T18:19:15.670" v="383"/>
          <ac:spMkLst>
            <pc:docMk/>
            <pc:sldMk cId="3009489277" sldId="951"/>
            <ac:spMk id="10" creationId="{D40D10D9-4FB8-4DBF-89E8-6764D3A2AFB8}"/>
          </ac:spMkLst>
        </pc:spChg>
        <pc:spChg chg="add mod">
          <ac:chgData name="Chunping Xu" userId="a5962ba47313b1f5" providerId="LiveId" clId="{FC7FD1EE-BCD6-46F1-95A2-A8572DAEF095}" dt="2021-02-05T18:18:35.042" v="367"/>
          <ac:spMkLst>
            <pc:docMk/>
            <pc:sldMk cId="3009489277" sldId="951"/>
            <ac:spMk id="11" creationId="{584C8705-66D2-45EA-B7A8-57927B39E5DA}"/>
          </ac:spMkLst>
        </pc:spChg>
        <pc:spChg chg="add mod">
          <ac:chgData name="Chunping Xu" userId="a5962ba47313b1f5" providerId="LiveId" clId="{FC7FD1EE-BCD6-46F1-95A2-A8572DAEF095}" dt="2021-02-05T18:23:25.993" v="446"/>
          <ac:spMkLst>
            <pc:docMk/>
            <pc:sldMk cId="3009489277" sldId="951"/>
            <ac:spMk id="12" creationId="{9441D2EB-B727-486B-B165-98AB4FF76F27}"/>
          </ac:spMkLst>
        </pc:spChg>
        <pc:spChg chg="add mod">
          <ac:chgData name="Chunping Xu" userId="a5962ba47313b1f5" providerId="LiveId" clId="{FC7FD1EE-BCD6-46F1-95A2-A8572DAEF095}" dt="2021-02-05T18:23:23.430" v="444"/>
          <ac:spMkLst>
            <pc:docMk/>
            <pc:sldMk cId="3009489277" sldId="951"/>
            <ac:spMk id="13" creationId="{D8BEC734-7B21-4545-88E3-E0E787CD3925}"/>
          </ac:spMkLst>
        </pc:spChg>
        <pc:spChg chg="add mod">
          <ac:chgData name="Chunping Xu" userId="a5962ba47313b1f5" providerId="LiveId" clId="{FC7FD1EE-BCD6-46F1-95A2-A8572DAEF095}" dt="2021-02-05T18:23:19.407" v="442"/>
          <ac:spMkLst>
            <pc:docMk/>
            <pc:sldMk cId="3009489277" sldId="951"/>
            <ac:spMk id="14" creationId="{950F817A-B0DE-41B0-BBEF-2C6185387B5B}"/>
          </ac:spMkLst>
        </pc:spChg>
        <pc:picChg chg="add mod ord">
          <ac:chgData name="Chunping Xu" userId="a5962ba47313b1f5" providerId="LiveId" clId="{FC7FD1EE-BCD6-46F1-95A2-A8572DAEF095}" dt="2021-02-05T18:23:11.749" v="440" actId="1076"/>
          <ac:picMkLst>
            <pc:docMk/>
            <pc:sldMk cId="3009489277" sldId="951"/>
            <ac:picMk id="4" creationId="{065CEC00-C588-4EE6-AF5E-C13F69D33ED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5583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0693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29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9378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4848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18535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0265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84931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5610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98480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3887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2509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44238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75722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487142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46570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85401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3220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使徒行传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1:1-11 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提阿非罗啊，我已经作了前书，论到耶稣开头一切所行所教训的，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直到他藉着圣灵吩咐所拣选的使徒，以后被接上升的日子为止。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他受害之后，用许多的凭据将自己活活地显给使徒看，四十天之久向他们显现，讲说上帝国的事。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耶稣和他们聚集的时候，嘱咐他们说：「不要离开耶路撒冷，要等候父所应许的，就是你们听见我说过的。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约翰是用水施洗，但不多几日，你们要受圣灵的洗。」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他们聚集的时候，问耶稣说：「主啊，你复兴以色列国就在这时候吗？」</a:t>
            </a:r>
          </a:p>
        </p:txBody>
      </p:sp>
    </p:spTree>
    <p:extLst>
      <p:ext uri="{BB962C8B-B14F-4D97-AF65-F5344CB8AC3E}">
        <p14:creationId xmlns:p14="http://schemas.microsoft.com/office/powerpoint/2010/main" val="231326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耶稣对他们说：「父凭着自己的权柄所定的时候、日期，不是你们可以知道的。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但圣灵降临在你们身上，你们就必得着能力，并要在耶路撒冷、犹太全地，和撒马利亚，直到地极，作我的见证。」</a:t>
            </a:r>
          </a:p>
        </p:txBody>
      </p:sp>
    </p:spTree>
    <p:extLst>
      <p:ext uri="{BB962C8B-B14F-4D97-AF65-F5344CB8AC3E}">
        <p14:creationId xmlns:p14="http://schemas.microsoft.com/office/powerpoint/2010/main" val="1721187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 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说了这话，他们正看的时候，他就被取上升，有一朵云彩把他接去，便看不见他了。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 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当他往上去，他们定睛望天的时候，忽然有两个人身穿白衣，站在旁边，说：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 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「加利利人哪，你们为甚么站着望天呢？这离开你们被接升天的耶稣，你们见他怎样往天上去，他还要怎样来。」</a:t>
            </a:r>
          </a:p>
        </p:txBody>
      </p:sp>
    </p:spTree>
    <p:extLst>
      <p:ext uri="{BB962C8B-B14F-4D97-AF65-F5344CB8AC3E}">
        <p14:creationId xmlns:p14="http://schemas.microsoft.com/office/powerpoint/2010/main" val="3410243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宣教必行，宣教可行！</a:t>
            </a:r>
            <a:endParaRPr lang="en-US" altLang="zh-CN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使徒行传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1:1-11 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前言：宣教的定义。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Mission (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宣教使命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：因上帝向世界顯現祂的慈愛，祂繼續在世界參與及工作，同時教會也參上帝的工作。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missions (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宣教事工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：是教會以上帝的宣教使命，在不同的時間、地域和民族中，進行各種宣教活動與工作。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2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(Van Engen, Charles. Mission on the Way</a:t>
            </a:r>
            <a:r>
              <a:rPr lang="zh-CN" altLang="en-US" sz="2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Issue in Mission Theology. (Grand Rapids: Baker,1996), p26-28.)</a:t>
            </a:r>
          </a:p>
          <a:p>
            <a:pPr lvl="0">
              <a:spcBef>
                <a:spcPts val="2400"/>
              </a:spcBef>
              <a:spcAft>
                <a:spcPts val="24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5CEC00-C588-4EE6-AF5E-C13F69D33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165" y="-1323737"/>
            <a:ext cx="6493669" cy="64936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EE2D7-B48A-488D-B009-3880E349F2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8233" y="4506993"/>
            <a:ext cx="2721769" cy="63007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zh-CN" altLang="en-US" sz="3200" dirty="0">
                <a:solidFill>
                  <a:schemeClr val="bg2">
                    <a:lumMod val="75000"/>
                  </a:schemeClr>
                </a:solidFill>
                <a:highlight>
                  <a:srgbClr val="FFFF00"/>
                </a:highlight>
              </a:rPr>
              <a:t>使徒</a:t>
            </a:r>
            <a:endParaRPr lang="en-US" sz="3200" dirty="0">
              <a:solidFill>
                <a:schemeClr val="bg2">
                  <a:lumMod val="7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1C4702-E3B2-4852-9C8C-A863126D7DA7}"/>
              </a:ext>
            </a:extLst>
          </p:cNvPr>
          <p:cNvSpPr txBox="1">
            <a:spLocks/>
          </p:cNvSpPr>
          <p:nvPr/>
        </p:nvSpPr>
        <p:spPr>
          <a:xfrm>
            <a:off x="4074318" y="4508659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zh-CN" altLang="en-US" sz="3200" dirty="0"/>
              <a:t>慕道友</a:t>
            </a:r>
            <a:endParaRPr lang="en-US" sz="3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EF1D31-0FE5-45B4-9C53-50895FB71713}"/>
              </a:ext>
            </a:extLst>
          </p:cNvPr>
          <p:cNvSpPr txBox="1">
            <a:spLocks/>
          </p:cNvSpPr>
          <p:nvPr/>
        </p:nvSpPr>
        <p:spPr>
          <a:xfrm>
            <a:off x="5435202" y="3197781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100</a:t>
            </a:r>
            <a:r>
              <a:rPr lang="zh-CN" altLang="en-US" sz="3200" dirty="0">
                <a:solidFill>
                  <a:srgbClr val="FF0000"/>
                </a:solidFill>
              </a:rPr>
              <a:t>系列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6A922C5-7010-420B-AF57-141E384B281E}"/>
              </a:ext>
            </a:extLst>
          </p:cNvPr>
          <p:cNvSpPr txBox="1">
            <a:spLocks/>
          </p:cNvSpPr>
          <p:nvPr/>
        </p:nvSpPr>
        <p:spPr>
          <a:xfrm>
            <a:off x="2026443" y="2256710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zh-CN" altLang="en-US" sz="3200" dirty="0"/>
              <a:t>圣徒</a:t>
            </a:r>
            <a:endParaRPr lang="en-US" sz="32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0D10D9-4FB8-4DBF-89E8-6764D3A2AFB8}"/>
              </a:ext>
            </a:extLst>
          </p:cNvPr>
          <p:cNvSpPr txBox="1">
            <a:spLocks/>
          </p:cNvSpPr>
          <p:nvPr/>
        </p:nvSpPr>
        <p:spPr>
          <a:xfrm>
            <a:off x="4074318" y="794385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zh-CN" altLang="en-US" sz="3200" dirty="0"/>
              <a:t>门徒</a:t>
            </a:r>
            <a:endParaRPr lang="en-US" sz="32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4C8705-66D2-45EA-B7A8-57927B39E5DA}"/>
              </a:ext>
            </a:extLst>
          </p:cNvPr>
          <p:cNvSpPr txBox="1">
            <a:spLocks/>
          </p:cNvSpPr>
          <p:nvPr/>
        </p:nvSpPr>
        <p:spPr>
          <a:xfrm>
            <a:off x="6197202" y="2344103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zh-CN" altLang="en-US" sz="3200" dirty="0"/>
              <a:t>信徒</a:t>
            </a:r>
            <a:endParaRPr lang="en-US" sz="32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441D2EB-B727-486B-B165-98AB4FF76F27}"/>
              </a:ext>
            </a:extLst>
          </p:cNvPr>
          <p:cNvSpPr txBox="1">
            <a:spLocks/>
          </p:cNvSpPr>
          <p:nvPr/>
        </p:nvSpPr>
        <p:spPr>
          <a:xfrm>
            <a:off x="2026443" y="3187542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400</a:t>
            </a:r>
            <a:r>
              <a:rPr lang="zh-CN" altLang="en-US" sz="3200" dirty="0">
                <a:solidFill>
                  <a:srgbClr val="FF0000"/>
                </a:solidFill>
              </a:rPr>
              <a:t>系列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8BEC734-7B21-4545-88E3-E0E787CD3925}"/>
              </a:ext>
            </a:extLst>
          </p:cNvPr>
          <p:cNvSpPr txBox="1">
            <a:spLocks/>
          </p:cNvSpPr>
          <p:nvPr/>
        </p:nvSpPr>
        <p:spPr>
          <a:xfrm>
            <a:off x="2222896" y="1424464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300</a:t>
            </a:r>
            <a:r>
              <a:rPr lang="zh-CN" altLang="en-US" sz="3200" dirty="0">
                <a:solidFill>
                  <a:srgbClr val="FF0000"/>
                </a:solidFill>
              </a:rPr>
              <a:t>系列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50F817A-B0DE-41B0-BBEF-2C6185387B5B}"/>
              </a:ext>
            </a:extLst>
          </p:cNvPr>
          <p:cNvSpPr txBox="1">
            <a:spLocks/>
          </p:cNvSpPr>
          <p:nvPr/>
        </p:nvSpPr>
        <p:spPr>
          <a:xfrm>
            <a:off x="5199459" y="1483757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200</a:t>
            </a:r>
            <a:r>
              <a:rPr lang="zh-CN" altLang="en-US" sz="3200" dirty="0">
                <a:solidFill>
                  <a:srgbClr val="FF0000"/>
                </a:solidFill>
              </a:rPr>
              <a:t>系列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48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提阿非罗啊，我已经作了前书，论到耶稣开头一切所行所教训的，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直到他藉着圣灵吩咐所拣选的使徒，以后被接上升的日子为止。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他受害之后，用许多的凭据将自己活活地显给使徒看，四十天之久向他们显现，讲说上帝国的事。</a:t>
            </a:r>
          </a:p>
        </p:txBody>
      </p:sp>
    </p:spTree>
    <p:extLst>
      <p:ext uri="{BB962C8B-B14F-4D97-AF65-F5344CB8AC3E}">
        <p14:creationId xmlns:p14="http://schemas.microsoft.com/office/powerpoint/2010/main" val="2283445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一、看见国度的荣耀，宣教必行！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、从国度教会的角度，看到基督信仰宣教的本质。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、从地方教会的角度，看到生命力的延续。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、从信徒个人的角度，看到对灵魂的关心。</a:t>
            </a:r>
          </a:p>
        </p:txBody>
      </p:sp>
    </p:spTree>
    <p:extLst>
      <p:ext uri="{BB962C8B-B14F-4D97-AF65-F5344CB8AC3E}">
        <p14:creationId xmlns:p14="http://schemas.microsoft.com/office/powerpoint/2010/main" val="238494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耶稣和他们聚集的时候，嘱咐他们说：「不要离开耶路撒冷，要等候父所应许的，就是你们听见我说过的。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约翰是用水施洗，但不多几日，你们要受圣灵的洗。」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他们聚集的时候，问耶稣说：「主啊，你复兴以色列国就在这时候吗？」</a:t>
            </a:r>
          </a:p>
        </p:txBody>
      </p:sp>
    </p:spTree>
    <p:extLst>
      <p:ext uri="{BB962C8B-B14F-4D97-AF65-F5344CB8AC3E}">
        <p14:creationId xmlns:p14="http://schemas.microsoft.com/office/powerpoint/2010/main" val="1796714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耶稣对他们说：「父凭着自己的权柄所定的时候、日期，不是你们可以知道的。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但圣灵降临在你们身上，你们就必得着能力，并要在耶路撒冷、犹太全地，和撒马利亚，直到地极，作我的见证。」</a:t>
            </a:r>
          </a:p>
        </p:txBody>
      </p:sp>
    </p:spTree>
    <p:extLst>
      <p:ext uri="{BB962C8B-B14F-4D97-AF65-F5344CB8AC3E}">
        <p14:creationId xmlns:p14="http://schemas.microsoft.com/office/powerpoint/2010/main" val="2072366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一、看见国度的荣耀，宣教必行！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二、看见圣灵的降临，宣教可行！</a:t>
            </a:r>
          </a:p>
        </p:txBody>
      </p:sp>
    </p:spTree>
    <p:extLst>
      <p:ext uri="{BB962C8B-B14F-4D97-AF65-F5344CB8AC3E}">
        <p14:creationId xmlns:p14="http://schemas.microsoft.com/office/powerpoint/2010/main" val="115290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、我们是在与圣灵同工。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、地方教会只需担当主相应的托付。</a:t>
            </a:r>
          </a:p>
        </p:txBody>
      </p:sp>
    </p:spTree>
    <p:extLst>
      <p:ext uri="{BB962C8B-B14F-4D97-AF65-F5344CB8AC3E}">
        <p14:creationId xmlns:p14="http://schemas.microsoft.com/office/powerpoint/2010/main" val="282307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宣教的范畴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从地区：本地、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海外（异地）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从内容：福音、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教导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从文化：同文化、异文化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从时间：长宣、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短宣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622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、我们是在与圣灵同工。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、地方教会只需担当主相应的托付。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、三谷依然身处宣教的禾场。</a:t>
            </a:r>
          </a:p>
        </p:txBody>
      </p:sp>
    </p:spTree>
    <p:extLst>
      <p:ext uri="{BB962C8B-B14F-4D97-AF65-F5344CB8AC3E}">
        <p14:creationId xmlns:p14="http://schemas.microsoft.com/office/powerpoint/2010/main" val="4135930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美国有多少华人？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2020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年估计：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美国：约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550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万；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加州：约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万；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  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旧金山：约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万。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三谷教会可接触范围之内（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Tri Valley &amp; San Ramon Valley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）讲国语的家庭：约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2-3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万。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附近有国语事工的教会：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Pleasanton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间，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San Ramon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间。</a:t>
            </a:r>
          </a:p>
          <a:p>
            <a:pPr lvl="3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521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 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说了这话，他们正看的时候，他就被取上升，有一朵云彩把他接去，便看不见他了。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 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当他往上去，他们定睛望天的时候，忽然有两个人身穿白衣，站在旁边，说：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 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「加利利人哪，你们为甚么站着望天呢？这离开你们被接升天的耶稣，你们见他怎样往天上去，他还要怎样来。」</a:t>
            </a:r>
          </a:p>
        </p:txBody>
      </p:sp>
    </p:spTree>
    <p:extLst>
      <p:ext uri="{BB962C8B-B14F-4D97-AF65-F5344CB8AC3E}">
        <p14:creationId xmlns:p14="http://schemas.microsoft.com/office/powerpoint/2010/main" val="157581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一、看见国度的荣耀，宣教必行！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二、看见圣灵的降临，宣教可行！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三、看见三谷的条件，宣教当行！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5261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、大力支持英文堂的事工，用恒久的祷告托住他们。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B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、中文堂的宣教事工。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长、中、短宣的分别：分别以年、月、周计。</a:t>
            </a:r>
          </a:p>
        </p:txBody>
      </p:sp>
    </p:spTree>
    <p:extLst>
      <p:ext uri="{BB962C8B-B14F-4D97-AF65-F5344CB8AC3E}">
        <p14:creationId xmlns:p14="http://schemas.microsoft.com/office/powerpoint/2010/main" val="373827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、从异地长宣，与宣教机构合作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支持。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、从异地中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短宣，对宣教士协助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关怀。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、中文堂的本地宣教事工：福音小组。</a:t>
            </a:r>
          </a:p>
        </p:txBody>
      </p:sp>
    </p:spTree>
    <p:extLst>
      <p:ext uri="{BB962C8B-B14F-4D97-AF65-F5344CB8AC3E}">
        <p14:creationId xmlns:p14="http://schemas.microsoft.com/office/powerpoint/2010/main" val="11229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月：在教会周三祷告会中立项；</a:t>
            </a:r>
            <a:endParaRPr lang="en-US" altLang="zh-CN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月：呼召同工，建立团队，准备培训材料；</a:t>
            </a:r>
            <a:endParaRPr lang="en-US" altLang="zh-CN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3-4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月：展开同工队伍的培训，鼓励弟兄姊妹们准备邀请与陪同的参与；</a:t>
            </a:r>
            <a:endParaRPr lang="en-US" altLang="zh-CN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5-7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月中：开展第一届福音小组的运作；</a:t>
            </a:r>
            <a:endParaRPr lang="en-US" altLang="zh-CN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月中下旬：对第一届福音小组运作的总结，策划第二届福音小组的进行。</a:t>
            </a:r>
          </a:p>
          <a:p>
            <a:pPr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496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结语：马太福音</a:t>
            </a: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25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那领五千银子的又带着那另外的五千来，说：</a:t>
            </a: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主啊，你交给我五千银子。请看，我又赚了五千。</a:t>
            </a: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主人说：</a:t>
            </a: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好，你这又良善又忠心的仆人，你在不多的事上有忠心，我要把许多事派你管理；可以进来享受你主人的快乐。</a:t>
            </a: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2917337985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7960</TotalTime>
  <Words>1525</Words>
  <Application>Microsoft Office PowerPoint</Application>
  <PresentationFormat>On-screen Show (16:9)</PresentationFormat>
  <Paragraphs>80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Georgia</vt:lpstr>
      <vt:lpstr>PMingLiU</vt:lpstr>
      <vt:lpstr>Trebuchet MS</vt:lpstr>
      <vt:lpstr>Arial</vt:lpstr>
      <vt:lpstr>Tahoma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2021-02-05T18:27:13Z</dcterms:modified>
</cp:coreProperties>
</file>