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4"/>
  </p:sldMasterIdLst>
  <p:sldIdLst>
    <p:sldId id="256" r:id="rId5"/>
    <p:sldId id="257" r:id="rId6"/>
    <p:sldId id="367" r:id="rId7"/>
    <p:sldId id="339" r:id="rId8"/>
    <p:sldId id="298" r:id="rId9"/>
    <p:sldId id="374" r:id="rId10"/>
    <p:sldId id="407" r:id="rId11"/>
    <p:sldId id="375" r:id="rId12"/>
    <p:sldId id="376" r:id="rId13"/>
    <p:sldId id="380" r:id="rId14"/>
    <p:sldId id="404" r:id="rId15"/>
    <p:sldId id="405" r:id="rId16"/>
    <p:sldId id="381" r:id="rId17"/>
    <p:sldId id="385" r:id="rId18"/>
    <p:sldId id="382" r:id="rId19"/>
    <p:sldId id="369" r:id="rId20"/>
    <p:sldId id="373" r:id="rId21"/>
    <p:sldId id="392" r:id="rId22"/>
    <p:sldId id="372" r:id="rId23"/>
    <p:sldId id="393" r:id="rId24"/>
    <p:sldId id="401" r:id="rId25"/>
    <p:sldId id="409" r:id="rId26"/>
    <p:sldId id="265" r:id="rId27"/>
    <p:sldId id="386" r:id="rId28"/>
    <p:sldId id="387" r:id="rId29"/>
    <p:sldId id="397" r:id="rId30"/>
    <p:sldId id="398" r:id="rId31"/>
    <p:sldId id="399" r:id="rId32"/>
    <p:sldId id="400" r:id="rId33"/>
    <p:sldId id="332" r:id="rId34"/>
    <p:sldId id="406" r:id="rId35"/>
    <p:sldId id="390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iasong Huang" initials="JH" lastIdx="1" clrIdx="0">
    <p:extLst>
      <p:ext uri="{19B8F6BF-5375-455C-9EA6-DF929625EA0E}">
        <p15:presenceInfo xmlns:p15="http://schemas.microsoft.com/office/powerpoint/2012/main" userId="Jiasong Hua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2DC38EE-6A7F-41DF-B891-B5CB450FA182}" v="121" dt="2021-01-28T16:32:49.1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8" d="100"/>
          <a:sy n="58" d="100"/>
        </p:scale>
        <p:origin x="220" y="-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iasong Huang" userId="15496fe7-5392-414e-8083-e82aa8fdc3bc" providerId="ADAL" clId="{52DC38EE-6A7F-41DF-B891-B5CB450FA182}"/>
    <pc:docChg chg="undo custSel addSld delSld modSld sldOrd">
      <pc:chgData name="Jiasong Huang" userId="15496fe7-5392-414e-8083-e82aa8fdc3bc" providerId="ADAL" clId="{52DC38EE-6A7F-41DF-B891-B5CB450FA182}" dt="2021-01-28T16:41:31.195" v="755" actId="2696"/>
      <pc:docMkLst>
        <pc:docMk/>
      </pc:docMkLst>
      <pc:sldChg chg="modSp mod">
        <pc:chgData name="Jiasong Huang" userId="15496fe7-5392-414e-8083-e82aa8fdc3bc" providerId="ADAL" clId="{52DC38EE-6A7F-41DF-B891-B5CB450FA182}" dt="2021-01-28T15:42:07.962" v="135"/>
        <pc:sldMkLst>
          <pc:docMk/>
          <pc:sldMk cId="2771754143" sldId="257"/>
        </pc:sldMkLst>
        <pc:spChg chg="mod">
          <ac:chgData name="Jiasong Huang" userId="15496fe7-5392-414e-8083-e82aa8fdc3bc" providerId="ADAL" clId="{52DC38EE-6A7F-41DF-B891-B5CB450FA182}" dt="2021-01-28T15:42:07.962" v="135"/>
          <ac:spMkLst>
            <pc:docMk/>
            <pc:sldMk cId="2771754143" sldId="257"/>
            <ac:spMk id="2" creationId="{52F4888C-39FC-48A6-BE02-66D719548989}"/>
          </ac:spMkLst>
        </pc:spChg>
      </pc:sldChg>
      <pc:sldChg chg="modSp mod">
        <pc:chgData name="Jiasong Huang" userId="15496fe7-5392-414e-8083-e82aa8fdc3bc" providerId="ADAL" clId="{52DC38EE-6A7F-41DF-B891-B5CB450FA182}" dt="2021-01-28T16:29:41.113" v="671" actId="115"/>
        <pc:sldMkLst>
          <pc:docMk/>
          <pc:sldMk cId="2044681763" sldId="265"/>
        </pc:sldMkLst>
        <pc:spChg chg="mod">
          <ac:chgData name="Jiasong Huang" userId="15496fe7-5392-414e-8083-e82aa8fdc3bc" providerId="ADAL" clId="{52DC38EE-6A7F-41DF-B891-B5CB450FA182}" dt="2021-01-28T16:29:41.113" v="671" actId="115"/>
          <ac:spMkLst>
            <pc:docMk/>
            <pc:sldMk cId="2044681763" sldId="265"/>
            <ac:spMk id="3" creationId="{442B1AF5-CB0B-4AD9-A916-6C238E2F6BFE}"/>
          </ac:spMkLst>
        </pc:spChg>
      </pc:sldChg>
      <pc:sldChg chg="modSp mod">
        <pc:chgData name="Jiasong Huang" userId="15496fe7-5392-414e-8083-e82aa8fdc3bc" providerId="ADAL" clId="{52DC38EE-6A7F-41DF-B891-B5CB450FA182}" dt="2021-01-28T16:24:08.998" v="627"/>
        <pc:sldMkLst>
          <pc:docMk/>
          <pc:sldMk cId="4062837501" sldId="332"/>
        </pc:sldMkLst>
        <pc:spChg chg="mod">
          <ac:chgData name="Jiasong Huang" userId="15496fe7-5392-414e-8083-e82aa8fdc3bc" providerId="ADAL" clId="{52DC38EE-6A7F-41DF-B891-B5CB450FA182}" dt="2021-01-28T16:24:08.998" v="627"/>
          <ac:spMkLst>
            <pc:docMk/>
            <pc:sldMk cId="4062837501" sldId="332"/>
            <ac:spMk id="3" creationId="{442B1AF5-CB0B-4AD9-A916-6C238E2F6BFE}"/>
          </ac:spMkLst>
        </pc:spChg>
      </pc:sldChg>
      <pc:sldChg chg="del">
        <pc:chgData name="Jiasong Huang" userId="15496fe7-5392-414e-8083-e82aa8fdc3bc" providerId="ADAL" clId="{52DC38EE-6A7F-41DF-B891-B5CB450FA182}" dt="2021-01-28T16:18:07.822" v="586" actId="2696"/>
        <pc:sldMkLst>
          <pc:docMk/>
          <pc:sldMk cId="2144476641" sldId="358"/>
        </pc:sldMkLst>
      </pc:sldChg>
      <pc:sldChg chg="ord">
        <pc:chgData name="Jiasong Huang" userId="15496fe7-5392-414e-8083-e82aa8fdc3bc" providerId="ADAL" clId="{52DC38EE-6A7F-41DF-B891-B5CB450FA182}" dt="2021-01-28T16:04:12.924" v="278"/>
        <pc:sldMkLst>
          <pc:docMk/>
          <pc:sldMk cId="3715642437" sldId="373"/>
        </pc:sldMkLst>
      </pc:sldChg>
      <pc:sldChg chg="modSp mod addCm">
        <pc:chgData name="Jiasong Huang" userId="15496fe7-5392-414e-8083-e82aa8fdc3bc" providerId="ADAL" clId="{52DC38EE-6A7F-41DF-B891-B5CB450FA182}" dt="2021-01-28T15:41:46.345" v="132" actId="20577"/>
        <pc:sldMkLst>
          <pc:docMk/>
          <pc:sldMk cId="1210631854" sldId="374"/>
        </pc:sldMkLst>
        <pc:spChg chg="mod">
          <ac:chgData name="Jiasong Huang" userId="15496fe7-5392-414e-8083-e82aa8fdc3bc" providerId="ADAL" clId="{52DC38EE-6A7F-41DF-B891-B5CB450FA182}" dt="2021-01-28T15:41:46.345" v="132" actId="20577"/>
          <ac:spMkLst>
            <pc:docMk/>
            <pc:sldMk cId="1210631854" sldId="374"/>
            <ac:spMk id="3" creationId="{442B1AF5-CB0B-4AD9-A916-6C238E2F6BFE}"/>
          </ac:spMkLst>
        </pc:spChg>
      </pc:sldChg>
      <pc:sldChg chg="modSp mod">
        <pc:chgData name="Jiasong Huang" userId="15496fe7-5392-414e-8083-e82aa8fdc3bc" providerId="ADAL" clId="{52DC38EE-6A7F-41DF-B891-B5CB450FA182}" dt="2021-01-28T15:44:50.563" v="147" actId="5793"/>
        <pc:sldMkLst>
          <pc:docMk/>
          <pc:sldMk cId="177725043" sldId="376"/>
        </pc:sldMkLst>
        <pc:spChg chg="mod">
          <ac:chgData name="Jiasong Huang" userId="15496fe7-5392-414e-8083-e82aa8fdc3bc" providerId="ADAL" clId="{52DC38EE-6A7F-41DF-B891-B5CB450FA182}" dt="2021-01-28T15:44:50.563" v="147" actId="5793"/>
          <ac:spMkLst>
            <pc:docMk/>
            <pc:sldMk cId="177725043" sldId="376"/>
            <ac:spMk id="3" creationId="{442B1AF5-CB0B-4AD9-A916-6C238E2F6BFE}"/>
          </ac:spMkLst>
        </pc:spChg>
      </pc:sldChg>
      <pc:sldChg chg="modSp mod">
        <pc:chgData name="Jiasong Huang" userId="15496fe7-5392-414e-8083-e82aa8fdc3bc" providerId="ADAL" clId="{52DC38EE-6A7F-41DF-B891-B5CB450FA182}" dt="2021-01-28T15:49:05.103" v="167" actId="115"/>
        <pc:sldMkLst>
          <pc:docMk/>
          <pc:sldMk cId="1126853716" sldId="380"/>
        </pc:sldMkLst>
        <pc:spChg chg="mod">
          <ac:chgData name="Jiasong Huang" userId="15496fe7-5392-414e-8083-e82aa8fdc3bc" providerId="ADAL" clId="{52DC38EE-6A7F-41DF-B891-B5CB450FA182}" dt="2021-01-28T15:49:05.103" v="167" actId="115"/>
          <ac:spMkLst>
            <pc:docMk/>
            <pc:sldMk cId="1126853716" sldId="380"/>
            <ac:spMk id="3" creationId="{442B1AF5-CB0B-4AD9-A916-6C238E2F6BFE}"/>
          </ac:spMkLst>
        </pc:spChg>
      </pc:sldChg>
      <pc:sldChg chg="modSp mod">
        <pc:chgData name="Jiasong Huang" userId="15496fe7-5392-414e-8083-e82aa8fdc3bc" providerId="ADAL" clId="{52DC38EE-6A7F-41DF-B891-B5CB450FA182}" dt="2021-01-28T15:54:16.775" v="190"/>
        <pc:sldMkLst>
          <pc:docMk/>
          <pc:sldMk cId="3951164358" sldId="381"/>
        </pc:sldMkLst>
        <pc:spChg chg="mod">
          <ac:chgData name="Jiasong Huang" userId="15496fe7-5392-414e-8083-e82aa8fdc3bc" providerId="ADAL" clId="{52DC38EE-6A7F-41DF-B891-B5CB450FA182}" dt="2021-01-28T15:54:16.775" v="190"/>
          <ac:spMkLst>
            <pc:docMk/>
            <pc:sldMk cId="3951164358" sldId="381"/>
            <ac:spMk id="3" creationId="{442B1AF5-CB0B-4AD9-A916-6C238E2F6BFE}"/>
          </ac:spMkLst>
        </pc:spChg>
      </pc:sldChg>
      <pc:sldChg chg="modSp mod">
        <pc:chgData name="Jiasong Huang" userId="15496fe7-5392-414e-8083-e82aa8fdc3bc" providerId="ADAL" clId="{52DC38EE-6A7F-41DF-B891-B5CB450FA182}" dt="2021-01-28T16:27:45.946" v="633" actId="14100"/>
        <pc:sldMkLst>
          <pc:docMk/>
          <pc:sldMk cId="1711259113" sldId="382"/>
        </pc:sldMkLst>
        <pc:spChg chg="mod">
          <ac:chgData name="Jiasong Huang" userId="15496fe7-5392-414e-8083-e82aa8fdc3bc" providerId="ADAL" clId="{52DC38EE-6A7F-41DF-B891-B5CB450FA182}" dt="2021-01-28T16:27:45.946" v="633" actId="14100"/>
          <ac:spMkLst>
            <pc:docMk/>
            <pc:sldMk cId="1711259113" sldId="382"/>
            <ac:spMk id="3" creationId="{442B1AF5-CB0B-4AD9-A916-6C238E2F6BFE}"/>
          </ac:spMkLst>
        </pc:spChg>
      </pc:sldChg>
      <pc:sldChg chg="modSp mod">
        <pc:chgData name="Jiasong Huang" userId="15496fe7-5392-414e-8083-e82aa8fdc3bc" providerId="ADAL" clId="{52DC38EE-6A7F-41DF-B891-B5CB450FA182}" dt="2021-01-28T16:13:23.260" v="572" actId="20577"/>
        <pc:sldMkLst>
          <pc:docMk/>
          <pc:sldMk cId="1534863270" sldId="386"/>
        </pc:sldMkLst>
        <pc:spChg chg="mod">
          <ac:chgData name="Jiasong Huang" userId="15496fe7-5392-414e-8083-e82aa8fdc3bc" providerId="ADAL" clId="{52DC38EE-6A7F-41DF-B891-B5CB450FA182}" dt="2021-01-28T16:13:23.260" v="572" actId="20577"/>
          <ac:spMkLst>
            <pc:docMk/>
            <pc:sldMk cId="1534863270" sldId="386"/>
            <ac:spMk id="3" creationId="{442B1AF5-CB0B-4AD9-A916-6C238E2F6BFE}"/>
          </ac:spMkLst>
        </pc:spChg>
      </pc:sldChg>
      <pc:sldChg chg="addSp delSp modSp mod">
        <pc:chgData name="Jiasong Huang" userId="15496fe7-5392-414e-8083-e82aa8fdc3bc" providerId="ADAL" clId="{52DC38EE-6A7F-41DF-B891-B5CB450FA182}" dt="2021-01-28T16:31:32.619" v="695" actId="478"/>
        <pc:sldMkLst>
          <pc:docMk/>
          <pc:sldMk cId="2898609312" sldId="387"/>
        </pc:sldMkLst>
        <pc:spChg chg="add del mod">
          <ac:chgData name="Jiasong Huang" userId="15496fe7-5392-414e-8083-e82aa8fdc3bc" providerId="ADAL" clId="{52DC38EE-6A7F-41DF-B891-B5CB450FA182}" dt="2021-01-28T16:31:20.890" v="692" actId="478"/>
          <ac:spMkLst>
            <pc:docMk/>
            <pc:sldMk cId="2898609312" sldId="387"/>
            <ac:spMk id="3" creationId="{442B1AF5-CB0B-4AD9-A916-6C238E2F6BFE}"/>
          </ac:spMkLst>
        </pc:spChg>
        <pc:spChg chg="del mod">
          <ac:chgData name="Jiasong Huang" userId="15496fe7-5392-414e-8083-e82aa8fdc3bc" providerId="ADAL" clId="{52DC38EE-6A7F-41DF-B891-B5CB450FA182}" dt="2021-01-28T16:31:32.619" v="695" actId="478"/>
          <ac:spMkLst>
            <pc:docMk/>
            <pc:sldMk cId="2898609312" sldId="387"/>
            <ac:spMk id="4" creationId="{26DBD0C1-E5B5-4A05-83DD-D4A26D16B270}"/>
          </ac:spMkLst>
        </pc:spChg>
        <pc:spChg chg="add del mod">
          <ac:chgData name="Jiasong Huang" userId="15496fe7-5392-414e-8083-e82aa8fdc3bc" providerId="ADAL" clId="{52DC38EE-6A7F-41DF-B891-B5CB450FA182}" dt="2021-01-28T16:31:09.496" v="688" actId="478"/>
          <ac:spMkLst>
            <pc:docMk/>
            <pc:sldMk cId="2898609312" sldId="387"/>
            <ac:spMk id="5" creationId="{059C2034-8A69-4ACF-A8F8-8B37A2A57460}"/>
          </ac:spMkLst>
        </pc:spChg>
        <pc:spChg chg="add del mod">
          <ac:chgData name="Jiasong Huang" userId="15496fe7-5392-414e-8083-e82aa8fdc3bc" providerId="ADAL" clId="{52DC38EE-6A7F-41DF-B891-B5CB450FA182}" dt="2021-01-28T16:31:16.862" v="690" actId="478"/>
          <ac:spMkLst>
            <pc:docMk/>
            <pc:sldMk cId="2898609312" sldId="387"/>
            <ac:spMk id="7" creationId="{2D868ED1-DC60-4F67-83DB-972539D5E168}"/>
          </ac:spMkLst>
        </pc:spChg>
        <pc:spChg chg="add del mod">
          <ac:chgData name="Jiasong Huang" userId="15496fe7-5392-414e-8083-e82aa8fdc3bc" providerId="ADAL" clId="{52DC38EE-6A7F-41DF-B891-B5CB450FA182}" dt="2021-01-28T16:31:20.890" v="692" actId="478"/>
          <ac:spMkLst>
            <pc:docMk/>
            <pc:sldMk cId="2898609312" sldId="387"/>
            <ac:spMk id="9" creationId="{AB1B7D11-AA4A-4F03-8212-A48280B38B78}"/>
          </ac:spMkLst>
        </pc:spChg>
      </pc:sldChg>
      <pc:sldChg chg="del">
        <pc:chgData name="Jiasong Huang" userId="15496fe7-5392-414e-8083-e82aa8fdc3bc" providerId="ADAL" clId="{52DC38EE-6A7F-41DF-B891-B5CB450FA182}" dt="2021-01-28T16:24:24.301" v="628" actId="2696"/>
        <pc:sldMkLst>
          <pc:docMk/>
          <pc:sldMk cId="3269074437" sldId="388"/>
        </pc:sldMkLst>
      </pc:sldChg>
      <pc:sldChg chg="modSp del mod">
        <pc:chgData name="Jiasong Huang" userId="15496fe7-5392-414e-8083-e82aa8fdc3bc" providerId="ADAL" clId="{52DC38EE-6A7F-41DF-B891-B5CB450FA182}" dt="2021-01-28T16:22:33.907" v="622" actId="2696"/>
        <pc:sldMkLst>
          <pc:docMk/>
          <pc:sldMk cId="2701848290" sldId="389"/>
        </pc:sldMkLst>
        <pc:spChg chg="mod">
          <ac:chgData name="Jiasong Huang" userId="15496fe7-5392-414e-8083-e82aa8fdc3bc" providerId="ADAL" clId="{52DC38EE-6A7F-41DF-B891-B5CB450FA182}" dt="2021-01-28T16:22:13.323" v="616" actId="21"/>
          <ac:spMkLst>
            <pc:docMk/>
            <pc:sldMk cId="2701848290" sldId="389"/>
            <ac:spMk id="3" creationId="{442B1AF5-CB0B-4AD9-A916-6C238E2F6BFE}"/>
          </ac:spMkLst>
        </pc:spChg>
      </pc:sldChg>
      <pc:sldChg chg="modSp mod">
        <pc:chgData name="Jiasong Huang" userId="15496fe7-5392-414e-8083-e82aa8fdc3bc" providerId="ADAL" clId="{52DC38EE-6A7F-41DF-B891-B5CB450FA182}" dt="2021-01-28T16:25:28.486" v="632" actId="20577"/>
        <pc:sldMkLst>
          <pc:docMk/>
          <pc:sldMk cId="474851271" sldId="390"/>
        </pc:sldMkLst>
        <pc:spChg chg="mod">
          <ac:chgData name="Jiasong Huang" userId="15496fe7-5392-414e-8083-e82aa8fdc3bc" providerId="ADAL" clId="{52DC38EE-6A7F-41DF-B891-B5CB450FA182}" dt="2021-01-28T16:25:28.486" v="632" actId="20577"/>
          <ac:spMkLst>
            <pc:docMk/>
            <pc:sldMk cId="474851271" sldId="390"/>
            <ac:spMk id="3" creationId="{442B1AF5-CB0B-4AD9-A916-6C238E2F6BFE}"/>
          </ac:spMkLst>
        </pc:spChg>
      </pc:sldChg>
      <pc:sldChg chg="modSp del mod">
        <pc:chgData name="Jiasong Huang" userId="15496fe7-5392-414e-8083-e82aa8fdc3bc" providerId="ADAL" clId="{52DC38EE-6A7F-41DF-B891-B5CB450FA182}" dt="2021-01-28T16:41:07.008" v="754" actId="2696"/>
        <pc:sldMkLst>
          <pc:docMk/>
          <pc:sldMk cId="3392333655" sldId="391"/>
        </pc:sldMkLst>
        <pc:spChg chg="mod">
          <ac:chgData name="Jiasong Huang" userId="15496fe7-5392-414e-8083-e82aa8fdc3bc" providerId="ADAL" clId="{52DC38EE-6A7F-41DF-B891-B5CB450FA182}" dt="2021-01-28T16:05:02.761" v="279" actId="21"/>
          <ac:spMkLst>
            <pc:docMk/>
            <pc:sldMk cId="3392333655" sldId="391"/>
            <ac:spMk id="3" creationId="{442B1AF5-CB0B-4AD9-A916-6C238E2F6BFE}"/>
          </ac:spMkLst>
        </pc:spChg>
      </pc:sldChg>
      <pc:sldChg chg="modSp mod">
        <pc:chgData name="Jiasong Huang" userId="15496fe7-5392-414e-8083-e82aa8fdc3bc" providerId="ADAL" clId="{52DC38EE-6A7F-41DF-B891-B5CB450FA182}" dt="2021-01-28T16:28:40.825" v="634" actId="14100"/>
        <pc:sldMkLst>
          <pc:docMk/>
          <pc:sldMk cId="211519488" sldId="393"/>
        </pc:sldMkLst>
        <pc:spChg chg="mod">
          <ac:chgData name="Jiasong Huang" userId="15496fe7-5392-414e-8083-e82aa8fdc3bc" providerId="ADAL" clId="{52DC38EE-6A7F-41DF-B891-B5CB450FA182}" dt="2021-01-28T16:28:40.825" v="634" actId="14100"/>
          <ac:spMkLst>
            <pc:docMk/>
            <pc:sldMk cId="211519488" sldId="393"/>
            <ac:spMk id="3" creationId="{442B1AF5-CB0B-4AD9-A916-6C238E2F6BFE}"/>
          </ac:spMkLst>
        </pc:spChg>
      </pc:sldChg>
      <pc:sldChg chg="modSp del mod">
        <pc:chgData name="Jiasong Huang" userId="15496fe7-5392-414e-8083-e82aa8fdc3bc" providerId="ADAL" clId="{52DC38EE-6A7F-41DF-B891-B5CB450FA182}" dt="2021-01-28T15:50:14.936" v="168" actId="2696"/>
        <pc:sldMkLst>
          <pc:docMk/>
          <pc:sldMk cId="1186584957" sldId="394"/>
        </pc:sldMkLst>
        <pc:spChg chg="mod">
          <ac:chgData name="Jiasong Huang" userId="15496fe7-5392-414e-8083-e82aa8fdc3bc" providerId="ADAL" clId="{52DC38EE-6A7F-41DF-B891-B5CB450FA182}" dt="2021-01-28T15:48:31.702" v="160" actId="21"/>
          <ac:spMkLst>
            <pc:docMk/>
            <pc:sldMk cId="1186584957" sldId="394"/>
            <ac:spMk id="3" creationId="{442B1AF5-CB0B-4AD9-A916-6C238E2F6BFE}"/>
          </ac:spMkLst>
        </pc:spChg>
      </pc:sldChg>
      <pc:sldChg chg="del">
        <pc:chgData name="Jiasong Huang" userId="15496fe7-5392-414e-8083-e82aa8fdc3bc" providerId="ADAL" clId="{52DC38EE-6A7F-41DF-B891-B5CB450FA182}" dt="2021-01-28T15:50:52.042" v="169" actId="2696"/>
        <pc:sldMkLst>
          <pc:docMk/>
          <pc:sldMk cId="4168292815" sldId="395"/>
        </pc:sldMkLst>
      </pc:sldChg>
      <pc:sldChg chg="delSp modSp mod">
        <pc:chgData name="Jiasong Huang" userId="15496fe7-5392-414e-8083-e82aa8fdc3bc" providerId="ADAL" clId="{52DC38EE-6A7F-41DF-B891-B5CB450FA182}" dt="2021-01-28T16:30:45.389" v="686" actId="20577"/>
        <pc:sldMkLst>
          <pc:docMk/>
          <pc:sldMk cId="3290299813" sldId="397"/>
        </pc:sldMkLst>
        <pc:spChg chg="mod">
          <ac:chgData name="Jiasong Huang" userId="15496fe7-5392-414e-8083-e82aa8fdc3bc" providerId="ADAL" clId="{52DC38EE-6A7F-41DF-B891-B5CB450FA182}" dt="2021-01-28T16:30:45.389" v="686" actId="20577"/>
          <ac:spMkLst>
            <pc:docMk/>
            <pc:sldMk cId="3290299813" sldId="397"/>
            <ac:spMk id="3" creationId="{442B1AF5-CB0B-4AD9-A916-6C238E2F6BFE}"/>
          </ac:spMkLst>
        </pc:spChg>
        <pc:spChg chg="del mod">
          <ac:chgData name="Jiasong Huang" userId="15496fe7-5392-414e-8083-e82aa8fdc3bc" providerId="ADAL" clId="{52DC38EE-6A7F-41DF-B891-B5CB450FA182}" dt="2021-01-28T16:30:39.098" v="674" actId="478"/>
          <ac:spMkLst>
            <pc:docMk/>
            <pc:sldMk cId="3290299813" sldId="397"/>
            <ac:spMk id="4" creationId="{26DBD0C1-E5B5-4A05-83DD-D4A26D16B270}"/>
          </ac:spMkLst>
        </pc:spChg>
      </pc:sldChg>
      <pc:sldChg chg="modSp mod">
        <pc:chgData name="Jiasong Huang" userId="15496fe7-5392-414e-8083-e82aa8fdc3bc" providerId="ADAL" clId="{52DC38EE-6A7F-41DF-B891-B5CB450FA182}" dt="2021-01-28T16:32:49.158" v="753"/>
        <pc:sldMkLst>
          <pc:docMk/>
          <pc:sldMk cId="3388306038" sldId="398"/>
        </pc:sldMkLst>
        <pc:spChg chg="mod">
          <ac:chgData name="Jiasong Huang" userId="15496fe7-5392-414e-8083-e82aa8fdc3bc" providerId="ADAL" clId="{52DC38EE-6A7F-41DF-B891-B5CB450FA182}" dt="2021-01-28T16:32:49.158" v="753"/>
          <ac:spMkLst>
            <pc:docMk/>
            <pc:sldMk cId="3388306038" sldId="398"/>
            <ac:spMk id="3" creationId="{442B1AF5-CB0B-4AD9-A916-6C238E2F6BFE}"/>
          </ac:spMkLst>
        </pc:spChg>
      </pc:sldChg>
      <pc:sldChg chg="modSp mod">
        <pc:chgData name="Jiasong Huang" userId="15496fe7-5392-414e-8083-e82aa8fdc3bc" providerId="ADAL" clId="{52DC38EE-6A7F-41DF-B891-B5CB450FA182}" dt="2021-01-28T16:20:46.990" v="606" actId="115"/>
        <pc:sldMkLst>
          <pc:docMk/>
          <pc:sldMk cId="1153352098" sldId="399"/>
        </pc:sldMkLst>
        <pc:spChg chg="mod">
          <ac:chgData name="Jiasong Huang" userId="15496fe7-5392-414e-8083-e82aa8fdc3bc" providerId="ADAL" clId="{52DC38EE-6A7F-41DF-B891-B5CB450FA182}" dt="2021-01-28T16:20:46.990" v="606" actId="115"/>
          <ac:spMkLst>
            <pc:docMk/>
            <pc:sldMk cId="1153352098" sldId="399"/>
            <ac:spMk id="3" creationId="{442B1AF5-CB0B-4AD9-A916-6C238E2F6BFE}"/>
          </ac:spMkLst>
        </pc:spChg>
      </pc:sldChg>
      <pc:sldChg chg="modSp mod">
        <pc:chgData name="Jiasong Huang" userId="15496fe7-5392-414e-8083-e82aa8fdc3bc" providerId="ADAL" clId="{52DC38EE-6A7F-41DF-B891-B5CB450FA182}" dt="2021-01-28T16:29:13.990" v="669" actId="12"/>
        <pc:sldMkLst>
          <pc:docMk/>
          <pc:sldMk cId="2189849182" sldId="401"/>
        </pc:sldMkLst>
        <pc:spChg chg="mod">
          <ac:chgData name="Jiasong Huang" userId="15496fe7-5392-414e-8083-e82aa8fdc3bc" providerId="ADAL" clId="{52DC38EE-6A7F-41DF-B891-B5CB450FA182}" dt="2021-01-28T16:29:13.990" v="669" actId="12"/>
          <ac:spMkLst>
            <pc:docMk/>
            <pc:sldMk cId="2189849182" sldId="401"/>
            <ac:spMk id="3" creationId="{442B1AF5-CB0B-4AD9-A916-6C238E2F6BFE}"/>
          </ac:spMkLst>
        </pc:spChg>
      </pc:sldChg>
      <pc:sldChg chg="modSp del mod">
        <pc:chgData name="Jiasong Huang" userId="15496fe7-5392-414e-8083-e82aa8fdc3bc" providerId="ADAL" clId="{52DC38EE-6A7F-41DF-B891-B5CB450FA182}" dt="2021-01-28T15:52:57.240" v="172" actId="2696"/>
        <pc:sldMkLst>
          <pc:docMk/>
          <pc:sldMk cId="2325991989" sldId="402"/>
        </pc:sldMkLst>
        <pc:spChg chg="mod">
          <ac:chgData name="Jiasong Huang" userId="15496fe7-5392-414e-8083-e82aa8fdc3bc" providerId="ADAL" clId="{52DC38EE-6A7F-41DF-B891-B5CB450FA182}" dt="2021-01-28T15:51:34.566" v="170" actId="20577"/>
          <ac:spMkLst>
            <pc:docMk/>
            <pc:sldMk cId="2325991989" sldId="402"/>
            <ac:spMk id="3" creationId="{442B1AF5-CB0B-4AD9-A916-6C238E2F6BFE}"/>
          </ac:spMkLst>
        </pc:spChg>
      </pc:sldChg>
      <pc:sldChg chg="modSp mod">
        <pc:chgData name="Jiasong Huang" userId="15496fe7-5392-414e-8083-e82aa8fdc3bc" providerId="ADAL" clId="{52DC38EE-6A7F-41DF-B891-B5CB450FA182}" dt="2021-01-28T15:52:10.086" v="171" actId="115"/>
        <pc:sldMkLst>
          <pc:docMk/>
          <pc:sldMk cId="2481664606" sldId="404"/>
        </pc:sldMkLst>
        <pc:spChg chg="mod">
          <ac:chgData name="Jiasong Huang" userId="15496fe7-5392-414e-8083-e82aa8fdc3bc" providerId="ADAL" clId="{52DC38EE-6A7F-41DF-B891-B5CB450FA182}" dt="2021-01-28T15:52:10.086" v="171" actId="115"/>
          <ac:spMkLst>
            <pc:docMk/>
            <pc:sldMk cId="2481664606" sldId="404"/>
            <ac:spMk id="3" creationId="{442B1AF5-CB0B-4AD9-A916-6C238E2F6BFE}"/>
          </ac:spMkLst>
        </pc:spChg>
      </pc:sldChg>
      <pc:sldChg chg="modSp mod">
        <pc:chgData name="Jiasong Huang" userId="15496fe7-5392-414e-8083-e82aa8fdc3bc" providerId="ADAL" clId="{52DC38EE-6A7F-41DF-B891-B5CB450FA182}" dt="2021-01-28T16:25:05.547" v="629" actId="21"/>
        <pc:sldMkLst>
          <pc:docMk/>
          <pc:sldMk cId="3545735751" sldId="406"/>
        </pc:sldMkLst>
        <pc:spChg chg="mod">
          <ac:chgData name="Jiasong Huang" userId="15496fe7-5392-414e-8083-e82aa8fdc3bc" providerId="ADAL" clId="{52DC38EE-6A7F-41DF-B891-B5CB450FA182}" dt="2021-01-28T16:25:05.547" v="629" actId="21"/>
          <ac:spMkLst>
            <pc:docMk/>
            <pc:sldMk cId="3545735751" sldId="406"/>
            <ac:spMk id="3" creationId="{442B1AF5-CB0B-4AD9-A916-6C238E2F6BFE}"/>
          </ac:spMkLst>
        </pc:spChg>
      </pc:sldChg>
      <pc:sldChg chg="modSp add mod">
        <pc:chgData name="Jiasong Huang" userId="15496fe7-5392-414e-8083-e82aa8fdc3bc" providerId="ADAL" clId="{52DC38EE-6A7F-41DF-B891-B5CB450FA182}" dt="2021-01-28T15:43:36.958" v="145" actId="20577"/>
        <pc:sldMkLst>
          <pc:docMk/>
          <pc:sldMk cId="4014949811" sldId="407"/>
        </pc:sldMkLst>
        <pc:spChg chg="mod">
          <ac:chgData name="Jiasong Huang" userId="15496fe7-5392-414e-8083-e82aa8fdc3bc" providerId="ADAL" clId="{52DC38EE-6A7F-41DF-B891-B5CB450FA182}" dt="2021-01-28T15:43:36.958" v="145" actId="20577"/>
          <ac:spMkLst>
            <pc:docMk/>
            <pc:sldMk cId="4014949811" sldId="407"/>
            <ac:spMk id="3" creationId="{442B1AF5-CB0B-4AD9-A916-6C238E2F6BFE}"/>
          </ac:spMkLst>
        </pc:spChg>
      </pc:sldChg>
      <pc:sldChg chg="modSp add del mod">
        <pc:chgData name="Jiasong Huang" userId="15496fe7-5392-414e-8083-e82aa8fdc3bc" providerId="ADAL" clId="{52DC38EE-6A7F-41DF-B891-B5CB450FA182}" dt="2021-01-28T16:02:39.053" v="256" actId="2696"/>
        <pc:sldMkLst>
          <pc:docMk/>
          <pc:sldMk cId="3633810665" sldId="408"/>
        </pc:sldMkLst>
        <pc:spChg chg="mod">
          <ac:chgData name="Jiasong Huang" userId="15496fe7-5392-414e-8083-e82aa8fdc3bc" providerId="ADAL" clId="{52DC38EE-6A7F-41DF-B891-B5CB450FA182}" dt="2021-01-28T16:00:48.439" v="255"/>
          <ac:spMkLst>
            <pc:docMk/>
            <pc:sldMk cId="3633810665" sldId="408"/>
            <ac:spMk id="3" creationId="{442B1AF5-CB0B-4AD9-A916-6C238E2F6BFE}"/>
          </ac:spMkLst>
        </pc:spChg>
      </pc:sldChg>
      <pc:sldChg chg="modSp add del mod">
        <pc:chgData name="Jiasong Huang" userId="15496fe7-5392-414e-8083-e82aa8fdc3bc" providerId="ADAL" clId="{52DC38EE-6A7F-41DF-B891-B5CB450FA182}" dt="2021-01-28T16:41:31.195" v="755" actId="2696"/>
        <pc:sldMkLst>
          <pc:docMk/>
          <pc:sldMk cId="3800246802" sldId="408"/>
        </pc:sldMkLst>
        <pc:spChg chg="mod">
          <ac:chgData name="Jiasong Huang" userId="15496fe7-5392-414e-8083-e82aa8fdc3bc" providerId="ADAL" clId="{52DC38EE-6A7F-41DF-B891-B5CB450FA182}" dt="2021-01-28T16:07:16.584" v="387"/>
          <ac:spMkLst>
            <pc:docMk/>
            <pc:sldMk cId="3800246802" sldId="408"/>
            <ac:spMk id="3" creationId="{442B1AF5-CB0B-4AD9-A916-6C238E2F6BFE}"/>
          </ac:spMkLst>
        </pc:spChg>
      </pc:sldChg>
      <pc:sldChg chg="modSp add mod">
        <pc:chgData name="Jiasong Huang" userId="15496fe7-5392-414e-8083-e82aa8fdc3bc" providerId="ADAL" clId="{52DC38EE-6A7F-41DF-B891-B5CB450FA182}" dt="2021-01-28T16:29:20.338" v="670" actId="14100"/>
        <pc:sldMkLst>
          <pc:docMk/>
          <pc:sldMk cId="2811614891" sldId="409"/>
        </pc:sldMkLst>
        <pc:spChg chg="mod">
          <ac:chgData name="Jiasong Huang" userId="15496fe7-5392-414e-8083-e82aa8fdc3bc" providerId="ADAL" clId="{52DC38EE-6A7F-41DF-B891-B5CB450FA182}" dt="2021-01-28T16:29:20.338" v="670" actId="14100"/>
          <ac:spMkLst>
            <pc:docMk/>
            <pc:sldMk cId="2811614891" sldId="409"/>
            <ac:spMk id="3" creationId="{442B1AF5-CB0B-4AD9-A916-6C238E2F6BFE}"/>
          </ac:spMkLst>
        </pc:spChg>
      </pc:sld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01-28T07:08:47.527" idx="1">
    <p:pos x="6586" y="708"/>
    <p:text/>
    <p:extLst>
      <p:ext uri="{C676402C-5697-4E1C-873F-D02D1690AC5C}">
        <p15:threadingInfo xmlns:p15="http://schemas.microsoft.com/office/powerpoint/2012/main" timeZoneBias="4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291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462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259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71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657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41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621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889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392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49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70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B640D7-12AE-4E06-8CA6-42E9ACC54462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4827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10468-0053-4823-91B0-430AEB94FA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sz="8000" b="1">
                <a:latin typeface="DFKai-SB" panose="03000509000000000000" pitchFamily="65" charset="-120"/>
                <a:ea typeface="DFKai-SB" panose="03000509000000000000" pitchFamily="65" charset="-120"/>
              </a:rPr>
              <a:t>敬拜创造的神</a:t>
            </a:r>
            <a:endParaRPr lang="en-US" sz="80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9FD5DA-E9A3-45ED-ADC2-06FD94DCA06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zh-CN" altLang="en-US" sz="7200" b="1" dirty="0">
                <a:latin typeface="DFKai-SB" panose="03000509000000000000" pitchFamily="65" charset="-120"/>
                <a:ea typeface="DFKai-SB" panose="03000509000000000000" pitchFamily="65" charset="-120"/>
              </a:rPr>
              <a:t>黄嘉松牧师</a:t>
            </a:r>
            <a:endParaRPr lang="en-US" sz="72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535994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4888C-39FC-48A6-BE02-66D719548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270" y="203813"/>
            <a:ext cx="11177530" cy="1486875"/>
          </a:xfrm>
        </p:spPr>
        <p:txBody>
          <a:bodyPr>
            <a:normAutofit/>
          </a:bodyPr>
          <a:lstStyle/>
          <a:p>
            <a:r>
              <a:rPr lang="zh-CN" altLang="en-US" sz="72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经文：诗</a:t>
            </a:r>
            <a:r>
              <a:rPr lang="en-US" altLang="zh-CN" sz="72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100</a:t>
            </a:r>
            <a:endParaRPr lang="en-US" sz="72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270" y="1586427"/>
            <a:ext cx="10840598" cy="50677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100:1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普天下当向耶和华欢呼。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100:2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你们当乐意事奉耶和华．当来向他歌唱。</a:t>
            </a:r>
          </a:p>
        </p:txBody>
      </p:sp>
    </p:spTree>
    <p:extLst>
      <p:ext uri="{BB962C8B-B14F-4D97-AF65-F5344CB8AC3E}">
        <p14:creationId xmlns:p14="http://schemas.microsoft.com/office/powerpoint/2010/main" val="27717541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270" y="99152"/>
            <a:ext cx="10840598" cy="655503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100:3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你们当晓得耶和华是　神．我们是他造的、也是属他的．我们是他的民、也是他草场的羊。</a:t>
            </a:r>
          </a:p>
        </p:txBody>
      </p:sp>
    </p:spTree>
    <p:extLst>
      <p:ext uri="{BB962C8B-B14F-4D97-AF65-F5344CB8AC3E}">
        <p14:creationId xmlns:p14="http://schemas.microsoft.com/office/powerpoint/2010/main" val="34320301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270" y="99152"/>
            <a:ext cx="10840598" cy="655503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100:4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当称谢进入他的门、当赞美进入他的院．当感谢他、称颂他的名。</a:t>
            </a:r>
          </a:p>
        </p:txBody>
      </p:sp>
    </p:spTree>
    <p:extLst>
      <p:ext uri="{BB962C8B-B14F-4D97-AF65-F5344CB8AC3E}">
        <p14:creationId xmlns:p14="http://schemas.microsoft.com/office/powerpoint/2010/main" val="34269065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6" y="176270"/>
            <a:ext cx="10840598" cy="646690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100:5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因为耶和华本为善．他的慈爱、存到永远、他的信实、直到万代。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31716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254" y="195549"/>
            <a:ext cx="10840598" cy="646690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引言：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敬拜神满足心灵的渴望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调整我们的视野或想法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建立我们与神更好的关系</a:t>
            </a: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06318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6" y="176270"/>
            <a:ext cx="10840598" cy="6466901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诗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100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：敬拜（感谢）的诗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1-2 :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呼求人敬拜神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 :		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应敬拜神的原因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 :		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呼求人敬拜神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 :		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应敬拜神的原因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49498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6" y="176270"/>
            <a:ext cx="10840598" cy="646690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44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100:1 </a:t>
            </a:r>
            <a:r>
              <a:rPr lang="zh-CN" altLang="en-US" sz="44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普天下当向耶和华</a:t>
            </a:r>
            <a:r>
              <a:rPr lang="zh-CN" altLang="en-US" sz="44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欢呼</a:t>
            </a:r>
            <a:r>
              <a:rPr lang="zh-CN" altLang="en-US" sz="44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。</a:t>
            </a:r>
          </a:p>
          <a:p>
            <a:pPr marL="0" indent="0">
              <a:buNone/>
            </a:pPr>
            <a:r>
              <a:rPr lang="en-US" altLang="zh-CN" sz="44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100:2 </a:t>
            </a:r>
            <a:r>
              <a:rPr lang="zh-CN" altLang="en-US" sz="44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你们当</a:t>
            </a:r>
            <a:r>
              <a:rPr lang="zh-CN" altLang="en-US" sz="44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乐意事奉</a:t>
            </a:r>
            <a:r>
              <a:rPr lang="zh-CN" altLang="en-US" sz="44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耶和华．当来向他</a:t>
            </a:r>
            <a:r>
              <a:rPr lang="zh-CN" altLang="en-US" sz="44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歌唱</a:t>
            </a:r>
            <a:r>
              <a:rPr lang="zh-CN" altLang="en-US" sz="44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。</a:t>
            </a:r>
          </a:p>
          <a:p>
            <a:pPr marL="0" indent="0">
              <a:buNone/>
            </a:pPr>
            <a:r>
              <a:rPr lang="en-US" altLang="zh-CN" sz="44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100:3 </a:t>
            </a:r>
            <a:r>
              <a:rPr lang="zh-CN" altLang="en-US" sz="44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你们当晓得耶和华是神．我们是他造的、也是属他的．我们是他的民、也是他草场的羊。</a:t>
            </a:r>
          </a:p>
          <a:p>
            <a:pPr marL="0" indent="0">
              <a:buNone/>
            </a:pPr>
            <a:r>
              <a:rPr lang="en-US" altLang="zh-CN" sz="44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100:4 </a:t>
            </a:r>
            <a:r>
              <a:rPr lang="zh-CN" altLang="en-US" sz="44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当</a:t>
            </a:r>
            <a:r>
              <a:rPr lang="zh-CN" altLang="en-US" sz="44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称谢</a:t>
            </a:r>
            <a:r>
              <a:rPr lang="zh-CN" altLang="en-US" sz="44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进入他的门、当</a:t>
            </a:r>
            <a:r>
              <a:rPr lang="zh-CN" altLang="en-US" sz="44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赞美</a:t>
            </a:r>
            <a:r>
              <a:rPr lang="zh-CN" altLang="en-US" sz="44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进入他的院．当</a:t>
            </a:r>
            <a:r>
              <a:rPr lang="zh-CN" altLang="en-US" sz="44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感谢</a:t>
            </a:r>
            <a:r>
              <a:rPr lang="zh-CN" altLang="en-US" sz="44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他、称颂他的名。</a:t>
            </a:r>
          </a:p>
          <a:p>
            <a:pPr marL="0" indent="0">
              <a:buNone/>
            </a:pPr>
            <a:r>
              <a:rPr lang="en-US" altLang="zh-CN" sz="44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100:5 </a:t>
            </a:r>
            <a:r>
              <a:rPr lang="zh-CN" altLang="en-US" sz="44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因为耶和华本为善．他的慈爱、存到永远、他的信实、直到万代。</a:t>
            </a:r>
          </a:p>
          <a:p>
            <a:pPr marL="0" indent="0">
              <a:buNone/>
            </a:pPr>
            <a:endParaRPr lang="en-US" altLang="zh-CN" sz="4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88316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6" y="176270"/>
            <a:ext cx="10840598" cy="646690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一。敬拜的生活方式：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7250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5" y="0"/>
            <a:ext cx="11799065" cy="66431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1.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以神为乐（欢呼、歌唱）：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100:1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普天下当向耶和华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欢呼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（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joyful noise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）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100:2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你们当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乐意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（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gladness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）事奉耶和华，当来向他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歌唱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68537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5" y="0"/>
            <a:ext cx="11799065" cy="66431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腓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3:3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因为真受割礼的，乃是我们这以神的灵敬拜，在基督耶稣里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夸口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，不靠着肉体的。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腓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4:4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你们要靠主常常喜乐．我再说、你们要喜乐。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16646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5" y="0"/>
            <a:ext cx="11799065" cy="66431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罗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5:11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不但如此、我们既借着我主耶稣基督、得与神和好、也就借着他、以神为乐。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2983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5" y="176270"/>
            <a:ext cx="11732963" cy="64448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2.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赞美、称颂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诗</a:t>
            </a:r>
            <a:r>
              <a:rPr lang="en-US" altLang="zh-TW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100:4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当称谢进入他的门，当</a:t>
            </a:r>
            <a:r>
              <a:rPr lang="zh-TW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赞美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进入他的院；当感谢他，</a:t>
            </a:r>
            <a:r>
              <a:rPr lang="zh-TW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称颂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他的名。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赞美就是心里思想、口里承认神的荣耀、尊贵与伟大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11643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5" y="176270"/>
            <a:ext cx="11732963" cy="64448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约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4:23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时候将到、如今就是了、那真正拜父的、要用心灵和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诚实（真理）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拜他、因为父要这样的人拜他。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84864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5" y="176270"/>
            <a:ext cx="11479575" cy="636774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3.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称谢（感恩）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诗</a:t>
            </a:r>
            <a:r>
              <a:rPr lang="en-US" altLang="zh-TW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100:4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当</a:t>
            </a:r>
            <a:r>
              <a:rPr lang="zh-TW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称谢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进入他的门，当赞美进入他的院；当</a:t>
            </a:r>
            <a:r>
              <a:rPr lang="zh-TW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感谢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他，称颂他的名。</a:t>
            </a:r>
            <a:endParaRPr lang="en-US" altLang="zh-TW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例子：</a:t>
            </a:r>
            <a:endParaRPr lang="zh-TW" altLang="en-US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12591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5" y="176270"/>
            <a:ext cx="11754997" cy="625758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4.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乐意事奉：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100:2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你们当乐意事奉耶和华、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33516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6" y="176270"/>
            <a:ext cx="10840598" cy="646690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罗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12:1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所以弟兄们、我以　神的慈悲劝你们、将身体献上、当作活祭、是圣洁的、是神所喜悦的．你们如此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事奉（敬拜）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、乃是理所当然的。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56424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6" y="176270"/>
            <a:ext cx="10840598" cy="646690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民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3:5-7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耶和华晓谕摩西说、你使利未支派近前来、站在祭司亚伦面前好服事他。替他和会众在会幕前守所吩咐的、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办理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帐幕的事。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16255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6" y="176270"/>
            <a:ext cx="10840598" cy="646690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赛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19:21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耶和华必被埃及人所认识．在那日埃及人必认识耶和华、也要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献祭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物和供物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敬拜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他、并向耶和华许愿还愿。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0637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6" y="176270"/>
            <a:ext cx="11435508" cy="659910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5.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宣教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诗</a:t>
            </a:r>
            <a:r>
              <a:rPr lang="en-US" altLang="zh-TW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100:1</a:t>
            </a:r>
            <a:r>
              <a:rPr lang="zh-TW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普天下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当向耶和华欢呼。</a:t>
            </a:r>
            <a:endParaRPr lang="en-US" altLang="zh-TW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TW" altLang="en-US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5194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6" y="176270"/>
            <a:ext cx="10840598" cy="6466901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亚伯拉罕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创</a:t>
            </a:r>
            <a:r>
              <a:rPr lang="en-US" altLang="zh-TW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12:8 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从那里他又迁到伯特利东边的山，支搭帐棚。西边是伯特利，东边是艾。他在那里又为耶和华筑了一座坛，求告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（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宣告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）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耶和华的名。</a:t>
            </a:r>
          </a:p>
        </p:txBody>
      </p:sp>
    </p:spTree>
    <p:extLst>
      <p:ext uri="{BB962C8B-B14F-4D97-AF65-F5344CB8AC3E}">
        <p14:creationId xmlns:p14="http://schemas.microsoft.com/office/powerpoint/2010/main" val="21898491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6" y="176270"/>
            <a:ext cx="11512626" cy="6533002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敬拜的生活方式：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以神为乐、赞美、感恩的心、事奉、宣教</a:t>
            </a:r>
            <a:endParaRPr lang="zh-TW" altLang="en-US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16148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202" y="198304"/>
            <a:ext cx="10851615" cy="64558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二。敬拜神的理由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1143000" indent="-1143000">
              <a:buAutoNum type="arabicPeriod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因祂的身分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100:3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你们当晓得</a:t>
            </a:r>
            <a:r>
              <a:rPr lang="zh-TW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耶和华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是　神。我们是他造的，也是属他的；我们是他的民，也是他草场的羊。</a:t>
            </a: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en-US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26DBD0C1-E5B5-4A05-83DD-D4A26D16B2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17:13 现在我往你那里去．我还在世上说这话、是叫他们心里充满我的喜乐。</a:t>
            </a:r>
            <a:br>
              <a:rPr kumimoji="0" lang="en-US" altLang="en-US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en-US" altLang="en-US" sz="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17:14</a:t>
            </a: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我已将你的道赐给他们．世界又恨他们、因为他们不属世界、正如我不属世界一样。</a:t>
            </a:r>
            <a:r>
              <a:rPr kumimoji="0" lang="en-US" altLang="en-US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46817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202" y="198304"/>
            <a:ext cx="10851615" cy="64558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二。敬拜神的理由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1143000" indent="-1143000">
              <a:buAutoNum type="arabicPeriod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因祂的身分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100:3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你们</a:t>
            </a:r>
            <a:r>
              <a:rPr lang="zh-TW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当晓得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耶和华是　神。我们是</a:t>
            </a:r>
            <a:r>
              <a:rPr lang="zh-TW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他造的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，也是</a:t>
            </a:r>
            <a:r>
              <a:rPr lang="zh-TW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属他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的；我们是</a:t>
            </a:r>
            <a:r>
              <a:rPr lang="zh-TW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他的民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，也是他草场的</a:t>
            </a:r>
            <a:r>
              <a:rPr lang="zh-TW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羊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。</a:t>
            </a: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en-US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26DBD0C1-E5B5-4A05-83DD-D4A26D16B2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17:13 现在我往你那里去．我还在世上说这话、是叫他们心里充满我的喜乐。</a:t>
            </a:r>
            <a:br>
              <a:rPr kumimoji="0" lang="en-US" altLang="en-US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en-US" altLang="en-US" sz="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17:14</a:t>
            </a: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我已将你的道赐给他们．世界又恨他们、因为他们不属世界、正如我不属世界一样。</a:t>
            </a:r>
            <a:r>
              <a:rPr kumimoji="0" lang="en-US" altLang="en-US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48632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202" y="198304"/>
            <a:ext cx="10851615" cy="6455884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神是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耶和华</a:t>
            </a:r>
            <a:endParaRPr lang="en-US" altLang="zh-TW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-</a:t>
            </a:r>
            <a:r>
              <a:rPr lang="zh-TW" altLang="en-US" sz="54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自己存在，不依靠任何別的存在，他是永恆的存在，他不是被造。</a:t>
            </a:r>
            <a:endParaRPr lang="en-US" altLang="zh-TW" sz="54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54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-</a:t>
            </a:r>
            <a:r>
              <a:rPr lang="zh-TW" altLang="en-US" sz="54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是那獨立的、不變的、必要的存在，祂以前是</a:t>
            </a:r>
            <a:r>
              <a:rPr lang="zh-CN" altLang="en-US" sz="54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、</a:t>
            </a:r>
            <a:r>
              <a:rPr lang="zh-TW" altLang="en-US" sz="54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現在是</a:t>
            </a:r>
            <a:r>
              <a:rPr lang="zh-CN" altLang="en-US" sz="54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、</a:t>
            </a:r>
            <a:r>
              <a:rPr lang="zh-TW" altLang="en-US" sz="54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將來也是。</a:t>
            </a:r>
            <a:endParaRPr lang="en-US" altLang="zh-CN" sz="54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54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-</a:t>
            </a:r>
            <a:r>
              <a:rPr lang="zh-CN" altLang="en-US" sz="54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神是眷顾拯救人的神</a:t>
            </a:r>
            <a:endParaRPr lang="en-US" altLang="zh-CN" sz="54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TW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en-US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86093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202" y="198303"/>
            <a:ext cx="11248222" cy="6488935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祂是君王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【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罗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11:36】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因为万有都是本于他，倚靠他，归于他。愿荣耀归给他，直到永远。阿们！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02998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254" y="165253"/>
            <a:ext cx="10576192" cy="6466902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神是我们的牧人（供应、安息、引导、保护）</a:t>
            </a:r>
          </a:p>
        </p:txBody>
      </p:sp>
    </p:spTree>
    <p:extLst>
      <p:ext uri="{BB962C8B-B14F-4D97-AF65-F5344CB8AC3E}">
        <p14:creationId xmlns:p14="http://schemas.microsoft.com/office/powerpoint/2010/main" val="33883060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254" y="165253"/>
            <a:ext cx="10576192" cy="646690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诗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23:1-2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耶和华是我的牧者．我必不至缺乏。他使我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躺卧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在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青草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地上、领我在可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安歇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的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水边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。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23:3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他使我的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灵魂苏醒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、为自己的名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引导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我走义路。</a:t>
            </a:r>
          </a:p>
        </p:txBody>
      </p:sp>
    </p:spTree>
    <p:extLst>
      <p:ext uri="{BB962C8B-B14F-4D97-AF65-F5344CB8AC3E}">
        <p14:creationId xmlns:p14="http://schemas.microsoft.com/office/powerpoint/2010/main" val="11533520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254" y="165253"/>
            <a:ext cx="10576192" cy="646690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23:4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我虽然行过死荫的幽谷、也不怕遭害．因为你与我同在．你的杖、你的竿、都安慰我。（保护）</a:t>
            </a:r>
          </a:p>
        </p:txBody>
      </p:sp>
    </p:spTree>
    <p:extLst>
      <p:ext uri="{BB962C8B-B14F-4D97-AF65-F5344CB8AC3E}">
        <p14:creationId xmlns:p14="http://schemas.microsoft.com/office/powerpoint/2010/main" val="3074863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76269"/>
            <a:ext cx="11865166" cy="668173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2.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因祂的属性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100:5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因为耶和华本为善．他的慈爱、存到永远、他的信实、直到万代。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恩慈、恩典、忍耐都是善的表达。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忠贞的爱。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28375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76269"/>
            <a:ext cx="11380424" cy="651096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3.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因圣子耶稣带来的福音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100:4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当称谢进入他的门、当赞美进入他的院．当感谢他、称颂他的名。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7357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76269"/>
            <a:ext cx="11380424" cy="6510969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主耶稣就是那门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约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10:7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所以耶稣又对他们说：我实实在在地告诉你们：我就是羊的门。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48512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ACC42A811189249A265D59BB6328016" ma:contentTypeVersion="10" ma:contentTypeDescription="Create a new document." ma:contentTypeScope="" ma:versionID="08b16e2402efb4babe4c90d7c0017c70">
  <xsd:schema xmlns:xsd="http://www.w3.org/2001/XMLSchema" xmlns:xs="http://www.w3.org/2001/XMLSchema" xmlns:p="http://schemas.microsoft.com/office/2006/metadata/properties" xmlns:ns3="4a2e8a5f-46a6-4684-b25a-b12724a42f9d" targetNamespace="http://schemas.microsoft.com/office/2006/metadata/properties" ma:root="true" ma:fieldsID="d966a4338a0e1ed448f9ab1a704e48ab" ns3:_="">
    <xsd:import namespace="4a2e8a5f-46a6-4684-b25a-b12724a42f9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EventHashCode" minOccurs="0"/>
                <xsd:element ref="ns3:MediaServiceGenerationTime" minOccurs="0"/>
                <xsd:element ref="ns3:MediaServiceOCR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2e8a5f-46a6-4684-b25a-b12724a42f9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C7DE4B4-F74C-4DCE-929C-B7A72592433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F8F48C8-D506-467B-8C29-2C7E80BB8991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B901AC67-ECE7-429E-AB51-4FE873E0F14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2e8a5f-46a6-4684-b25a-b12724a42f9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10428</TotalTime>
  <Words>1478</Words>
  <Application>Microsoft Office PowerPoint</Application>
  <PresentationFormat>Widescreen</PresentationFormat>
  <Paragraphs>90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9" baseType="lpstr">
      <vt:lpstr>DFKai-SB</vt:lpstr>
      <vt:lpstr>Arial</vt:lpstr>
      <vt:lpstr>Calibri</vt:lpstr>
      <vt:lpstr>Calibri Light</vt:lpstr>
      <vt:lpstr>Times New Roman</vt:lpstr>
      <vt:lpstr>Wingdings</vt:lpstr>
      <vt:lpstr>Office Theme</vt:lpstr>
      <vt:lpstr>敬拜创造的神</vt:lpstr>
      <vt:lpstr>经文：诗100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宣教人</dc:title>
  <dc:creator>Jay Huang</dc:creator>
  <cp:lastModifiedBy>Jay Huang</cp:lastModifiedBy>
  <cp:revision>12</cp:revision>
  <dcterms:created xsi:type="dcterms:W3CDTF">2019-11-19T03:11:24Z</dcterms:created>
  <dcterms:modified xsi:type="dcterms:W3CDTF">2021-01-28T16:41:33Z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0x010100FACC42A811189249A265D59BB6328016</vt:lpwstr>
  </property>
</Properties>
</file>