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Lst>
  <p:notesMasterIdLst>
    <p:notesMasterId r:id="rId32"/>
  </p:notesMasterIdLst>
  <p:sldIdLst>
    <p:sldId id="835" r:id="rId2"/>
    <p:sldId id="852" r:id="rId3"/>
    <p:sldId id="926" r:id="rId4"/>
    <p:sldId id="927" r:id="rId5"/>
    <p:sldId id="928" r:id="rId6"/>
    <p:sldId id="845" r:id="rId7"/>
    <p:sldId id="884" r:id="rId8"/>
    <p:sldId id="847" r:id="rId9"/>
    <p:sldId id="906" r:id="rId10"/>
    <p:sldId id="907" r:id="rId11"/>
    <p:sldId id="908" r:id="rId12"/>
    <p:sldId id="910" r:id="rId13"/>
    <p:sldId id="911" r:id="rId14"/>
    <p:sldId id="930" r:id="rId15"/>
    <p:sldId id="931" r:id="rId16"/>
    <p:sldId id="912" r:id="rId17"/>
    <p:sldId id="932" r:id="rId18"/>
    <p:sldId id="913" r:id="rId19"/>
    <p:sldId id="916" r:id="rId20"/>
    <p:sldId id="924" r:id="rId21"/>
    <p:sldId id="933" r:id="rId22"/>
    <p:sldId id="915" r:id="rId23"/>
    <p:sldId id="934" r:id="rId24"/>
    <p:sldId id="917" r:id="rId25"/>
    <p:sldId id="935" r:id="rId26"/>
    <p:sldId id="936" r:id="rId27"/>
    <p:sldId id="918" r:id="rId28"/>
    <p:sldId id="929" r:id="rId29"/>
    <p:sldId id="919" r:id="rId30"/>
    <p:sldId id="920" r:id="rId31"/>
  </p:sldIdLst>
  <p:sldSz cx="9144000" cy="5143500" type="screen16x9"/>
  <p:notesSz cx="6858000" cy="9144000"/>
  <p:embeddedFontLst>
    <p:embeddedFont>
      <p:font typeface="Georgia" panose="02040502050405020303" pitchFamily="18" charset="0"/>
      <p:regular r:id="rId33"/>
      <p:bold r:id="rId34"/>
      <p:italic r:id="rId35"/>
      <p:boldItalic r:id="rId36"/>
    </p:embeddedFont>
    <p:embeddedFont>
      <p:font typeface="MingLiU" panose="02020509000000000000" pitchFamily="49" charset="-120"/>
      <p:regular r:id="rId37"/>
    </p:embeddedFont>
    <p:embeddedFont>
      <p:font typeface="PMingLiU" panose="02020500000000000000" pitchFamily="18" charset="-120"/>
      <p:regular r:id="rId38"/>
    </p:embeddedFont>
    <p:embeddedFont>
      <p:font typeface="Tahoma" panose="020B0604030504040204" pitchFamily="34" charset="0"/>
      <p:regular r:id="rId39"/>
      <p:bold r:id="rId40"/>
    </p:embeddedFont>
    <p:embeddedFont>
      <p:font typeface="Trebuchet MS" panose="020B0603020202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F8526E-4EE1-40C4-8CF1-BCEE086BE7D4}" v="68" dt="2021-01-16T16:18:13.6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9559" autoAdjust="0"/>
    <p:restoredTop sz="94694"/>
  </p:normalViewPr>
  <p:slideViewPr>
    <p:cSldViewPr snapToGrid="0">
      <p:cViewPr varScale="1">
        <p:scale>
          <a:sx n="107" d="100"/>
          <a:sy n="107" d="100"/>
        </p:scale>
        <p:origin x="182"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6B802990-152F-4E52-86AF-4FBA9D3D1446}"/>
    <pc:docChg chg="undo redo custSel addSld delSld modSld sldOrd">
      <pc:chgData name="Chunping Xu" userId="a5962ba47313b1f5" providerId="LiveId" clId="{6B802990-152F-4E52-86AF-4FBA9D3D1446}" dt="2020-12-04T19:00:46.259" v="185" actId="13926"/>
      <pc:docMkLst>
        <pc:docMk/>
      </pc:docMkLst>
      <pc:sldChg chg="modSp add mod ord">
        <pc:chgData name="Chunping Xu" userId="a5962ba47313b1f5" providerId="LiveId" clId="{6B802990-152F-4E52-86AF-4FBA9D3D1446}" dt="2020-12-04T06:09:29.722" v="122"/>
        <pc:sldMkLst>
          <pc:docMk/>
          <pc:sldMk cId="3597730613" sldId="408"/>
        </pc:sldMkLst>
        <pc:spChg chg="mod">
          <ac:chgData name="Chunping Xu" userId="a5962ba47313b1f5" providerId="LiveId" clId="{6B802990-152F-4E52-86AF-4FBA9D3D1446}" dt="2020-12-04T04:26:30.977" v="3" actId="1076"/>
          <ac:spMkLst>
            <pc:docMk/>
            <pc:sldMk cId="3597730613" sldId="408"/>
            <ac:spMk id="6" creationId="{00000000-0000-0000-0000-000000000000}"/>
          </ac:spMkLst>
        </pc:spChg>
        <pc:spChg chg="mod">
          <ac:chgData name="Chunping Xu" userId="a5962ba47313b1f5" providerId="LiveId" clId="{6B802990-152F-4E52-86AF-4FBA9D3D1446}" dt="2020-12-04T04:26:30.227" v="2" actId="1076"/>
          <ac:spMkLst>
            <pc:docMk/>
            <pc:sldMk cId="3597730613" sldId="408"/>
            <ac:spMk id="12" creationId="{00000000-0000-0000-0000-000000000000}"/>
          </ac:spMkLst>
        </pc:spChg>
      </pc:sldChg>
      <pc:sldChg chg="modSp mod">
        <pc:chgData name="Chunping Xu" userId="a5962ba47313b1f5" providerId="LiveId" clId="{6B802990-152F-4E52-86AF-4FBA9D3D1446}" dt="2020-12-04T05:54:18.014" v="6"/>
        <pc:sldMkLst>
          <pc:docMk/>
          <pc:sldMk cId="2574250617" sldId="835"/>
        </pc:sldMkLst>
        <pc:spChg chg="mod">
          <ac:chgData name="Chunping Xu" userId="a5962ba47313b1f5" providerId="LiveId" clId="{6B802990-152F-4E52-86AF-4FBA9D3D1446}" dt="2020-12-04T05:54:18.014" v="6"/>
          <ac:spMkLst>
            <pc:docMk/>
            <pc:sldMk cId="2574250617" sldId="835"/>
            <ac:spMk id="441" creationId="{00000000-0000-0000-0000-000000000000}"/>
          </ac:spMkLst>
        </pc:spChg>
      </pc:sldChg>
      <pc:sldChg chg="modSp mod">
        <pc:chgData name="Chunping Xu" userId="a5962ba47313b1f5" providerId="LiveId" clId="{6B802990-152F-4E52-86AF-4FBA9D3D1446}" dt="2020-12-04T05:55:30.860" v="13" actId="255"/>
        <pc:sldMkLst>
          <pc:docMk/>
          <pc:sldMk cId="2528803733" sldId="843"/>
        </pc:sldMkLst>
        <pc:spChg chg="mod">
          <ac:chgData name="Chunping Xu" userId="a5962ba47313b1f5" providerId="LiveId" clId="{6B802990-152F-4E52-86AF-4FBA9D3D1446}" dt="2020-12-04T05:55:30.860" v="13" actId="255"/>
          <ac:spMkLst>
            <pc:docMk/>
            <pc:sldMk cId="2528803733" sldId="843"/>
            <ac:spMk id="441" creationId="{00000000-0000-0000-0000-000000000000}"/>
          </ac:spMkLst>
        </pc:spChg>
      </pc:sldChg>
      <pc:sldChg chg="modSp mod">
        <pc:chgData name="Chunping Xu" userId="a5962ba47313b1f5" providerId="LiveId" clId="{6B802990-152F-4E52-86AF-4FBA9D3D1446}" dt="2020-12-04T18:53:21.955" v="162" actId="20577"/>
        <pc:sldMkLst>
          <pc:docMk/>
          <pc:sldMk cId="3125448393" sldId="844"/>
        </pc:sldMkLst>
        <pc:spChg chg="mod">
          <ac:chgData name="Chunping Xu" userId="a5962ba47313b1f5" providerId="LiveId" clId="{6B802990-152F-4E52-86AF-4FBA9D3D1446}" dt="2020-12-04T18:53:21.955" v="162" actId="20577"/>
          <ac:spMkLst>
            <pc:docMk/>
            <pc:sldMk cId="3125448393" sldId="844"/>
            <ac:spMk id="441" creationId="{00000000-0000-0000-0000-000000000000}"/>
          </ac:spMkLst>
        </pc:spChg>
      </pc:sldChg>
      <pc:sldChg chg="modSp mod">
        <pc:chgData name="Chunping Xu" userId="a5962ba47313b1f5" providerId="LiveId" clId="{6B802990-152F-4E52-86AF-4FBA9D3D1446}" dt="2020-12-04T05:59:48.788" v="40"/>
        <pc:sldMkLst>
          <pc:docMk/>
          <pc:sldMk cId="96890483" sldId="845"/>
        </pc:sldMkLst>
        <pc:spChg chg="mod">
          <ac:chgData name="Chunping Xu" userId="a5962ba47313b1f5" providerId="LiveId" clId="{6B802990-152F-4E52-86AF-4FBA9D3D1446}" dt="2020-12-04T05:59:48.788" v="40"/>
          <ac:spMkLst>
            <pc:docMk/>
            <pc:sldMk cId="96890483" sldId="845"/>
            <ac:spMk id="441" creationId="{00000000-0000-0000-0000-000000000000}"/>
          </ac:spMkLst>
        </pc:spChg>
      </pc:sldChg>
      <pc:sldChg chg="modSp mod">
        <pc:chgData name="Chunping Xu" userId="a5962ba47313b1f5" providerId="LiveId" clId="{6B802990-152F-4E52-86AF-4FBA9D3D1446}" dt="2020-12-04T18:56:21.190" v="173" actId="948"/>
        <pc:sldMkLst>
          <pc:docMk/>
          <pc:sldMk cId="3489066414" sldId="847"/>
        </pc:sldMkLst>
        <pc:spChg chg="mod">
          <ac:chgData name="Chunping Xu" userId="a5962ba47313b1f5" providerId="LiveId" clId="{6B802990-152F-4E52-86AF-4FBA9D3D1446}" dt="2020-12-04T18:56:21.190" v="173" actId="948"/>
          <ac:spMkLst>
            <pc:docMk/>
            <pc:sldMk cId="3489066414" sldId="847"/>
            <ac:spMk id="441" creationId="{00000000-0000-0000-0000-000000000000}"/>
          </ac:spMkLst>
        </pc:spChg>
      </pc:sldChg>
      <pc:sldChg chg="modSp mod">
        <pc:chgData name="Chunping Xu" userId="a5962ba47313b1f5" providerId="LiveId" clId="{6B802990-152F-4E52-86AF-4FBA9D3D1446}" dt="2020-12-04T05:58:13.689" v="33"/>
        <pc:sldMkLst>
          <pc:docMk/>
          <pc:sldMk cId="2814175321" sldId="852"/>
        </pc:sldMkLst>
        <pc:spChg chg="mod">
          <ac:chgData name="Chunping Xu" userId="a5962ba47313b1f5" providerId="LiveId" clId="{6B802990-152F-4E52-86AF-4FBA9D3D1446}" dt="2020-12-04T05:58:13.689" v="33"/>
          <ac:spMkLst>
            <pc:docMk/>
            <pc:sldMk cId="2814175321" sldId="852"/>
            <ac:spMk id="441" creationId="{00000000-0000-0000-0000-000000000000}"/>
          </ac:spMkLst>
        </pc:spChg>
      </pc:sldChg>
      <pc:sldChg chg="del">
        <pc:chgData name="Chunping Xu" userId="a5962ba47313b1f5" providerId="LiveId" clId="{6B802990-152F-4E52-86AF-4FBA9D3D1446}" dt="2020-12-04T06:01:40.693" v="53" actId="47"/>
        <pc:sldMkLst>
          <pc:docMk/>
          <pc:sldMk cId="2771223605" sldId="865"/>
        </pc:sldMkLst>
      </pc:sldChg>
      <pc:sldChg chg="del">
        <pc:chgData name="Chunping Xu" userId="a5962ba47313b1f5" providerId="LiveId" clId="{6B802990-152F-4E52-86AF-4FBA9D3D1446}" dt="2020-12-04T06:01:40.693" v="53" actId="47"/>
        <pc:sldMkLst>
          <pc:docMk/>
          <pc:sldMk cId="3050489150" sldId="866"/>
        </pc:sldMkLst>
      </pc:sldChg>
      <pc:sldChg chg="del">
        <pc:chgData name="Chunping Xu" userId="a5962ba47313b1f5" providerId="LiveId" clId="{6B802990-152F-4E52-86AF-4FBA9D3D1446}" dt="2020-12-04T06:01:40.693" v="53" actId="47"/>
        <pc:sldMkLst>
          <pc:docMk/>
          <pc:sldMk cId="4022564738" sldId="867"/>
        </pc:sldMkLst>
      </pc:sldChg>
      <pc:sldChg chg="del">
        <pc:chgData name="Chunping Xu" userId="a5962ba47313b1f5" providerId="LiveId" clId="{6B802990-152F-4E52-86AF-4FBA9D3D1446}" dt="2020-12-04T06:01:40.693" v="53" actId="47"/>
        <pc:sldMkLst>
          <pc:docMk/>
          <pc:sldMk cId="127779817" sldId="868"/>
        </pc:sldMkLst>
      </pc:sldChg>
      <pc:sldChg chg="del">
        <pc:chgData name="Chunping Xu" userId="a5962ba47313b1f5" providerId="LiveId" clId="{6B802990-152F-4E52-86AF-4FBA9D3D1446}" dt="2020-12-04T06:01:40.693" v="53" actId="47"/>
        <pc:sldMkLst>
          <pc:docMk/>
          <pc:sldMk cId="1131454187" sldId="869"/>
        </pc:sldMkLst>
      </pc:sldChg>
      <pc:sldChg chg="del">
        <pc:chgData name="Chunping Xu" userId="a5962ba47313b1f5" providerId="LiveId" clId="{6B802990-152F-4E52-86AF-4FBA9D3D1446}" dt="2020-12-04T06:01:40.693" v="53" actId="47"/>
        <pc:sldMkLst>
          <pc:docMk/>
          <pc:sldMk cId="1413157655" sldId="870"/>
        </pc:sldMkLst>
      </pc:sldChg>
      <pc:sldChg chg="del">
        <pc:chgData name="Chunping Xu" userId="a5962ba47313b1f5" providerId="LiveId" clId="{6B802990-152F-4E52-86AF-4FBA9D3D1446}" dt="2020-12-04T06:01:40.693" v="53" actId="47"/>
        <pc:sldMkLst>
          <pc:docMk/>
          <pc:sldMk cId="1444316163" sldId="871"/>
        </pc:sldMkLst>
      </pc:sldChg>
      <pc:sldChg chg="del">
        <pc:chgData name="Chunping Xu" userId="a5962ba47313b1f5" providerId="LiveId" clId="{6B802990-152F-4E52-86AF-4FBA9D3D1446}" dt="2020-12-04T06:01:40.693" v="53" actId="47"/>
        <pc:sldMkLst>
          <pc:docMk/>
          <pc:sldMk cId="692466551" sldId="872"/>
        </pc:sldMkLst>
      </pc:sldChg>
      <pc:sldChg chg="modSp mod">
        <pc:chgData name="Chunping Xu" userId="a5962ba47313b1f5" providerId="LiveId" clId="{6B802990-152F-4E52-86AF-4FBA9D3D1446}" dt="2020-12-04T18:55:56.567" v="172"/>
        <pc:sldMkLst>
          <pc:docMk/>
          <pc:sldMk cId="4007757009" sldId="884"/>
        </pc:sldMkLst>
        <pc:spChg chg="mod">
          <ac:chgData name="Chunping Xu" userId="a5962ba47313b1f5" providerId="LiveId" clId="{6B802990-152F-4E52-86AF-4FBA9D3D1446}" dt="2020-12-04T18:55:56.567" v="172"/>
          <ac:spMkLst>
            <pc:docMk/>
            <pc:sldMk cId="4007757009" sldId="884"/>
            <ac:spMk id="441" creationId="{00000000-0000-0000-0000-000000000000}"/>
          </ac:spMkLst>
        </pc:spChg>
      </pc:sldChg>
      <pc:sldChg chg="del">
        <pc:chgData name="Chunping Xu" userId="a5962ba47313b1f5" providerId="LiveId" clId="{6B802990-152F-4E52-86AF-4FBA9D3D1446}" dt="2020-12-04T06:01:40.693" v="53" actId="47"/>
        <pc:sldMkLst>
          <pc:docMk/>
          <pc:sldMk cId="3554349762" sldId="888"/>
        </pc:sldMkLst>
      </pc:sldChg>
      <pc:sldChg chg="del">
        <pc:chgData name="Chunping Xu" userId="a5962ba47313b1f5" providerId="LiveId" clId="{6B802990-152F-4E52-86AF-4FBA9D3D1446}" dt="2020-12-04T06:01:40.693" v="53" actId="47"/>
        <pc:sldMkLst>
          <pc:docMk/>
          <pc:sldMk cId="3825219379" sldId="889"/>
        </pc:sldMkLst>
      </pc:sldChg>
      <pc:sldChg chg="del">
        <pc:chgData name="Chunping Xu" userId="a5962ba47313b1f5" providerId="LiveId" clId="{6B802990-152F-4E52-86AF-4FBA9D3D1446}" dt="2020-12-04T06:01:40.693" v="53" actId="47"/>
        <pc:sldMkLst>
          <pc:docMk/>
          <pc:sldMk cId="2970630034" sldId="892"/>
        </pc:sldMkLst>
      </pc:sldChg>
      <pc:sldChg chg="del">
        <pc:chgData name="Chunping Xu" userId="a5962ba47313b1f5" providerId="LiveId" clId="{6B802990-152F-4E52-86AF-4FBA9D3D1446}" dt="2020-12-04T06:01:40.693" v="53" actId="47"/>
        <pc:sldMkLst>
          <pc:docMk/>
          <pc:sldMk cId="3356141396" sldId="893"/>
        </pc:sldMkLst>
      </pc:sldChg>
      <pc:sldChg chg="del">
        <pc:chgData name="Chunping Xu" userId="a5962ba47313b1f5" providerId="LiveId" clId="{6B802990-152F-4E52-86AF-4FBA9D3D1446}" dt="2020-12-04T06:01:40.693" v="53" actId="47"/>
        <pc:sldMkLst>
          <pc:docMk/>
          <pc:sldMk cId="928823395" sldId="894"/>
        </pc:sldMkLst>
      </pc:sldChg>
      <pc:sldChg chg="del">
        <pc:chgData name="Chunping Xu" userId="a5962ba47313b1f5" providerId="LiveId" clId="{6B802990-152F-4E52-86AF-4FBA9D3D1446}" dt="2020-12-04T06:01:40.693" v="53" actId="47"/>
        <pc:sldMkLst>
          <pc:docMk/>
          <pc:sldMk cId="1020413872" sldId="896"/>
        </pc:sldMkLst>
      </pc:sldChg>
      <pc:sldChg chg="del">
        <pc:chgData name="Chunping Xu" userId="a5962ba47313b1f5" providerId="LiveId" clId="{6B802990-152F-4E52-86AF-4FBA9D3D1446}" dt="2020-12-04T06:01:40.693" v="53" actId="47"/>
        <pc:sldMkLst>
          <pc:docMk/>
          <pc:sldMk cId="2418322402" sldId="897"/>
        </pc:sldMkLst>
      </pc:sldChg>
      <pc:sldChg chg="del">
        <pc:chgData name="Chunping Xu" userId="a5962ba47313b1f5" providerId="LiveId" clId="{6B802990-152F-4E52-86AF-4FBA9D3D1446}" dt="2020-12-04T06:01:40.693" v="53" actId="47"/>
        <pc:sldMkLst>
          <pc:docMk/>
          <pc:sldMk cId="1640415659" sldId="898"/>
        </pc:sldMkLst>
      </pc:sldChg>
      <pc:sldChg chg="del">
        <pc:chgData name="Chunping Xu" userId="a5962ba47313b1f5" providerId="LiveId" clId="{6B802990-152F-4E52-86AF-4FBA9D3D1446}" dt="2020-12-04T06:01:40.693" v="53" actId="47"/>
        <pc:sldMkLst>
          <pc:docMk/>
          <pc:sldMk cId="2033146085" sldId="899"/>
        </pc:sldMkLst>
      </pc:sldChg>
      <pc:sldChg chg="del">
        <pc:chgData name="Chunping Xu" userId="a5962ba47313b1f5" providerId="LiveId" clId="{6B802990-152F-4E52-86AF-4FBA9D3D1446}" dt="2020-12-04T06:01:40.693" v="53" actId="47"/>
        <pc:sldMkLst>
          <pc:docMk/>
          <pc:sldMk cId="3693627612" sldId="900"/>
        </pc:sldMkLst>
      </pc:sldChg>
      <pc:sldChg chg="del">
        <pc:chgData name="Chunping Xu" userId="a5962ba47313b1f5" providerId="LiveId" clId="{6B802990-152F-4E52-86AF-4FBA9D3D1446}" dt="2020-12-04T06:01:40.693" v="53" actId="47"/>
        <pc:sldMkLst>
          <pc:docMk/>
          <pc:sldMk cId="3646628098" sldId="901"/>
        </pc:sldMkLst>
      </pc:sldChg>
      <pc:sldChg chg="modSp add mod">
        <pc:chgData name="Chunping Xu" userId="a5962ba47313b1f5" providerId="LiveId" clId="{6B802990-152F-4E52-86AF-4FBA9D3D1446}" dt="2020-12-04T05:56:40.337" v="21" actId="20577"/>
        <pc:sldMkLst>
          <pc:docMk/>
          <pc:sldMk cId="2376608489" sldId="902"/>
        </pc:sldMkLst>
        <pc:spChg chg="mod">
          <ac:chgData name="Chunping Xu" userId="a5962ba47313b1f5" providerId="LiveId" clId="{6B802990-152F-4E52-86AF-4FBA9D3D1446}" dt="2020-12-04T05:56:40.337" v="21" actId="20577"/>
          <ac:spMkLst>
            <pc:docMk/>
            <pc:sldMk cId="2376608489" sldId="902"/>
            <ac:spMk id="441" creationId="{00000000-0000-0000-0000-000000000000}"/>
          </ac:spMkLst>
        </pc:spChg>
      </pc:sldChg>
      <pc:sldChg chg="modSp add mod">
        <pc:chgData name="Chunping Xu" userId="a5962ba47313b1f5" providerId="LiveId" clId="{6B802990-152F-4E52-86AF-4FBA9D3D1446}" dt="2020-12-04T05:57:02.302" v="24"/>
        <pc:sldMkLst>
          <pc:docMk/>
          <pc:sldMk cId="2299039240" sldId="903"/>
        </pc:sldMkLst>
        <pc:spChg chg="mod">
          <ac:chgData name="Chunping Xu" userId="a5962ba47313b1f5" providerId="LiveId" clId="{6B802990-152F-4E52-86AF-4FBA9D3D1446}" dt="2020-12-04T05:57:02.302" v="24"/>
          <ac:spMkLst>
            <pc:docMk/>
            <pc:sldMk cId="2299039240" sldId="903"/>
            <ac:spMk id="441" creationId="{00000000-0000-0000-0000-000000000000}"/>
          </ac:spMkLst>
        </pc:spChg>
      </pc:sldChg>
      <pc:sldChg chg="modSp add mod">
        <pc:chgData name="Chunping Xu" userId="a5962ba47313b1f5" providerId="LiveId" clId="{6B802990-152F-4E52-86AF-4FBA9D3D1446}" dt="2020-12-04T05:57:30.315" v="27"/>
        <pc:sldMkLst>
          <pc:docMk/>
          <pc:sldMk cId="2036139645" sldId="904"/>
        </pc:sldMkLst>
        <pc:spChg chg="mod">
          <ac:chgData name="Chunping Xu" userId="a5962ba47313b1f5" providerId="LiveId" clId="{6B802990-152F-4E52-86AF-4FBA9D3D1446}" dt="2020-12-04T05:57:30.315" v="27"/>
          <ac:spMkLst>
            <pc:docMk/>
            <pc:sldMk cId="2036139645" sldId="904"/>
            <ac:spMk id="441" creationId="{00000000-0000-0000-0000-000000000000}"/>
          </ac:spMkLst>
        </pc:spChg>
      </pc:sldChg>
      <pc:sldChg chg="modSp add mod">
        <pc:chgData name="Chunping Xu" userId="a5962ba47313b1f5" providerId="LiveId" clId="{6B802990-152F-4E52-86AF-4FBA9D3D1446}" dt="2020-12-04T05:57:47.519" v="30"/>
        <pc:sldMkLst>
          <pc:docMk/>
          <pc:sldMk cId="2191580823" sldId="905"/>
        </pc:sldMkLst>
        <pc:spChg chg="mod">
          <ac:chgData name="Chunping Xu" userId="a5962ba47313b1f5" providerId="LiveId" clId="{6B802990-152F-4E52-86AF-4FBA9D3D1446}" dt="2020-12-04T05:57:47.519" v="30"/>
          <ac:spMkLst>
            <pc:docMk/>
            <pc:sldMk cId="2191580823" sldId="905"/>
            <ac:spMk id="441" creationId="{00000000-0000-0000-0000-000000000000}"/>
          </ac:spMkLst>
        </pc:spChg>
      </pc:sldChg>
      <pc:sldChg chg="modSp add mod">
        <pc:chgData name="Chunping Xu" userId="a5962ba47313b1f5" providerId="LiveId" clId="{6B802990-152F-4E52-86AF-4FBA9D3D1446}" dt="2020-12-04T06:03:20.799" v="63" actId="948"/>
        <pc:sldMkLst>
          <pc:docMk/>
          <pc:sldMk cId="176347072" sldId="906"/>
        </pc:sldMkLst>
        <pc:spChg chg="mod">
          <ac:chgData name="Chunping Xu" userId="a5962ba47313b1f5" providerId="LiveId" clId="{6B802990-152F-4E52-86AF-4FBA9D3D1446}" dt="2020-12-04T06:03:20.799" v="63" actId="948"/>
          <ac:spMkLst>
            <pc:docMk/>
            <pc:sldMk cId="176347072" sldId="906"/>
            <ac:spMk id="441" creationId="{00000000-0000-0000-0000-000000000000}"/>
          </ac:spMkLst>
        </pc:spChg>
      </pc:sldChg>
      <pc:sldChg chg="add del">
        <pc:chgData name="Chunping Xu" userId="a5962ba47313b1f5" providerId="LiveId" clId="{6B802990-152F-4E52-86AF-4FBA9D3D1446}" dt="2020-12-04T06:03:28.008" v="64" actId="47"/>
        <pc:sldMkLst>
          <pc:docMk/>
          <pc:sldMk cId="449075551" sldId="907"/>
        </pc:sldMkLst>
      </pc:sldChg>
      <pc:sldChg chg="modSp add mod">
        <pc:chgData name="Chunping Xu" userId="a5962ba47313b1f5" providerId="LiveId" clId="{6B802990-152F-4E52-86AF-4FBA9D3D1446}" dt="2020-12-04T06:04:03.288" v="72"/>
        <pc:sldMkLst>
          <pc:docMk/>
          <pc:sldMk cId="2727964911" sldId="907"/>
        </pc:sldMkLst>
        <pc:spChg chg="mod">
          <ac:chgData name="Chunping Xu" userId="a5962ba47313b1f5" providerId="LiveId" clId="{6B802990-152F-4E52-86AF-4FBA9D3D1446}" dt="2020-12-04T06:04:03.288" v="72"/>
          <ac:spMkLst>
            <pc:docMk/>
            <pc:sldMk cId="2727964911" sldId="907"/>
            <ac:spMk id="441" creationId="{00000000-0000-0000-0000-000000000000}"/>
          </ac:spMkLst>
        </pc:spChg>
      </pc:sldChg>
      <pc:sldChg chg="modSp add mod">
        <pc:chgData name="Chunping Xu" userId="a5962ba47313b1f5" providerId="LiveId" clId="{6B802990-152F-4E52-86AF-4FBA9D3D1446}" dt="2020-12-04T06:04:29.878" v="76" actId="20577"/>
        <pc:sldMkLst>
          <pc:docMk/>
          <pc:sldMk cId="1128984360" sldId="908"/>
        </pc:sldMkLst>
        <pc:spChg chg="mod">
          <ac:chgData name="Chunping Xu" userId="a5962ba47313b1f5" providerId="LiveId" clId="{6B802990-152F-4E52-86AF-4FBA9D3D1446}" dt="2020-12-04T06:04:29.878" v="76" actId="20577"/>
          <ac:spMkLst>
            <pc:docMk/>
            <pc:sldMk cId="1128984360" sldId="908"/>
            <ac:spMk id="441" creationId="{00000000-0000-0000-0000-000000000000}"/>
          </ac:spMkLst>
        </pc:spChg>
      </pc:sldChg>
      <pc:sldChg chg="add del">
        <pc:chgData name="Chunping Xu" userId="a5962ba47313b1f5" providerId="LiveId" clId="{6B802990-152F-4E52-86AF-4FBA9D3D1446}" dt="2020-12-04T06:03:28.008" v="64" actId="47"/>
        <pc:sldMkLst>
          <pc:docMk/>
          <pc:sldMk cId="3226573190" sldId="908"/>
        </pc:sldMkLst>
      </pc:sldChg>
      <pc:sldChg chg="add del">
        <pc:chgData name="Chunping Xu" userId="a5962ba47313b1f5" providerId="LiveId" clId="{6B802990-152F-4E52-86AF-4FBA9D3D1446}" dt="2020-12-04T06:03:28.008" v="64" actId="47"/>
        <pc:sldMkLst>
          <pc:docMk/>
          <pc:sldMk cId="1574503200" sldId="909"/>
        </pc:sldMkLst>
      </pc:sldChg>
      <pc:sldChg chg="add del">
        <pc:chgData name="Chunping Xu" userId="a5962ba47313b1f5" providerId="LiveId" clId="{6B802990-152F-4E52-86AF-4FBA9D3D1446}" dt="2020-12-04T18:57:09.800" v="174" actId="47"/>
        <pc:sldMkLst>
          <pc:docMk/>
          <pc:sldMk cId="4162604037" sldId="909"/>
        </pc:sldMkLst>
      </pc:sldChg>
      <pc:sldChg chg="add del">
        <pc:chgData name="Chunping Xu" userId="a5962ba47313b1f5" providerId="LiveId" clId="{6B802990-152F-4E52-86AF-4FBA9D3D1446}" dt="2020-12-04T06:03:28.008" v="64" actId="47"/>
        <pc:sldMkLst>
          <pc:docMk/>
          <pc:sldMk cId="607537515" sldId="910"/>
        </pc:sldMkLst>
      </pc:sldChg>
      <pc:sldChg chg="modSp add mod">
        <pc:chgData name="Chunping Xu" userId="a5962ba47313b1f5" providerId="LiveId" clId="{6B802990-152F-4E52-86AF-4FBA9D3D1446}" dt="2020-12-04T06:05:26.303" v="84" actId="255"/>
        <pc:sldMkLst>
          <pc:docMk/>
          <pc:sldMk cId="4019409665" sldId="910"/>
        </pc:sldMkLst>
        <pc:spChg chg="mod">
          <ac:chgData name="Chunping Xu" userId="a5962ba47313b1f5" providerId="LiveId" clId="{6B802990-152F-4E52-86AF-4FBA9D3D1446}" dt="2020-12-04T06:05:26.303" v="84" actId="255"/>
          <ac:spMkLst>
            <pc:docMk/>
            <pc:sldMk cId="4019409665" sldId="910"/>
            <ac:spMk id="441" creationId="{00000000-0000-0000-0000-000000000000}"/>
          </ac:spMkLst>
        </pc:spChg>
      </pc:sldChg>
      <pc:sldChg chg="modSp add mod">
        <pc:chgData name="Chunping Xu" userId="a5962ba47313b1f5" providerId="LiveId" clId="{6B802990-152F-4E52-86AF-4FBA9D3D1446}" dt="2020-12-04T06:05:56.301" v="89" actId="20577"/>
        <pc:sldMkLst>
          <pc:docMk/>
          <pc:sldMk cId="7925270" sldId="911"/>
        </pc:sldMkLst>
        <pc:spChg chg="mod">
          <ac:chgData name="Chunping Xu" userId="a5962ba47313b1f5" providerId="LiveId" clId="{6B802990-152F-4E52-86AF-4FBA9D3D1446}" dt="2020-12-04T06:05:56.301" v="89" actId="20577"/>
          <ac:spMkLst>
            <pc:docMk/>
            <pc:sldMk cId="7925270" sldId="911"/>
            <ac:spMk id="441" creationId="{00000000-0000-0000-0000-000000000000}"/>
          </ac:spMkLst>
        </pc:spChg>
      </pc:sldChg>
      <pc:sldChg chg="add del">
        <pc:chgData name="Chunping Xu" userId="a5962ba47313b1f5" providerId="LiveId" clId="{6B802990-152F-4E52-86AF-4FBA9D3D1446}" dt="2020-12-04T06:03:28.008" v="64" actId="47"/>
        <pc:sldMkLst>
          <pc:docMk/>
          <pc:sldMk cId="1051627735" sldId="911"/>
        </pc:sldMkLst>
      </pc:sldChg>
      <pc:sldChg chg="modSp add mod">
        <pc:chgData name="Chunping Xu" userId="a5962ba47313b1f5" providerId="LiveId" clId="{6B802990-152F-4E52-86AF-4FBA9D3D1446}" dt="2020-12-04T06:07:22.830" v="96" actId="13926"/>
        <pc:sldMkLst>
          <pc:docMk/>
          <pc:sldMk cId="1543919868" sldId="912"/>
        </pc:sldMkLst>
        <pc:spChg chg="mod">
          <ac:chgData name="Chunping Xu" userId="a5962ba47313b1f5" providerId="LiveId" clId="{6B802990-152F-4E52-86AF-4FBA9D3D1446}" dt="2020-12-04T06:07:22.830" v="96" actId="13926"/>
          <ac:spMkLst>
            <pc:docMk/>
            <pc:sldMk cId="1543919868" sldId="912"/>
            <ac:spMk id="441" creationId="{00000000-0000-0000-0000-000000000000}"/>
          </ac:spMkLst>
        </pc:spChg>
      </pc:sldChg>
      <pc:sldChg chg="add del">
        <pc:chgData name="Chunping Xu" userId="a5962ba47313b1f5" providerId="LiveId" clId="{6B802990-152F-4E52-86AF-4FBA9D3D1446}" dt="2020-12-04T06:03:28.008" v="64" actId="47"/>
        <pc:sldMkLst>
          <pc:docMk/>
          <pc:sldMk cId="1643661779" sldId="912"/>
        </pc:sldMkLst>
      </pc:sldChg>
      <pc:sldChg chg="modSp add mod ord">
        <pc:chgData name="Chunping Xu" userId="a5962ba47313b1f5" providerId="LiveId" clId="{6B802990-152F-4E52-86AF-4FBA9D3D1446}" dt="2020-12-04T06:08:47.250" v="111"/>
        <pc:sldMkLst>
          <pc:docMk/>
          <pc:sldMk cId="736122814" sldId="913"/>
        </pc:sldMkLst>
        <pc:spChg chg="mod">
          <ac:chgData name="Chunping Xu" userId="a5962ba47313b1f5" providerId="LiveId" clId="{6B802990-152F-4E52-86AF-4FBA9D3D1446}" dt="2020-12-04T06:08:42.662" v="109"/>
          <ac:spMkLst>
            <pc:docMk/>
            <pc:sldMk cId="736122814" sldId="913"/>
            <ac:spMk id="441" creationId="{00000000-0000-0000-0000-000000000000}"/>
          </ac:spMkLst>
        </pc:spChg>
      </pc:sldChg>
      <pc:sldChg chg="add del">
        <pc:chgData name="Chunping Xu" userId="a5962ba47313b1f5" providerId="LiveId" clId="{6B802990-152F-4E52-86AF-4FBA9D3D1446}" dt="2020-12-04T06:03:28.008" v="64" actId="47"/>
        <pc:sldMkLst>
          <pc:docMk/>
          <pc:sldMk cId="4072846661" sldId="913"/>
        </pc:sldMkLst>
      </pc:sldChg>
      <pc:sldChg chg="modSp add mod ord">
        <pc:chgData name="Chunping Xu" userId="a5962ba47313b1f5" providerId="LiveId" clId="{6B802990-152F-4E52-86AF-4FBA9D3D1446}" dt="2020-12-04T06:10:19.302" v="132"/>
        <pc:sldMkLst>
          <pc:docMk/>
          <pc:sldMk cId="3082226783" sldId="914"/>
        </pc:sldMkLst>
        <pc:spChg chg="mod">
          <ac:chgData name="Chunping Xu" userId="a5962ba47313b1f5" providerId="LiveId" clId="{6B802990-152F-4E52-86AF-4FBA9D3D1446}" dt="2020-12-04T06:10:13.426" v="130" actId="122"/>
          <ac:spMkLst>
            <pc:docMk/>
            <pc:sldMk cId="3082226783" sldId="914"/>
            <ac:spMk id="441" creationId="{00000000-0000-0000-0000-000000000000}"/>
          </ac:spMkLst>
        </pc:spChg>
      </pc:sldChg>
      <pc:sldChg chg="modSp add mod">
        <pc:chgData name="Chunping Xu" userId="a5962ba47313b1f5" providerId="LiveId" clId="{6B802990-152F-4E52-86AF-4FBA9D3D1446}" dt="2020-12-04T06:10:53.891" v="135"/>
        <pc:sldMkLst>
          <pc:docMk/>
          <pc:sldMk cId="3565729517" sldId="915"/>
        </pc:sldMkLst>
        <pc:spChg chg="mod">
          <ac:chgData name="Chunping Xu" userId="a5962ba47313b1f5" providerId="LiveId" clId="{6B802990-152F-4E52-86AF-4FBA9D3D1446}" dt="2020-12-04T06:10:53.891" v="135"/>
          <ac:spMkLst>
            <pc:docMk/>
            <pc:sldMk cId="3565729517" sldId="915"/>
            <ac:spMk id="441" creationId="{00000000-0000-0000-0000-000000000000}"/>
          </ac:spMkLst>
        </pc:spChg>
      </pc:sldChg>
      <pc:sldChg chg="modSp add mod">
        <pc:chgData name="Chunping Xu" userId="a5962ba47313b1f5" providerId="LiveId" clId="{6B802990-152F-4E52-86AF-4FBA9D3D1446}" dt="2020-12-04T06:09:05.916" v="118"/>
        <pc:sldMkLst>
          <pc:docMk/>
          <pc:sldMk cId="1161140011" sldId="916"/>
        </pc:sldMkLst>
        <pc:spChg chg="mod">
          <ac:chgData name="Chunping Xu" userId="a5962ba47313b1f5" providerId="LiveId" clId="{6B802990-152F-4E52-86AF-4FBA9D3D1446}" dt="2020-12-04T06:09:05.916" v="118"/>
          <ac:spMkLst>
            <pc:docMk/>
            <pc:sldMk cId="1161140011" sldId="916"/>
            <ac:spMk id="441" creationId="{00000000-0000-0000-0000-000000000000}"/>
          </ac:spMkLst>
        </pc:spChg>
      </pc:sldChg>
      <pc:sldChg chg="modSp add mod">
        <pc:chgData name="Chunping Xu" userId="a5962ba47313b1f5" providerId="LiveId" clId="{6B802990-152F-4E52-86AF-4FBA9D3D1446}" dt="2020-12-04T06:11:35.995" v="139" actId="255"/>
        <pc:sldMkLst>
          <pc:docMk/>
          <pc:sldMk cId="593414309" sldId="917"/>
        </pc:sldMkLst>
        <pc:spChg chg="mod">
          <ac:chgData name="Chunping Xu" userId="a5962ba47313b1f5" providerId="LiveId" clId="{6B802990-152F-4E52-86AF-4FBA9D3D1446}" dt="2020-12-04T06:11:35.995" v="139" actId="255"/>
          <ac:spMkLst>
            <pc:docMk/>
            <pc:sldMk cId="593414309" sldId="917"/>
            <ac:spMk id="441" creationId="{00000000-0000-0000-0000-000000000000}"/>
          </ac:spMkLst>
        </pc:spChg>
      </pc:sldChg>
      <pc:sldChg chg="modSp add mod">
        <pc:chgData name="Chunping Xu" userId="a5962ba47313b1f5" providerId="LiveId" clId="{6B802990-152F-4E52-86AF-4FBA9D3D1446}" dt="2020-12-04T06:12:27.089" v="150"/>
        <pc:sldMkLst>
          <pc:docMk/>
          <pc:sldMk cId="3702871186" sldId="918"/>
        </pc:sldMkLst>
        <pc:spChg chg="mod">
          <ac:chgData name="Chunping Xu" userId="a5962ba47313b1f5" providerId="LiveId" clId="{6B802990-152F-4E52-86AF-4FBA9D3D1446}" dt="2020-12-04T06:12:27.089" v="150"/>
          <ac:spMkLst>
            <pc:docMk/>
            <pc:sldMk cId="3702871186" sldId="918"/>
            <ac:spMk id="441" creationId="{00000000-0000-0000-0000-000000000000}"/>
          </ac:spMkLst>
        </pc:spChg>
      </pc:sldChg>
      <pc:sldChg chg="modSp add mod">
        <pc:chgData name="Chunping Xu" userId="a5962ba47313b1f5" providerId="LiveId" clId="{6B802990-152F-4E52-86AF-4FBA9D3D1446}" dt="2020-12-04T06:12:42.617" v="153"/>
        <pc:sldMkLst>
          <pc:docMk/>
          <pc:sldMk cId="3860091092" sldId="919"/>
        </pc:sldMkLst>
        <pc:spChg chg="mod">
          <ac:chgData name="Chunping Xu" userId="a5962ba47313b1f5" providerId="LiveId" clId="{6B802990-152F-4E52-86AF-4FBA9D3D1446}" dt="2020-12-04T06:12:42.617" v="153"/>
          <ac:spMkLst>
            <pc:docMk/>
            <pc:sldMk cId="3860091092" sldId="919"/>
            <ac:spMk id="441" creationId="{00000000-0000-0000-0000-000000000000}"/>
          </ac:spMkLst>
        </pc:spChg>
      </pc:sldChg>
      <pc:sldChg chg="modSp add mod">
        <pc:chgData name="Chunping Xu" userId="a5962ba47313b1f5" providerId="LiveId" clId="{6B802990-152F-4E52-86AF-4FBA9D3D1446}" dt="2020-12-04T06:13:10.126" v="158" actId="20577"/>
        <pc:sldMkLst>
          <pc:docMk/>
          <pc:sldMk cId="3255214020" sldId="920"/>
        </pc:sldMkLst>
        <pc:spChg chg="mod">
          <ac:chgData name="Chunping Xu" userId="a5962ba47313b1f5" providerId="LiveId" clId="{6B802990-152F-4E52-86AF-4FBA9D3D1446}" dt="2020-12-04T06:13:10.126" v="158" actId="20577"/>
          <ac:spMkLst>
            <pc:docMk/>
            <pc:sldMk cId="3255214020" sldId="920"/>
            <ac:spMk id="441" creationId="{00000000-0000-0000-0000-000000000000}"/>
          </ac:spMkLst>
        </pc:spChg>
      </pc:sldChg>
      <pc:sldChg chg="modSp add mod">
        <pc:chgData name="Chunping Xu" userId="a5962ba47313b1f5" providerId="LiveId" clId="{6B802990-152F-4E52-86AF-4FBA9D3D1446}" dt="2020-12-04T06:12:04.093" v="145"/>
        <pc:sldMkLst>
          <pc:docMk/>
          <pc:sldMk cId="2400903659" sldId="921"/>
        </pc:sldMkLst>
        <pc:spChg chg="mod">
          <ac:chgData name="Chunping Xu" userId="a5962ba47313b1f5" providerId="LiveId" clId="{6B802990-152F-4E52-86AF-4FBA9D3D1446}" dt="2020-12-04T06:12:04.093" v="145"/>
          <ac:spMkLst>
            <pc:docMk/>
            <pc:sldMk cId="2400903659" sldId="921"/>
            <ac:spMk id="441" creationId="{00000000-0000-0000-0000-000000000000}"/>
          </ac:spMkLst>
        </pc:spChg>
      </pc:sldChg>
      <pc:sldChg chg="add del">
        <pc:chgData name="Chunping Xu" userId="a5962ba47313b1f5" providerId="LiveId" clId="{6B802990-152F-4E52-86AF-4FBA9D3D1446}" dt="2020-12-04T06:13:44.019" v="161" actId="47"/>
        <pc:sldMkLst>
          <pc:docMk/>
          <pc:sldMk cId="1695335148" sldId="922"/>
        </pc:sldMkLst>
      </pc:sldChg>
      <pc:sldChg chg="add">
        <pc:chgData name="Chunping Xu" userId="a5962ba47313b1f5" providerId="LiveId" clId="{6B802990-152F-4E52-86AF-4FBA9D3D1446}" dt="2020-12-04T06:13:40.806" v="160"/>
        <pc:sldMkLst>
          <pc:docMk/>
          <pc:sldMk cId="1364164951" sldId="923"/>
        </pc:sldMkLst>
      </pc:sldChg>
      <pc:sldChg chg="modSp add mod">
        <pc:chgData name="Chunping Xu" userId="a5962ba47313b1f5" providerId="LiveId" clId="{6B802990-152F-4E52-86AF-4FBA9D3D1446}" dt="2020-12-04T19:00:46.259" v="185" actId="13926"/>
        <pc:sldMkLst>
          <pc:docMk/>
          <pc:sldMk cId="3813381490" sldId="924"/>
        </pc:sldMkLst>
        <pc:spChg chg="mod">
          <ac:chgData name="Chunping Xu" userId="a5962ba47313b1f5" providerId="LiveId" clId="{6B802990-152F-4E52-86AF-4FBA9D3D1446}" dt="2020-12-04T19:00:46.259" v="185" actId="13926"/>
          <ac:spMkLst>
            <pc:docMk/>
            <pc:sldMk cId="3813381490" sldId="924"/>
            <ac:spMk id="441" creationId="{00000000-0000-0000-0000-000000000000}"/>
          </ac:spMkLst>
        </pc:spChg>
      </pc:sldChg>
    </pc:docChg>
  </pc:docChgLst>
  <pc:docChgLst>
    <pc:chgData name="Chunping Xu" userId="a5962ba47313b1f5" providerId="LiveId" clId="{E398AD40-0E2B-4382-BCDC-5F602832CF6D}"/>
    <pc:docChg chg="undo redo custSel addSld delSld modSld sldOrd">
      <pc:chgData name="Chunping Xu" userId="a5962ba47313b1f5" providerId="LiveId" clId="{E398AD40-0E2B-4382-BCDC-5F602832CF6D}" dt="2020-11-13T16:55:20.597" v="277"/>
      <pc:docMkLst>
        <pc:docMk/>
      </pc:docMkLst>
      <pc:sldChg chg="modSp mod">
        <pc:chgData name="Chunping Xu" userId="a5962ba47313b1f5" providerId="LiveId" clId="{E398AD40-0E2B-4382-BCDC-5F602832CF6D}" dt="2020-11-13T06:03:38.865" v="2"/>
        <pc:sldMkLst>
          <pc:docMk/>
          <pc:sldMk cId="2574250617" sldId="835"/>
        </pc:sldMkLst>
        <pc:spChg chg="mod">
          <ac:chgData name="Chunping Xu" userId="a5962ba47313b1f5" providerId="LiveId" clId="{E398AD40-0E2B-4382-BCDC-5F602832CF6D}" dt="2020-11-13T06:03:38.865" v="2"/>
          <ac:spMkLst>
            <pc:docMk/>
            <pc:sldMk cId="2574250617" sldId="835"/>
            <ac:spMk id="441" creationId="{00000000-0000-0000-0000-000000000000}"/>
          </ac:spMkLst>
        </pc:spChg>
      </pc:sldChg>
      <pc:sldChg chg="modSp mod">
        <pc:chgData name="Chunping Xu" userId="a5962ba47313b1f5" providerId="LiveId" clId="{E398AD40-0E2B-4382-BCDC-5F602832CF6D}" dt="2020-11-13T06:04:00.359" v="5"/>
        <pc:sldMkLst>
          <pc:docMk/>
          <pc:sldMk cId="2528803733" sldId="843"/>
        </pc:sldMkLst>
        <pc:spChg chg="mod">
          <ac:chgData name="Chunping Xu" userId="a5962ba47313b1f5" providerId="LiveId" clId="{E398AD40-0E2B-4382-BCDC-5F602832CF6D}" dt="2020-11-13T06:04:00.359" v="5"/>
          <ac:spMkLst>
            <pc:docMk/>
            <pc:sldMk cId="2528803733" sldId="843"/>
            <ac:spMk id="441" creationId="{00000000-0000-0000-0000-000000000000}"/>
          </ac:spMkLst>
        </pc:spChg>
      </pc:sldChg>
      <pc:sldChg chg="modSp mod">
        <pc:chgData name="Chunping Xu" userId="a5962ba47313b1f5" providerId="LiveId" clId="{E398AD40-0E2B-4382-BCDC-5F602832CF6D}" dt="2020-11-13T06:04:19.118" v="10"/>
        <pc:sldMkLst>
          <pc:docMk/>
          <pc:sldMk cId="3125448393" sldId="844"/>
        </pc:sldMkLst>
        <pc:spChg chg="mod">
          <ac:chgData name="Chunping Xu" userId="a5962ba47313b1f5" providerId="LiveId" clId="{E398AD40-0E2B-4382-BCDC-5F602832CF6D}" dt="2020-11-13T06:04:19.118" v="10"/>
          <ac:spMkLst>
            <pc:docMk/>
            <pc:sldMk cId="3125448393" sldId="844"/>
            <ac:spMk id="441" creationId="{00000000-0000-0000-0000-000000000000}"/>
          </ac:spMkLst>
        </pc:spChg>
      </pc:sldChg>
      <pc:sldChg chg="modSp mod">
        <pc:chgData name="Chunping Xu" userId="a5962ba47313b1f5" providerId="LiveId" clId="{E398AD40-0E2B-4382-BCDC-5F602832CF6D}" dt="2020-11-13T06:05:21.642" v="23"/>
        <pc:sldMkLst>
          <pc:docMk/>
          <pc:sldMk cId="96890483" sldId="845"/>
        </pc:sldMkLst>
        <pc:spChg chg="mod">
          <ac:chgData name="Chunping Xu" userId="a5962ba47313b1f5" providerId="LiveId" clId="{E398AD40-0E2B-4382-BCDC-5F602832CF6D}" dt="2020-11-13T06:05:21.642" v="23"/>
          <ac:spMkLst>
            <pc:docMk/>
            <pc:sldMk cId="96890483" sldId="845"/>
            <ac:spMk id="441" creationId="{00000000-0000-0000-0000-000000000000}"/>
          </ac:spMkLst>
        </pc:spChg>
      </pc:sldChg>
      <pc:sldChg chg="modSp mod">
        <pc:chgData name="Chunping Xu" userId="a5962ba47313b1f5" providerId="LiveId" clId="{E398AD40-0E2B-4382-BCDC-5F602832CF6D}" dt="2020-11-13T06:08:57.233" v="65"/>
        <pc:sldMkLst>
          <pc:docMk/>
          <pc:sldMk cId="3489066414" sldId="847"/>
        </pc:sldMkLst>
        <pc:spChg chg="mod">
          <ac:chgData name="Chunping Xu" userId="a5962ba47313b1f5" providerId="LiveId" clId="{E398AD40-0E2B-4382-BCDC-5F602832CF6D}" dt="2020-11-13T06:08:57.233" v="65"/>
          <ac:spMkLst>
            <pc:docMk/>
            <pc:sldMk cId="3489066414" sldId="847"/>
            <ac:spMk id="441" creationId="{00000000-0000-0000-0000-000000000000}"/>
          </ac:spMkLst>
        </pc:spChg>
      </pc:sldChg>
      <pc:sldChg chg="modSp mod">
        <pc:chgData name="Chunping Xu" userId="a5962ba47313b1f5" providerId="LiveId" clId="{E398AD40-0E2B-4382-BCDC-5F602832CF6D}" dt="2020-11-13T06:04:39.078" v="13"/>
        <pc:sldMkLst>
          <pc:docMk/>
          <pc:sldMk cId="2814175321" sldId="852"/>
        </pc:sldMkLst>
        <pc:spChg chg="mod">
          <ac:chgData name="Chunping Xu" userId="a5962ba47313b1f5" providerId="LiveId" clId="{E398AD40-0E2B-4382-BCDC-5F602832CF6D}" dt="2020-11-13T06:04:39.078" v="13"/>
          <ac:spMkLst>
            <pc:docMk/>
            <pc:sldMk cId="2814175321" sldId="852"/>
            <ac:spMk id="441" creationId="{00000000-0000-0000-0000-000000000000}"/>
          </ac:spMkLst>
        </pc:spChg>
      </pc:sldChg>
      <pc:sldChg chg="del">
        <pc:chgData name="Chunping Xu" userId="a5962ba47313b1f5" providerId="LiveId" clId="{E398AD40-0E2B-4382-BCDC-5F602832CF6D}" dt="2020-11-13T06:04:46.516" v="14" actId="47"/>
        <pc:sldMkLst>
          <pc:docMk/>
          <pc:sldMk cId="2354063081" sldId="853"/>
        </pc:sldMkLst>
      </pc:sldChg>
      <pc:sldChg chg="del">
        <pc:chgData name="Chunping Xu" userId="a5962ba47313b1f5" providerId="LiveId" clId="{E398AD40-0E2B-4382-BCDC-5F602832CF6D}" dt="2020-11-13T06:04:46.516" v="14" actId="47"/>
        <pc:sldMkLst>
          <pc:docMk/>
          <pc:sldMk cId="2685081893" sldId="858"/>
        </pc:sldMkLst>
      </pc:sldChg>
      <pc:sldChg chg="del">
        <pc:chgData name="Chunping Xu" userId="a5962ba47313b1f5" providerId="LiveId" clId="{E398AD40-0E2B-4382-BCDC-5F602832CF6D}" dt="2020-11-13T06:07:44.163" v="49" actId="47"/>
        <pc:sldMkLst>
          <pc:docMk/>
          <pc:sldMk cId="3265403355" sldId="862"/>
        </pc:sldMkLst>
      </pc:sldChg>
      <pc:sldChg chg="del">
        <pc:chgData name="Chunping Xu" userId="a5962ba47313b1f5" providerId="LiveId" clId="{E398AD40-0E2B-4382-BCDC-5F602832CF6D}" dt="2020-11-13T06:07:46.822" v="50" actId="47"/>
        <pc:sldMkLst>
          <pc:docMk/>
          <pc:sldMk cId="4107169669" sldId="863"/>
        </pc:sldMkLst>
      </pc:sldChg>
      <pc:sldChg chg="del">
        <pc:chgData name="Chunping Xu" userId="a5962ba47313b1f5" providerId="LiveId" clId="{E398AD40-0E2B-4382-BCDC-5F602832CF6D}" dt="2020-11-13T06:07:47.622" v="51" actId="47"/>
        <pc:sldMkLst>
          <pc:docMk/>
          <pc:sldMk cId="2810519403" sldId="864"/>
        </pc:sldMkLst>
      </pc:sldChg>
      <pc:sldChg chg="modSp mod">
        <pc:chgData name="Chunping Xu" userId="a5962ba47313b1f5" providerId="LiveId" clId="{E398AD40-0E2B-4382-BCDC-5F602832CF6D}" dt="2020-11-13T06:10:37.582" v="78"/>
        <pc:sldMkLst>
          <pc:docMk/>
          <pc:sldMk cId="2771223605" sldId="865"/>
        </pc:sldMkLst>
        <pc:spChg chg="mod">
          <ac:chgData name="Chunping Xu" userId="a5962ba47313b1f5" providerId="LiveId" clId="{E398AD40-0E2B-4382-BCDC-5F602832CF6D}" dt="2020-11-13T06:10:37.582" v="78"/>
          <ac:spMkLst>
            <pc:docMk/>
            <pc:sldMk cId="2771223605" sldId="865"/>
            <ac:spMk id="441" creationId="{00000000-0000-0000-0000-000000000000}"/>
          </ac:spMkLst>
        </pc:spChg>
      </pc:sldChg>
      <pc:sldChg chg="modSp modAnim">
        <pc:chgData name="Chunping Xu" userId="a5962ba47313b1f5" providerId="LiveId" clId="{E398AD40-0E2B-4382-BCDC-5F602832CF6D}" dt="2020-11-13T06:30:46.794" v="260"/>
        <pc:sldMkLst>
          <pc:docMk/>
          <pc:sldMk cId="3050489150" sldId="866"/>
        </pc:sldMkLst>
        <pc:spChg chg="mod">
          <ac:chgData name="Chunping Xu" userId="a5962ba47313b1f5" providerId="LiveId" clId="{E398AD40-0E2B-4382-BCDC-5F602832CF6D}" dt="2020-11-13T06:10:20.901" v="75" actId="20577"/>
          <ac:spMkLst>
            <pc:docMk/>
            <pc:sldMk cId="3050489150" sldId="866"/>
            <ac:spMk id="441" creationId="{00000000-0000-0000-0000-000000000000}"/>
          </ac:spMkLst>
        </pc:spChg>
      </pc:sldChg>
      <pc:sldChg chg="modSp mod">
        <pc:chgData name="Chunping Xu" userId="a5962ba47313b1f5" providerId="LiveId" clId="{E398AD40-0E2B-4382-BCDC-5F602832CF6D}" dt="2020-11-13T06:12:44.356" v="92" actId="255"/>
        <pc:sldMkLst>
          <pc:docMk/>
          <pc:sldMk cId="4022564738" sldId="867"/>
        </pc:sldMkLst>
        <pc:spChg chg="mod">
          <ac:chgData name="Chunping Xu" userId="a5962ba47313b1f5" providerId="LiveId" clId="{E398AD40-0E2B-4382-BCDC-5F602832CF6D}" dt="2020-11-13T06:12:44.356" v="92" actId="255"/>
          <ac:spMkLst>
            <pc:docMk/>
            <pc:sldMk cId="4022564738" sldId="867"/>
            <ac:spMk id="441" creationId="{00000000-0000-0000-0000-000000000000}"/>
          </ac:spMkLst>
        </pc:spChg>
      </pc:sldChg>
      <pc:sldChg chg="modSp mod">
        <pc:chgData name="Chunping Xu" userId="a5962ba47313b1f5" providerId="LiveId" clId="{E398AD40-0E2B-4382-BCDC-5F602832CF6D}" dt="2020-11-13T06:16:39.310" v="115" actId="948"/>
        <pc:sldMkLst>
          <pc:docMk/>
          <pc:sldMk cId="127779817" sldId="868"/>
        </pc:sldMkLst>
        <pc:spChg chg="mod">
          <ac:chgData name="Chunping Xu" userId="a5962ba47313b1f5" providerId="LiveId" clId="{E398AD40-0E2B-4382-BCDC-5F602832CF6D}" dt="2020-11-13T06:16:39.310" v="115" actId="948"/>
          <ac:spMkLst>
            <pc:docMk/>
            <pc:sldMk cId="127779817" sldId="868"/>
            <ac:spMk id="441" creationId="{00000000-0000-0000-0000-000000000000}"/>
          </ac:spMkLst>
        </pc:spChg>
      </pc:sldChg>
      <pc:sldChg chg="modSp mod">
        <pc:chgData name="Chunping Xu" userId="a5962ba47313b1f5" providerId="LiveId" clId="{E398AD40-0E2B-4382-BCDC-5F602832CF6D}" dt="2020-11-13T06:15:47.186" v="112"/>
        <pc:sldMkLst>
          <pc:docMk/>
          <pc:sldMk cId="1131454187" sldId="869"/>
        </pc:sldMkLst>
        <pc:spChg chg="mod">
          <ac:chgData name="Chunping Xu" userId="a5962ba47313b1f5" providerId="LiveId" clId="{E398AD40-0E2B-4382-BCDC-5F602832CF6D}" dt="2020-11-13T06:15:47.186" v="112"/>
          <ac:spMkLst>
            <pc:docMk/>
            <pc:sldMk cId="1131454187" sldId="869"/>
            <ac:spMk id="441" creationId="{00000000-0000-0000-0000-000000000000}"/>
          </ac:spMkLst>
        </pc:spChg>
      </pc:sldChg>
      <pc:sldChg chg="modSp mod">
        <pc:chgData name="Chunping Xu" userId="a5962ba47313b1f5" providerId="LiveId" clId="{E398AD40-0E2B-4382-BCDC-5F602832CF6D}" dt="2020-11-13T06:17:52.788" v="134" actId="20577"/>
        <pc:sldMkLst>
          <pc:docMk/>
          <pc:sldMk cId="1413157655" sldId="870"/>
        </pc:sldMkLst>
        <pc:spChg chg="mod">
          <ac:chgData name="Chunping Xu" userId="a5962ba47313b1f5" providerId="LiveId" clId="{E398AD40-0E2B-4382-BCDC-5F602832CF6D}" dt="2020-11-13T06:17:52.788" v="134" actId="20577"/>
          <ac:spMkLst>
            <pc:docMk/>
            <pc:sldMk cId="1413157655" sldId="870"/>
            <ac:spMk id="441" creationId="{00000000-0000-0000-0000-000000000000}"/>
          </ac:spMkLst>
        </pc:spChg>
      </pc:sldChg>
      <pc:sldChg chg="modSp mod ord">
        <pc:chgData name="Chunping Xu" userId="a5962ba47313b1f5" providerId="LiveId" clId="{E398AD40-0E2B-4382-BCDC-5F602832CF6D}" dt="2020-11-13T16:55:20.597" v="277"/>
        <pc:sldMkLst>
          <pc:docMk/>
          <pc:sldMk cId="1444316163" sldId="871"/>
        </pc:sldMkLst>
        <pc:spChg chg="mod">
          <ac:chgData name="Chunping Xu" userId="a5962ba47313b1f5" providerId="LiveId" clId="{E398AD40-0E2B-4382-BCDC-5F602832CF6D}" dt="2020-11-13T06:28:30.200" v="239"/>
          <ac:spMkLst>
            <pc:docMk/>
            <pc:sldMk cId="1444316163" sldId="871"/>
            <ac:spMk id="441" creationId="{00000000-0000-0000-0000-000000000000}"/>
          </ac:spMkLst>
        </pc:spChg>
      </pc:sldChg>
      <pc:sldChg chg="modSp mod">
        <pc:chgData name="Chunping Xu" userId="a5962ba47313b1f5" providerId="LiveId" clId="{E398AD40-0E2B-4382-BCDC-5F602832CF6D}" dt="2020-11-13T06:16:25.966" v="113" actId="948"/>
        <pc:sldMkLst>
          <pc:docMk/>
          <pc:sldMk cId="692466551" sldId="872"/>
        </pc:sldMkLst>
        <pc:spChg chg="mod">
          <ac:chgData name="Chunping Xu" userId="a5962ba47313b1f5" providerId="LiveId" clId="{E398AD40-0E2B-4382-BCDC-5F602832CF6D}" dt="2020-11-13T06:16:25.966" v="113" actId="948"/>
          <ac:spMkLst>
            <pc:docMk/>
            <pc:sldMk cId="692466551" sldId="872"/>
            <ac:spMk id="441" creationId="{00000000-0000-0000-0000-000000000000}"/>
          </ac:spMkLst>
        </pc:spChg>
      </pc:sldChg>
      <pc:sldChg chg="del">
        <pc:chgData name="Chunping Xu" userId="a5962ba47313b1f5" providerId="LiveId" clId="{E398AD40-0E2B-4382-BCDC-5F602832CF6D}" dt="2020-11-13T06:30:00.790" v="256" actId="47"/>
        <pc:sldMkLst>
          <pc:docMk/>
          <pc:sldMk cId="2582617231" sldId="883"/>
        </pc:sldMkLst>
      </pc:sldChg>
      <pc:sldChg chg="modSp mod">
        <pc:chgData name="Chunping Xu" userId="a5962ba47313b1f5" providerId="LiveId" clId="{E398AD40-0E2B-4382-BCDC-5F602832CF6D}" dt="2020-11-13T16:23:54.505" v="275" actId="20577"/>
        <pc:sldMkLst>
          <pc:docMk/>
          <pc:sldMk cId="4007757009" sldId="884"/>
        </pc:sldMkLst>
        <pc:spChg chg="mod">
          <ac:chgData name="Chunping Xu" userId="a5962ba47313b1f5" providerId="LiveId" clId="{E398AD40-0E2B-4382-BCDC-5F602832CF6D}" dt="2020-11-13T16:23:54.505" v="275" actId="20577"/>
          <ac:spMkLst>
            <pc:docMk/>
            <pc:sldMk cId="4007757009" sldId="884"/>
            <ac:spMk id="441" creationId="{00000000-0000-0000-0000-000000000000}"/>
          </ac:spMkLst>
        </pc:spChg>
      </pc:sldChg>
      <pc:sldChg chg="del">
        <pc:chgData name="Chunping Xu" userId="a5962ba47313b1f5" providerId="LiveId" clId="{E398AD40-0E2B-4382-BCDC-5F602832CF6D}" dt="2020-11-13T06:13:55.682" v="100" actId="47"/>
        <pc:sldMkLst>
          <pc:docMk/>
          <pc:sldMk cId="1552241629" sldId="885"/>
        </pc:sldMkLst>
      </pc:sldChg>
      <pc:sldChg chg="del">
        <pc:chgData name="Chunping Xu" userId="a5962ba47313b1f5" providerId="LiveId" clId="{E398AD40-0E2B-4382-BCDC-5F602832CF6D}" dt="2020-11-13T06:15:01.435" v="105" actId="47"/>
        <pc:sldMkLst>
          <pc:docMk/>
          <pc:sldMk cId="2052029119" sldId="886"/>
        </pc:sldMkLst>
      </pc:sldChg>
      <pc:sldChg chg="del">
        <pc:chgData name="Chunping Xu" userId="a5962ba47313b1f5" providerId="LiveId" clId="{E398AD40-0E2B-4382-BCDC-5F602832CF6D}" dt="2020-11-13T06:15:34.111" v="109" actId="47"/>
        <pc:sldMkLst>
          <pc:docMk/>
          <pc:sldMk cId="1185814909" sldId="887"/>
        </pc:sldMkLst>
      </pc:sldChg>
      <pc:sldChg chg="modSp mod">
        <pc:chgData name="Chunping Xu" userId="a5962ba47313b1f5" providerId="LiveId" clId="{E398AD40-0E2B-4382-BCDC-5F602832CF6D}" dt="2020-11-13T06:23:07.710" v="165" actId="20577"/>
        <pc:sldMkLst>
          <pc:docMk/>
          <pc:sldMk cId="3554349762" sldId="888"/>
        </pc:sldMkLst>
        <pc:spChg chg="mod">
          <ac:chgData name="Chunping Xu" userId="a5962ba47313b1f5" providerId="LiveId" clId="{E398AD40-0E2B-4382-BCDC-5F602832CF6D}" dt="2020-11-13T06:23:07.710" v="165" actId="20577"/>
          <ac:spMkLst>
            <pc:docMk/>
            <pc:sldMk cId="3554349762" sldId="888"/>
            <ac:spMk id="441" creationId="{00000000-0000-0000-0000-000000000000}"/>
          </ac:spMkLst>
        </pc:spChg>
      </pc:sldChg>
      <pc:sldChg chg="modSp modAnim">
        <pc:chgData name="Chunping Xu" userId="a5962ba47313b1f5" providerId="LiveId" clId="{E398AD40-0E2B-4382-BCDC-5F602832CF6D}" dt="2020-11-13T06:30:26.891" v="258"/>
        <pc:sldMkLst>
          <pc:docMk/>
          <pc:sldMk cId="3825219379" sldId="889"/>
        </pc:sldMkLst>
        <pc:spChg chg="mod">
          <ac:chgData name="Chunping Xu" userId="a5962ba47313b1f5" providerId="LiveId" clId="{E398AD40-0E2B-4382-BCDC-5F602832CF6D}" dt="2020-11-13T06:21:10.406" v="157" actId="255"/>
          <ac:spMkLst>
            <pc:docMk/>
            <pc:sldMk cId="3825219379" sldId="889"/>
            <ac:spMk id="441" creationId="{00000000-0000-0000-0000-000000000000}"/>
          </ac:spMkLst>
        </pc:spChg>
      </pc:sldChg>
      <pc:sldChg chg="del">
        <pc:chgData name="Chunping Xu" userId="a5962ba47313b1f5" providerId="LiveId" clId="{E398AD40-0E2B-4382-BCDC-5F602832CF6D}" dt="2020-11-13T06:23:25.701" v="166" actId="47"/>
        <pc:sldMkLst>
          <pc:docMk/>
          <pc:sldMk cId="3805714263" sldId="890"/>
        </pc:sldMkLst>
      </pc:sldChg>
      <pc:sldChg chg="modSp mod">
        <pc:chgData name="Chunping Xu" userId="a5962ba47313b1f5" providerId="LiveId" clId="{E398AD40-0E2B-4382-BCDC-5F602832CF6D}" dt="2020-11-13T06:26:34.270" v="212"/>
        <pc:sldMkLst>
          <pc:docMk/>
          <pc:sldMk cId="2970630034" sldId="892"/>
        </pc:sldMkLst>
        <pc:spChg chg="mod">
          <ac:chgData name="Chunping Xu" userId="a5962ba47313b1f5" providerId="LiveId" clId="{E398AD40-0E2B-4382-BCDC-5F602832CF6D}" dt="2020-11-13T06:26:34.270" v="212"/>
          <ac:spMkLst>
            <pc:docMk/>
            <pc:sldMk cId="2970630034" sldId="892"/>
            <ac:spMk id="441" creationId="{00000000-0000-0000-0000-000000000000}"/>
          </ac:spMkLst>
        </pc:spChg>
      </pc:sldChg>
      <pc:sldChg chg="modSp modAnim">
        <pc:chgData name="Chunping Xu" userId="a5962ba47313b1f5" providerId="LiveId" clId="{E398AD40-0E2B-4382-BCDC-5F602832CF6D}" dt="2020-11-13T06:29:53.258" v="255" actId="20577"/>
        <pc:sldMkLst>
          <pc:docMk/>
          <pc:sldMk cId="3356141396" sldId="893"/>
        </pc:sldMkLst>
        <pc:spChg chg="mod">
          <ac:chgData name="Chunping Xu" userId="a5962ba47313b1f5" providerId="LiveId" clId="{E398AD40-0E2B-4382-BCDC-5F602832CF6D}" dt="2020-11-13T06:29:53.258" v="255" actId="20577"/>
          <ac:spMkLst>
            <pc:docMk/>
            <pc:sldMk cId="3356141396" sldId="893"/>
            <ac:spMk id="441" creationId="{00000000-0000-0000-0000-000000000000}"/>
          </ac:spMkLst>
        </pc:spChg>
      </pc:sldChg>
      <pc:sldChg chg="modSp modAnim">
        <pc:chgData name="Chunping Xu" userId="a5962ba47313b1f5" providerId="LiveId" clId="{E398AD40-0E2B-4382-BCDC-5F602832CF6D}" dt="2020-11-13T06:30:15.994" v="257"/>
        <pc:sldMkLst>
          <pc:docMk/>
          <pc:sldMk cId="928823395" sldId="894"/>
        </pc:sldMkLst>
        <pc:spChg chg="mod">
          <ac:chgData name="Chunping Xu" userId="a5962ba47313b1f5" providerId="LiveId" clId="{E398AD40-0E2B-4382-BCDC-5F602832CF6D}" dt="2020-11-13T06:29:38.014" v="254"/>
          <ac:spMkLst>
            <pc:docMk/>
            <pc:sldMk cId="928823395" sldId="894"/>
            <ac:spMk id="441" creationId="{00000000-0000-0000-0000-000000000000}"/>
          </ac:spMkLst>
        </pc:spChg>
      </pc:sldChg>
      <pc:sldChg chg="modSp add del modAnim">
        <pc:chgData name="Chunping Xu" userId="a5962ba47313b1f5" providerId="LiveId" clId="{E398AD40-0E2B-4382-BCDC-5F602832CF6D}" dt="2020-11-13T06:11:23.276" v="84" actId="47"/>
        <pc:sldMkLst>
          <pc:docMk/>
          <pc:sldMk cId="767009208" sldId="895"/>
        </pc:sldMkLst>
        <pc:spChg chg="mod">
          <ac:chgData name="Chunping Xu" userId="a5962ba47313b1f5" providerId="LiveId" clId="{E398AD40-0E2B-4382-BCDC-5F602832CF6D}" dt="2020-11-13T06:10:54.554" v="82" actId="20577"/>
          <ac:spMkLst>
            <pc:docMk/>
            <pc:sldMk cId="767009208" sldId="895"/>
            <ac:spMk id="441" creationId="{00000000-0000-0000-0000-000000000000}"/>
          </ac:spMkLst>
        </pc:spChg>
      </pc:sldChg>
      <pc:sldChg chg="modSp add modAnim">
        <pc:chgData name="Chunping Xu" userId="a5962ba47313b1f5" providerId="LiveId" clId="{E398AD40-0E2B-4382-BCDC-5F602832CF6D}" dt="2020-11-13T06:30:38.650" v="259"/>
        <pc:sldMkLst>
          <pc:docMk/>
          <pc:sldMk cId="1020413872" sldId="896"/>
        </pc:sldMkLst>
        <pc:spChg chg="mod">
          <ac:chgData name="Chunping Xu" userId="a5962ba47313b1f5" providerId="LiveId" clId="{E398AD40-0E2B-4382-BCDC-5F602832CF6D}" dt="2020-11-13T06:11:49.661" v="88"/>
          <ac:spMkLst>
            <pc:docMk/>
            <pc:sldMk cId="1020413872" sldId="896"/>
            <ac:spMk id="441" creationId="{00000000-0000-0000-0000-000000000000}"/>
          </ac:spMkLst>
        </pc:spChg>
      </pc:sldChg>
      <pc:sldChg chg="modSp add mod">
        <pc:chgData name="Chunping Xu" userId="a5962ba47313b1f5" providerId="LiveId" clId="{E398AD40-0E2B-4382-BCDC-5F602832CF6D}" dt="2020-11-13T06:13:52.098" v="99"/>
        <pc:sldMkLst>
          <pc:docMk/>
          <pc:sldMk cId="2418322402" sldId="897"/>
        </pc:sldMkLst>
        <pc:spChg chg="mod">
          <ac:chgData name="Chunping Xu" userId="a5962ba47313b1f5" providerId="LiveId" clId="{E398AD40-0E2B-4382-BCDC-5F602832CF6D}" dt="2020-11-13T06:13:52.098" v="99"/>
          <ac:spMkLst>
            <pc:docMk/>
            <pc:sldMk cId="2418322402" sldId="897"/>
            <ac:spMk id="441" creationId="{00000000-0000-0000-0000-000000000000}"/>
          </ac:spMkLst>
        </pc:spChg>
      </pc:sldChg>
      <pc:sldChg chg="modSp add mod">
        <pc:chgData name="Chunping Xu" userId="a5962ba47313b1f5" providerId="LiveId" clId="{E398AD40-0E2B-4382-BCDC-5F602832CF6D}" dt="2020-11-13T06:17:07.212" v="119"/>
        <pc:sldMkLst>
          <pc:docMk/>
          <pc:sldMk cId="1640415659" sldId="898"/>
        </pc:sldMkLst>
        <pc:spChg chg="mod">
          <ac:chgData name="Chunping Xu" userId="a5962ba47313b1f5" providerId="LiveId" clId="{E398AD40-0E2B-4382-BCDC-5F602832CF6D}" dt="2020-11-13T06:17:07.212" v="119"/>
          <ac:spMkLst>
            <pc:docMk/>
            <pc:sldMk cId="1640415659" sldId="898"/>
            <ac:spMk id="441" creationId="{00000000-0000-0000-0000-000000000000}"/>
          </ac:spMkLst>
        </pc:spChg>
      </pc:sldChg>
      <pc:sldChg chg="modSp add mod ord">
        <pc:chgData name="Chunping Xu" userId="a5962ba47313b1f5" providerId="LiveId" clId="{E398AD40-0E2B-4382-BCDC-5F602832CF6D}" dt="2020-11-13T06:34:32.927" v="265"/>
        <pc:sldMkLst>
          <pc:docMk/>
          <pc:sldMk cId="2033146085" sldId="899"/>
        </pc:sldMkLst>
        <pc:spChg chg="mod">
          <ac:chgData name="Chunping Xu" userId="a5962ba47313b1f5" providerId="LiveId" clId="{E398AD40-0E2B-4382-BCDC-5F602832CF6D}" dt="2020-11-13T06:18:47.078" v="139"/>
          <ac:spMkLst>
            <pc:docMk/>
            <pc:sldMk cId="2033146085" sldId="899"/>
            <ac:spMk id="441" creationId="{00000000-0000-0000-0000-000000000000}"/>
          </ac:spMkLst>
        </pc:spChg>
      </pc:sldChg>
      <pc:sldChg chg="modSp add mod">
        <pc:chgData name="Chunping Xu" userId="a5962ba47313b1f5" providerId="LiveId" clId="{E398AD40-0E2B-4382-BCDC-5F602832CF6D}" dt="2020-11-13T06:28:36.820" v="245"/>
        <pc:sldMkLst>
          <pc:docMk/>
          <pc:sldMk cId="3693627612" sldId="900"/>
        </pc:sldMkLst>
        <pc:spChg chg="mod">
          <ac:chgData name="Chunping Xu" userId="a5962ba47313b1f5" providerId="LiveId" clId="{E398AD40-0E2B-4382-BCDC-5F602832CF6D}" dt="2020-11-13T06:28:36.820" v="245"/>
          <ac:spMkLst>
            <pc:docMk/>
            <pc:sldMk cId="3693627612" sldId="900"/>
            <ac:spMk id="441" creationId="{00000000-0000-0000-0000-000000000000}"/>
          </ac:spMkLst>
        </pc:spChg>
      </pc:sldChg>
      <pc:sldChg chg="add">
        <pc:chgData name="Chunping Xu" userId="a5962ba47313b1f5" providerId="LiveId" clId="{E398AD40-0E2B-4382-BCDC-5F602832CF6D}" dt="2020-11-13T06:34:36.401" v="266"/>
        <pc:sldMkLst>
          <pc:docMk/>
          <pc:sldMk cId="3646628098" sldId="901"/>
        </pc:sldMkLst>
      </pc:sldChg>
    </pc:docChg>
  </pc:docChgLst>
  <pc:docChgLst>
    <pc:chgData name="Chunping Xu" userId="a5962ba47313b1f5" providerId="LiveId" clId="{B1F8526E-4EE1-40C4-8CF1-BCEE086BE7D4}"/>
    <pc:docChg chg="undo redo custSel addSld delSld modSld sldOrd">
      <pc:chgData name="Chunping Xu" userId="a5962ba47313b1f5" providerId="LiveId" clId="{B1F8526E-4EE1-40C4-8CF1-BCEE086BE7D4}" dt="2021-01-16T16:18:13.636" v="404"/>
      <pc:docMkLst>
        <pc:docMk/>
      </pc:docMkLst>
      <pc:sldChg chg="del">
        <pc:chgData name="Chunping Xu" userId="a5962ba47313b1f5" providerId="LiveId" clId="{B1F8526E-4EE1-40C4-8CF1-BCEE086BE7D4}" dt="2021-01-15T19:46:12.636" v="221" actId="47"/>
        <pc:sldMkLst>
          <pc:docMk/>
          <pc:sldMk cId="3597730613" sldId="408"/>
        </pc:sldMkLst>
      </pc:sldChg>
      <pc:sldChg chg="modSp mod">
        <pc:chgData name="Chunping Xu" userId="a5962ba47313b1f5" providerId="LiveId" clId="{B1F8526E-4EE1-40C4-8CF1-BCEE086BE7D4}" dt="2021-01-15T19:24:27.963" v="27"/>
        <pc:sldMkLst>
          <pc:docMk/>
          <pc:sldMk cId="2574250617" sldId="835"/>
        </pc:sldMkLst>
        <pc:spChg chg="mod">
          <ac:chgData name="Chunping Xu" userId="a5962ba47313b1f5" providerId="LiveId" clId="{B1F8526E-4EE1-40C4-8CF1-BCEE086BE7D4}" dt="2021-01-15T19:24:27.963" v="27"/>
          <ac:spMkLst>
            <pc:docMk/>
            <pc:sldMk cId="2574250617" sldId="835"/>
            <ac:spMk id="441" creationId="{00000000-0000-0000-0000-000000000000}"/>
          </ac:spMkLst>
        </pc:spChg>
      </pc:sldChg>
      <pc:sldChg chg="del">
        <pc:chgData name="Chunping Xu" userId="a5962ba47313b1f5" providerId="LiveId" clId="{B1F8526E-4EE1-40C4-8CF1-BCEE086BE7D4}" dt="2021-01-15T19:24:41.401" v="28" actId="47"/>
        <pc:sldMkLst>
          <pc:docMk/>
          <pc:sldMk cId="2528803733" sldId="843"/>
        </pc:sldMkLst>
      </pc:sldChg>
      <pc:sldChg chg="del">
        <pc:chgData name="Chunping Xu" userId="a5962ba47313b1f5" providerId="LiveId" clId="{B1F8526E-4EE1-40C4-8CF1-BCEE086BE7D4}" dt="2021-01-15T19:24:41.401" v="28" actId="47"/>
        <pc:sldMkLst>
          <pc:docMk/>
          <pc:sldMk cId="3125448393" sldId="844"/>
        </pc:sldMkLst>
      </pc:sldChg>
      <pc:sldChg chg="modSp mod">
        <pc:chgData name="Chunping Xu" userId="a5962ba47313b1f5" providerId="LiveId" clId="{B1F8526E-4EE1-40C4-8CF1-BCEE086BE7D4}" dt="2021-01-15T19:26:44.907" v="60"/>
        <pc:sldMkLst>
          <pc:docMk/>
          <pc:sldMk cId="96890483" sldId="845"/>
        </pc:sldMkLst>
        <pc:spChg chg="mod">
          <ac:chgData name="Chunping Xu" userId="a5962ba47313b1f5" providerId="LiveId" clId="{B1F8526E-4EE1-40C4-8CF1-BCEE086BE7D4}" dt="2021-01-15T19:26:44.907" v="60"/>
          <ac:spMkLst>
            <pc:docMk/>
            <pc:sldMk cId="96890483" sldId="845"/>
            <ac:spMk id="441" creationId="{00000000-0000-0000-0000-000000000000}"/>
          </ac:spMkLst>
        </pc:spChg>
      </pc:sldChg>
      <pc:sldChg chg="modSp mod">
        <pc:chgData name="Chunping Xu" userId="a5962ba47313b1f5" providerId="LiveId" clId="{B1F8526E-4EE1-40C4-8CF1-BCEE086BE7D4}" dt="2021-01-15T19:34:54.781" v="122"/>
        <pc:sldMkLst>
          <pc:docMk/>
          <pc:sldMk cId="3489066414" sldId="847"/>
        </pc:sldMkLst>
        <pc:spChg chg="mod">
          <ac:chgData name="Chunping Xu" userId="a5962ba47313b1f5" providerId="LiveId" clId="{B1F8526E-4EE1-40C4-8CF1-BCEE086BE7D4}" dt="2021-01-15T19:34:54.781" v="122"/>
          <ac:spMkLst>
            <pc:docMk/>
            <pc:sldMk cId="3489066414" sldId="847"/>
            <ac:spMk id="441" creationId="{00000000-0000-0000-0000-000000000000}"/>
          </ac:spMkLst>
        </pc:spChg>
      </pc:sldChg>
      <pc:sldChg chg="modSp mod modAnim">
        <pc:chgData name="Chunping Xu" userId="a5962ba47313b1f5" providerId="LiveId" clId="{B1F8526E-4EE1-40C4-8CF1-BCEE086BE7D4}" dt="2021-01-15T20:02:08.625" v="388"/>
        <pc:sldMkLst>
          <pc:docMk/>
          <pc:sldMk cId="4007757009" sldId="884"/>
        </pc:sldMkLst>
        <pc:spChg chg="mod">
          <ac:chgData name="Chunping Xu" userId="a5962ba47313b1f5" providerId="LiveId" clId="{B1F8526E-4EE1-40C4-8CF1-BCEE086BE7D4}" dt="2021-01-15T19:29:16.258" v="119"/>
          <ac:spMkLst>
            <pc:docMk/>
            <pc:sldMk cId="4007757009" sldId="884"/>
            <ac:spMk id="441" creationId="{00000000-0000-0000-0000-000000000000}"/>
          </ac:spMkLst>
        </pc:spChg>
      </pc:sldChg>
      <pc:sldChg chg="del">
        <pc:chgData name="Chunping Xu" userId="a5962ba47313b1f5" providerId="LiveId" clId="{B1F8526E-4EE1-40C4-8CF1-BCEE086BE7D4}" dt="2021-01-15T19:24:41.401" v="28" actId="47"/>
        <pc:sldMkLst>
          <pc:docMk/>
          <pc:sldMk cId="2376608489" sldId="902"/>
        </pc:sldMkLst>
      </pc:sldChg>
      <pc:sldChg chg="del">
        <pc:chgData name="Chunping Xu" userId="a5962ba47313b1f5" providerId="LiveId" clId="{B1F8526E-4EE1-40C4-8CF1-BCEE086BE7D4}" dt="2021-01-15T19:24:41.401" v="28" actId="47"/>
        <pc:sldMkLst>
          <pc:docMk/>
          <pc:sldMk cId="2299039240" sldId="903"/>
        </pc:sldMkLst>
      </pc:sldChg>
      <pc:sldChg chg="del">
        <pc:chgData name="Chunping Xu" userId="a5962ba47313b1f5" providerId="LiveId" clId="{B1F8526E-4EE1-40C4-8CF1-BCEE086BE7D4}" dt="2021-01-15T19:24:41.401" v="28" actId="47"/>
        <pc:sldMkLst>
          <pc:docMk/>
          <pc:sldMk cId="2036139645" sldId="904"/>
        </pc:sldMkLst>
      </pc:sldChg>
      <pc:sldChg chg="del">
        <pc:chgData name="Chunping Xu" userId="a5962ba47313b1f5" providerId="LiveId" clId="{B1F8526E-4EE1-40C4-8CF1-BCEE086BE7D4}" dt="2021-01-15T19:24:41.401" v="28" actId="47"/>
        <pc:sldMkLst>
          <pc:docMk/>
          <pc:sldMk cId="2191580823" sldId="905"/>
        </pc:sldMkLst>
      </pc:sldChg>
      <pc:sldChg chg="modSp mod modAnim">
        <pc:chgData name="Chunping Xu" userId="a5962ba47313b1f5" providerId="LiveId" clId="{B1F8526E-4EE1-40C4-8CF1-BCEE086BE7D4}" dt="2021-01-15T20:02:16.584" v="389"/>
        <pc:sldMkLst>
          <pc:docMk/>
          <pc:sldMk cId="176347072" sldId="906"/>
        </pc:sldMkLst>
        <pc:spChg chg="mod">
          <ac:chgData name="Chunping Xu" userId="a5962ba47313b1f5" providerId="LiveId" clId="{B1F8526E-4EE1-40C4-8CF1-BCEE086BE7D4}" dt="2021-01-15T19:36:01.693" v="134"/>
          <ac:spMkLst>
            <pc:docMk/>
            <pc:sldMk cId="176347072" sldId="906"/>
            <ac:spMk id="441" creationId="{00000000-0000-0000-0000-000000000000}"/>
          </ac:spMkLst>
        </pc:spChg>
      </pc:sldChg>
      <pc:sldChg chg="modSp mod">
        <pc:chgData name="Chunping Xu" userId="a5962ba47313b1f5" providerId="LiveId" clId="{B1F8526E-4EE1-40C4-8CF1-BCEE086BE7D4}" dt="2021-01-15T19:36:27.062" v="138" actId="20577"/>
        <pc:sldMkLst>
          <pc:docMk/>
          <pc:sldMk cId="2727964911" sldId="907"/>
        </pc:sldMkLst>
        <pc:spChg chg="mod">
          <ac:chgData name="Chunping Xu" userId="a5962ba47313b1f5" providerId="LiveId" clId="{B1F8526E-4EE1-40C4-8CF1-BCEE086BE7D4}" dt="2021-01-15T19:36:27.062" v="138" actId="20577"/>
          <ac:spMkLst>
            <pc:docMk/>
            <pc:sldMk cId="2727964911" sldId="907"/>
            <ac:spMk id="441" creationId="{00000000-0000-0000-0000-000000000000}"/>
          </ac:spMkLst>
        </pc:spChg>
      </pc:sldChg>
      <pc:sldChg chg="modSp mod">
        <pc:chgData name="Chunping Xu" userId="a5962ba47313b1f5" providerId="LiveId" clId="{B1F8526E-4EE1-40C4-8CF1-BCEE086BE7D4}" dt="2021-01-15T20:02:26.313" v="390" actId="20577"/>
        <pc:sldMkLst>
          <pc:docMk/>
          <pc:sldMk cId="1128984360" sldId="908"/>
        </pc:sldMkLst>
        <pc:spChg chg="mod">
          <ac:chgData name="Chunping Xu" userId="a5962ba47313b1f5" providerId="LiveId" clId="{B1F8526E-4EE1-40C4-8CF1-BCEE086BE7D4}" dt="2021-01-15T20:02:26.313" v="390" actId="20577"/>
          <ac:spMkLst>
            <pc:docMk/>
            <pc:sldMk cId="1128984360" sldId="908"/>
            <ac:spMk id="441" creationId="{00000000-0000-0000-0000-000000000000}"/>
          </ac:spMkLst>
        </pc:spChg>
      </pc:sldChg>
      <pc:sldChg chg="modSp mod">
        <pc:chgData name="Chunping Xu" userId="a5962ba47313b1f5" providerId="LiveId" clId="{B1F8526E-4EE1-40C4-8CF1-BCEE086BE7D4}" dt="2021-01-15T19:38:09.049" v="148" actId="255"/>
        <pc:sldMkLst>
          <pc:docMk/>
          <pc:sldMk cId="4019409665" sldId="910"/>
        </pc:sldMkLst>
        <pc:spChg chg="mod">
          <ac:chgData name="Chunping Xu" userId="a5962ba47313b1f5" providerId="LiveId" clId="{B1F8526E-4EE1-40C4-8CF1-BCEE086BE7D4}" dt="2021-01-15T19:38:09.049" v="148" actId="255"/>
          <ac:spMkLst>
            <pc:docMk/>
            <pc:sldMk cId="4019409665" sldId="910"/>
            <ac:spMk id="441" creationId="{00000000-0000-0000-0000-000000000000}"/>
          </ac:spMkLst>
        </pc:spChg>
      </pc:sldChg>
      <pc:sldChg chg="modSp mod">
        <pc:chgData name="Chunping Xu" userId="a5962ba47313b1f5" providerId="LiveId" clId="{B1F8526E-4EE1-40C4-8CF1-BCEE086BE7D4}" dt="2021-01-15T19:38:44.725" v="151"/>
        <pc:sldMkLst>
          <pc:docMk/>
          <pc:sldMk cId="7925270" sldId="911"/>
        </pc:sldMkLst>
        <pc:spChg chg="mod">
          <ac:chgData name="Chunping Xu" userId="a5962ba47313b1f5" providerId="LiveId" clId="{B1F8526E-4EE1-40C4-8CF1-BCEE086BE7D4}" dt="2021-01-15T19:38:44.725" v="151"/>
          <ac:spMkLst>
            <pc:docMk/>
            <pc:sldMk cId="7925270" sldId="911"/>
            <ac:spMk id="441" creationId="{00000000-0000-0000-0000-000000000000}"/>
          </ac:spMkLst>
        </pc:spChg>
      </pc:sldChg>
      <pc:sldChg chg="modSp mod">
        <pc:chgData name="Chunping Xu" userId="a5962ba47313b1f5" providerId="LiveId" clId="{B1F8526E-4EE1-40C4-8CF1-BCEE086BE7D4}" dt="2021-01-15T19:41:24.345" v="166" actId="20577"/>
        <pc:sldMkLst>
          <pc:docMk/>
          <pc:sldMk cId="1543919868" sldId="912"/>
        </pc:sldMkLst>
        <pc:spChg chg="mod">
          <ac:chgData name="Chunping Xu" userId="a5962ba47313b1f5" providerId="LiveId" clId="{B1F8526E-4EE1-40C4-8CF1-BCEE086BE7D4}" dt="2021-01-15T19:41:24.345" v="166" actId="20577"/>
          <ac:spMkLst>
            <pc:docMk/>
            <pc:sldMk cId="1543919868" sldId="912"/>
            <ac:spMk id="441" creationId="{00000000-0000-0000-0000-000000000000}"/>
          </ac:spMkLst>
        </pc:spChg>
      </pc:sldChg>
      <pc:sldChg chg="modSp mod">
        <pc:chgData name="Chunping Xu" userId="a5962ba47313b1f5" providerId="LiveId" clId="{B1F8526E-4EE1-40C4-8CF1-BCEE086BE7D4}" dt="2021-01-15T19:41:53.824" v="170"/>
        <pc:sldMkLst>
          <pc:docMk/>
          <pc:sldMk cId="736122814" sldId="913"/>
        </pc:sldMkLst>
        <pc:spChg chg="mod">
          <ac:chgData name="Chunping Xu" userId="a5962ba47313b1f5" providerId="LiveId" clId="{B1F8526E-4EE1-40C4-8CF1-BCEE086BE7D4}" dt="2021-01-15T19:41:53.824" v="170"/>
          <ac:spMkLst>
            <pc:docMk/>
            <pc:sldMk cId="736122814" sldId="913"/>
            <ac:spMk id="441" creationId="{00000000-0000-0000-0000-000000000000}"/>
          </ac:spMkLst>
        </pc:spChg>
      </pc:sldChg>
      <pc:sldChg chg="del">
        <pc:chgData name="Chunping Xu" userId="a5962ba47313b1f5" providerId="LiveId" clId="{B1F8526E-4EE1-40C4-8CF1-BCEE086BE7D4}" dt="2021-01-15T19:44:03.017" v="182" actId="47"/>
        <pc:sldMkLst>
          <pc:docMk/>
          <pc:sldMk cId="3082226783" sldId="914"/>
        </pc:sldMkLst>
      </pc:sldChg>
      <pc:sldChg chg="modSp mod">
        <pc:chgData name="Chunping Xu" userId="a5962ba47313b1f5" providerId="LiveId" clId="{B1F8526E-4EE1-40C4-8CF1-BCEE086BE7D4}" dt="2021-01-15T19:47:38.158" v="229"/>
        <pc:sldMkLst>
          <pc:docMk/>
          <pc:sldMk cId="3565729517" sldId="915"/>
        </pc:sldMkLst>
        <pc:spChg chg="mod">
          <ac:chgData name="Chunping Xu" userId="a5962ba47313b1f5" providerId="LiveId" clId="{B1F8526E-4EE1-40C4-8CF1-BCEE086BE7D4}" dt="2021-01-15T19:47:38.158" v="229"/>
          <ac:spMkLst>
            <pc:docMk/>
            <pc:sldMk cId="3565729517" sldId="915"/>
            <ac:spMk id="441" creationId="{00000000-0000-0000-0000-000000000000}"/>
          </ac:spMkLst>
        </pc:spChg>
      </pc:sldChg>
      <pc:sldChg chg="addSp modSp mod">
        <pc:chgData name="Chunping Xu" userId="a5962ba47313b1f5" providerId="LiveId" clId="{B1F8526E-4EE1-40C4-8CF1-BCEE086BE7D4}" dt="2021-01-15T19:42:41.039" v="174" actId="14100"/>
        <pc:sldMkLst>
          <pc:docMk/>
          <pc:sldMk cId="1161140011" sldId="916"/>
        </pc:sldMkLst>
        <pc:spChg chg="mod">
          <ac:chgData name="Chunping Xu" userId="a5962ba47313b1f5" providerId="LiveId" clId="{B1F8526E-4EE1-40C4-8CF1-BCEE086BE7D4}" dt="2021-01-15T19:42:31.010" v="172" actId="20577"/>
          <ac:spMkLst>
            <pc:docMk/>
            <pc:sldMk cId="1161140011" sldId="916"/>
            <ac:spMk id="441" creationId="{00000000-0000-0000-0000-000000000000}"/>
          </ac:spMkLst>
        </pc:spChg>
        <pc:picChg chg="add mod">
          <ac:chgData name="Chunping Xu" userId="a5962ba47313b1f5" providerId="LiveId" clId="{B1F8526E-4EE1-40C4-8CF1-BCEE086BE7D4}" dt="2021-01-15T19:42:41.039" v="174" actId="14100"/>
          <ac:picMkLst>
            <pc:docMk/>
            <pc:sldMk cId="1161140011" sldId="916"/>
            <ac:picMk id="2" creationId="{F1D4249E-0EC2-47BF-B918-7540E529AC49}"/>
          </ac:picMkLst>
        </pc:picChg>
      </pc:sldChg>
      <pc:sldChg chg="modSp mod modAnim">
        <pc:chgData name="Chunping Xu" userId="a5962ba47313b1f5" providerId="LiveId" clId="{B1F8526E-4EE1-40C4-8CF1-BCEE086BE7D4}" dt="2021-01-15T20:04:00.032" v="395"/>
        <pc:sldMkLst>
          <pc:docMk/>
          <pc:sldMk cId="593414309" sldId="917"/>
        </pc:sldMkLst>
        <pc:spChg chg="mod">
          <ac:chgData name="Chunping Xu" userId="a5962ba47313b1f5" providerId="LiveId" clId="{B1F8526E-4EE1-40C4-8CF1-BCEE086BE7D4}" dt="2021-01-15T19:51:48.632" v="293" actId="20577"/>
          <ac:spMkLst>
            <pc:docMk/>
            <pc:sldMk cId="593414309" sldId="917"/>
            <ac:spMk id="441" creationId="{00000000-0000-0000-0000-000000000000}"/>
          </ac:spMkLst>
        </pc:spChg>
      </pc:sldChg>
      <pc:sldChg chg="modSp mod modAnim">
        <pc:chgData name="Chunping Xu" userId="a5962ba47313b1f5" providerId="LiveId" clId="{B1F8526E-4EE1-40C4-8CF1-BCEE086BE7D4}" dt="2021-01-15T20:04:35.233" v="397"/>
        <pc:sldMkLst>
          <pc:docMk/>
          <pc:sldMk cId="3702871186" sldId="918"/>
        </pc:sldMkLst>
        <pc:spChg chg="mod">
          <ac:chgData name="Chunping Xu" userId="a5962ba47313b1f5" providerId="LiveId" clId="{B1F8526E-4EE1-40C4-8CF1-BCEE086BE7D4}" dt="2021-01-15T19:54:48.282" v="323" actId="20577"/>
          <ac:spMkLst>
            <pc:docMk/>
            <pc:sldMk cId="3702871186" sldId="918"/>
            <ac:spMk id="441" creationId="{00000000-0000-0000-0000-000000000000}"/>
          </ac:spMkLst>
        </pc:spChg>
      </pc:sldChg>
      <pc:sldChg chg="modSp mod modAnim">
        <pc:chgData name="Chunping Xu" userId="a5962ba47313b1f5" providerId="LiveId" clId="{B1F8526E-4EE1-40C4-8CF1-BCEE086BE7D4}" dt="2021-01-15T20:04:55.118" v="399"/>
        <pc:sldMkLst>
          <pc:docMk/>
          <pc:sldMk cId="3860091092" sldId="919"/>
        </pc:sldMkLst>
        <pc:spChg chg="mod">
          <ac:chgData name="Chunping Xu" userId="a5962ba47313b1f5" providerId="LiveId" clId="{B1F8526E-4EE1-40C4-8CF1-BCEE086BE7D4}" dt="2021-01-15T19:57:55.674" v="359" actId="12"/>
          <ac:spMkLst>
            <pc:docMk/>
            <pc:sldMk cId="3860091092" sldId="919"/>
            <ac:spMk id="441" creationId="{00000000-0000-0000-0000-000000000000}"/>
          </ac:spMkLst>
        </pc:spChg>
      </pc:sldChg>
      <pc:sldChg chg="modSp mod modAnim">
        <pc:chgData name="Chunping Xu" userId="a5962ba47313b1f5" providerId="LiveId" clId="{B1F8526E-4EE1-40C4-8CF1-BCEE086BE7D4}" dt="2021-01-16T16:18:13.636" v="404"/>
        <pc:sldMkLst>
          <pc:docMk/>
          <pc:sldMk cId="3255214020" sldId="920"/>
        </pc:sldMkLst>
        <pc:spChg chg="mod">
          <ac:chgData name="Chunping Xu" userId="a5962ba47313b1f5" providerId="LiveId" clId="{B1F8526E-4EE1-40C4-8CF1-BCEE086BE7D4}" dt="2021-01-16T16:18:13.636" v="404"/>
          <ac:spMkLst>
            <pc:docMk/>
            <pc:sldMk cId="3255214020" sldId="920"/>
            <ac:spMk id="441" creationId="{00000000-0000-0000-0000-000000000000}"/>
          </ac:spMkLst>
        </pc:spChg>
      </pc:sldChg>
      <pc:sldChg chg="del">
        <pc:chgData name="Chunping Xu" userId="a5962ba47313b1f5" providerId="LiveId" clId="{B1F8526E-4EE1-40C4-8CF1-BCEE086BE7D4}" dt="2021-01-15T19:53:01.240" v="301" actId="47"/>
        <pc:sldMkLst>
          <pc:docMk/>
          <pc:sldMk cId="2400903659" sldId="921"/>
        </pc:sldMkLst>
      </pc:sldChg>
      <pc:sldChg chg="del">
        <pc:chgData name="Chunping Xu" userId="a5962ba47313b1f5" providerId="LiveId" clId="{B1F8526E-4EE1-40C4-8CF1-BCEE086BE7D4}" dt="2021-01-15T20:00:04.154" v="386" actId="47"/>
        <pc:sldMkLst>
          <pc:docMk/>
          <pc:sldMk cId="1364164951" sldId="923"/>
        </pc:sldMkLst>
      </pc:sldChg>
      <pc:sldChg chg="modSp mod modAnim">
        <pc:chgData name="Chunping Xu" userId="a5962ba47313b1f5" providerId="LiveId" clId="{B1F8526E-4EE1-40C4-8CF1-BCEE086BE7D4}" dt="2021-01-15T20:02:59.559" v="392"/>
        <pc:sldMkLst>
          <pc:docMk/>
          <pc:sldMk cId="3813381490" sldId="924"/>
        </pc:sldMkLst>
        <pc:spChg chg="mod">
          <ac:chgData name="Chunping Xu" userId="a5962ba47313b1f5" providerId="LiveId" clId="{B1F8526E-4EE1-40C4-8CF1-BCEE086BE7D4}" dt="2021-01-15T19:45:18.608" v="214"/>
          <ac:spMkLst>
            <pc:docMk/>
            <pc:sldMk cId="3813381490" sldId="924"/>
            <ac:spMk id="441" creationId="{00000000-0000-0000-0000-000000000000}"/>
          </ac:spMkLst>
        </pc:spChg>
      </pc:sldChg>
      <pc:sldChg chg="addSp delSp modSp new del mod">
        <pc:chgData name="Chunping Xu" userId="a5962ba47313b1f5" providerId="LiveId" clId="{B1F8526E-4EE1-40C4-8CF1-BCEE086BE7D4}" dt="2021-01-15T19:27:28.298" v="62" actId="47"/>
        <pc:sldMkLst>
          <pc:docMk/>
          <pc:sldMk cId="2882090426" sldId="925"/>
        </pc:sldMkLst>
        <pc:spChg chg="del">
          <ac:chgData name="Chunping Xu" userId="a5962ba47313b1f5" providerId="LiveId" clId="{B1F8526E-4EE1-40C4-8CF1-BCEE086BE7D4}" dt="2021-01-15T00:44:32.990" v="5" actId="21"/>
          <ac:spMkLst>
            <pc:docMk/>
            <pc:sldMk cId="2882090426" sldId="925"/>
            <ac:spMk id="2" creationId="{F537CEC3-5828-4E03-B22E-17F590FBDFF7}"/>
          </ac:spMkLst>
        </pc:spChg>
        <pc:spChg chg="mod">
          <ac:chgData name="Chunping Xu" userId="a5962ba47313b1f5" providerId="LiveId" clId="{B1F8526E-4EE1-40C4-8CF1-BCEE086BE7D4}" dt="2021-01-15T00:46:21.267" v="24"/>
          <ac:spMkLst>
            <pc:docMk/>
            <pc:sldMk cId="2882090426" sldId="925"/>
            <ac:spMk id="3" creationId="{52B1A53C-CAC8-49EB-8B1D-75E6645EDA6F}"/>
          </ac:spMkLst>
        </pc:spChg>
        <pc:picChg chg="add mod">
          <ac:chgData name="Chunping Xu" userId="a5962ba47313b1f5" providerId="LiveId" clId="{B1F8526E-4EE1-40C4-8CF1-BCEE086BE7D4}" dt="2021-01-15T00:44:38.129" v="6" actId="1076"/>
          <ac:picMkLst>
            <pc:docMk/>
            <pc:sldMk cId="2882090426" sldId="925"/>
            <ac:picMk id="4" creationId="{52F2DB46-6841-4E65-910F-AE5D7D0D6E8F}"/>
          </ac:picMkLst>
        </pc:picChg>
      </pc:sldChg>
      <pc:sldChg chg="modSp add mod">
        <pc:chgData name="Chunping Xu" userId="a5962ba47313b1f5" providerId="LiveId" clId="{B1F8526E-4EE1-40C4-8CF1-BCEE086BE7D4}" dt="2021-01-15T19:25:37.441" v="35" actId="20577"/>
        <pc:sldMkLst>
          <pc:docMk/>
          <pc:sldMk cId="2313262846" sldId="926"/>
        </pc:sldMkLst>
        <pc:spChg chg="mod">
          <ac:chgData name="Chunping Xu" userId="a5962ba47313b1f5" providerId="LiveId" clId="{B1F8526E-4EE1-40C4-8CF1-BCEE086BE7D4}" dt="2021-01-15T19:25:37.441" v="35" actId="20577"/>
          <ac:spMkLst>
            <pc:docMk/>
            <pc:sldMk cId="2313262846" sldId="926"/>
            <ac:spMk id="441" creationId="{00000000-0000-0000-0000-000000000000}"/>
          </ac:spMkLst>
        </pc:spChg>
      </pc:sldChg>
      <pc:sldChg chg="modSp add mod">
        <pc:chgData name="Chunping Xu" userId="a5962ba47313b1f5" providerId="LiveId" clId="{B1F8526E-4EE1-40C4-8CF1-BCEE086BE7D4}" dt="2021-01-15T19:25:58.156" v="38"/>
        <pc:sldMkLst>
          <pc:docMk/>
          <pc:sldMk cId="1721187573" sldId="927"/>
        </pc:sldMkLst>
        <pc:spChg chg="mod">
          <ac:chgData name="Chunping Xu" userId="a5962ba47313b1f5" providerId="LiveId" clId="{B1F8526E-4EE1-40C4-8CF1-BCEE086BE7D4}" dt="2021-01-15T19:25:58.156" v="38"/>
          <ac:spMkLst>
            <pc:docMk/>
            <pc:sldMk cId="1721187573" sldId="927"/>
            <ac:spMk id="441" creationId="{00000000-0000-0000-0000-000000000000}"/>
          </ac:spMkLst>
        </pc:spChg>
      </pc:sldChg>
      <pc:sldChg chg="modSp add mod">
        <pc:chgData name="Chunping Xu" userId="a5962ba47313b1f5" providerId="LiveId" clId="{B1F8526E-4EE1-40C4-8CF1-BCEE086BE7D4}" dt="2021-01-15T19:26:11.967" v="43"/>
        <pc:sldMkLst>
          <pc:docMk/>
          <pc:sldMk cId="3410243051" sldId="928"/>
        </pc:sldMkLst>
        <pc:spChg chg="mod">
          <ac:chgData name="Chunping Xu" userId="a5962ba47313b1f5" providerId="LiveId" clId="{B1F8526E-4EE1-40C4-8CF1-BCEE086BE7D4}" dt="2021-01-15T19:26:11.967" v="43"/>
          <ac:spMkLst>
            <pc:docMk/>
            <pc:sldMk cId="3410243051" sldId="928"/>
            <ac:spMk id="441" creationId="{00000000-0000-0000-0000-000000000000}"/>
          </ac:spMkLst>
        </pc:spChg>
      </pc:sldChg>
      <pc:sldChg chg="add ord">
        <pc:chgData name="Chunping Xu" userId="a5962ba47313b1f5" providerId="LiveId" clId="{B1F8526E-4EE1-40C4-8CF1-BCEE086BE7D4}" dt="2021-01-15T19:55:22.637" v="331"/>
        <pc:sldMkLst>
          <pc:docMk/>
          <pc:sldMk cId="3723240772" sldId="929"/>
        </pc:sldMkLst>
      </pc:sldChg>
      <pc:sldChg chg="modSp add mod modAnim">
        <pc:chgData name="Chunping Xu" userId="a5962ba47313b1f5" providerId="LiveId" clId="{B1F8526E-4EE1-40C4-8CF1-BCEE086BE7D4}" dt="2021-01-15T20:02:40.378" v="391"/>
        <pc:sldMkLst>
          <pc:docMk/>
          <pc:sldMk cId="622414443" sldId="930"/>
        </pc:sldMkLst>
        <pc:spChg chg="mod">
          <ac:chgData name="Chunping Xu" userId="a5962ba47313b1f5" providerId="LiveId" clId="{B1F8526E-4EE1-40C4-8CF1-BCEE086BE7D4}" dt="2021-01-15T19:39:42.198" v="156"/>
          <ac:spMkLst>
            <pc:docMk/>
            <pc:sldMk cId="622414443" sldId="930"/>
            <ac:spMk id="441" creationId="{00000000-0000-0000-0000-000000000000}"/>
          </ac:spMkLst>
        </pc:spChg>
      </pc:sldChg>
      <pc:sldChg chg="modSp add mod">
        <pc:chgData name="Chunping Xu" userId="a5962ba47313b1f5" providerId="LiveId" clId="{B1F8526E-4EE1-40C4-8CF1-BCEE086BE7D4}" dt="2021-01-15T19:40:21.007" v="161"/>
        <pc:sldMkLst>
          <pc:docMk/>
          <pc:sldMk cId="2614606435" sldId="931"/>
        </pc:sldMkLst>
        <pc:spChg chg="mod">
          <ac:chgData name="Chunping Xu" userId="a5962ba47313b1f5" providerId="LiveId" clId="{B1F8526E-4EE1-40C4-8CF1-BCEE086BE7D4}" dt="2021-01-15T19:40:21.007" v="161"/>
          <ac:spMkLst>
            <pc:docMk/>
            <pc:sldMk cId="2614606435" sldId="931"/>
            <ac:spMk id="441" creationId="{00000000-0000-0000-0000-000000000000}"/>
          </ac:spMkLst>
        </pc:spChg>
      </pc:sldChg>
      <pc:sldChg chg="modSp add mod">
        <pc:chgData name="Chunping Xu" userId="a5962ba47313b1f5" providerId="LiveId" clId="{B1F8526E-4EE1-40C4-8CF1-BCEE086BE7D4}" dt="2021-01-15T19:41:29.886" v="167" actId="20577"/>
        <pc:sldMkLst>
          <pc:docMk/>
          <pc:sldMk cId="1647251514" sldId="932"/>
        </pc:sldMkLst>
        <pc:spChg chg="mod">
          <ac:chgData name="Chunping Xu" userId="a5962ba47313b1f5" providerId="LiveId" clId="{B1F8526E-4EE1-40C4-8CF1-BCEE086BE7D4}" dt="2021-01-15T19:41:29.886" v="167" actId="20577"/>
          <ac:spMkLst>
            <pc:docMk/>
            <pc:sldMk cId="1647251514" sldId="932"/>
            <ac:spMk id="441" creationId="{00000000-0000-0000-0000-000000000000}"/>
          </ac:spMkLst>
        </pc:spChg>
      </pc:sldChg>
      <pc:sldChg chg="modSp add mod modAnim">
        <pc:chgData name="Chunping Xu" userId="a5962ba47313b1f5" providerId="LiveId" clId="{B1F8526E-4EE1-40C4-8CF1-BCEE086BE7D4}" dt="2021-01-15T20:03:37.793" v="394"/>
        <pc:sldMkLst>
          <pc:docMk/>
          <pc:sldMk cId="2289486019" sldId="933"/>
        </pc:sldMkLst>
        <pc:spChg chg="mod">
          <ac:chgData name="Chunping Xu" userId="a5962ba47313b1f5" providerId="LiveId" clId="{B1F8526E-4EE1-40C4-8CF1-BCEE086BE7D4}" dt="2021-01-15T19:47:10.007" v="226"/>
          <ac:spMkLst>
            <pc:docMk/>
            <pc:sldMk cId="2289486019" sldId="933"/>
            <ac:spMk id="441" creationId="{00000000-0000-0000-0000-000000000000}"/>
          </ac:spMkLst>
        </pc:spChg>
      </pc:sldChg>
      <pc:sldChg chg="modSp add mod">
        <pc:chgData name="Chunping Xu" userId="a5962ba47313b1f5" providerId="LiveId" clId="{B1F8526E-4EE1-40C4-8CF1-BCEE086BE7D4}" dt="2021-01-15T19:47:57.699" v="235"/>
        <pc:sldMkLst>
          <pc:docMk/>
          <pc:sldMk cId="1063652286" sldId="934"/>
        </pc:sldMkLst>
        <pc:spChg chg="mod">
          <ac:chgData name="Chunping Xu" userId="a5962ba47313b1f5" providerId="LiveId" clId="{B1F8526E-4EE1-40C4-8CF1-BCEE086BE7D4}" dt="2021-01-15T19:47:57.699" v="235"/>
          <ac:spMkLst>
            <pc:docMk/>
            <pc:sldMk cId="1063652286" sldId="934"/>
            <ac:spMk id="441" creationId="{00000000-0000-0000-0000-000000000000}"/>
          </ac:spMkLst>
        </pc:spChg>
      </pc:sldChg>
      <pc:sldChg chg="modSp add mod">
        <pc:chgData name="Chunping Xu" userId="a5962ba47313b1f5" providerId="LiveId" clId="{B1F8526E-4EE1-40C4-8CF1-BCEE086BE7D4}" dt="2021-01-15T19:51:37.205" v="290" actId="20577"/>
        <pc:sldMkLst>
          <pc:docMk/>
          <pc:sldMk cId="1184044065" sldId="935"/>
        </pc:sldMkLst>
        <pc:spChg chg="mod">
          <ac:chgData name="Chunping Xu" userId="a5962ba47313b1f5" providerId="LiveId" clId="{B1F8526E-4EE1-40C4-8CF1-BCEE086BE7D4}" dt="2021-01-15T19:51:37.205" v="290" actId="20577"/>
          <ac:spMkLst>
            <pc:docMk/>
            <pc:sldMk cId="1184044065" sldId="935"/>
            <ac:spMk id="441" creationId="{00000000-0000-0000-0000-000000000000}"/>
          </ac:spMkLst>
        </pc:spChg>
      </pc:sldChg>
      <pc:sldChg chg="modSp add mod">
        <pc:chgData name="Chunping Xu" userId="a5962ba47313b1f5" providerId="LiveId" clId="{B1F8526E-4EE1-40C4-8CF1-BCEE086BE7D4}" dt="2021-01-15T19:52:50.872" v="300"/>
        <pc:sldMkLst>
          <pc:docMk/>
          <pc:sldMk cId="3566751660" sldId="936"/>
        </pc:sldMkLst>
        <pc:spChg chg="mod">
          <ac:chgData name="Chunping Xu" userId="a5962ba47313b1f5" providerId="LiveId" clId="{B1F8526E-4EE1-40C4-8CF1-BCEE086BE7D4}" dt="2021-01-15T19:52:50.872" v="300"/>
          <ac:spMkLst>
            <pc:docMk/>
            <pc:sldMk cId="3566751660" sldId="936"/>
            <ac:spMk id="441" creationId="{00000000-0000-0000-0000-000000000000}"/>
          </ac:spMkLst>
        </pc:spChg>
      </pc:sldChg>
      <pc:sldMasterChg chg="delSldLayout">
        <pc:chgData name="Chunping Xu" userId="a5962ba47313b1f5" providerId="LiveId" clId="{B1F8526E-4EE1-40C4-8CF1-BCEE086BE7D4}" dt="2021-01-15T19:46:12.636" v="221" actId="47"/>
        <pc:sldMasterMkLst>
          <pc:docMk/>
          <pc:sldMasterMk cId="0" sldId="2147483696"/>
        </pc:sldMasterMkLst>
        <pc:sldLayoutChg chg="del">
          <pc:chgData name="Chunping Xu" userId="a5962ba47313b1f5" providerId="LiveId" clId="{B1F8526E-4EE1-40C4-8CF1-BCEE086BE7D4}" dt="2021-01-15T19:46:12.636" v="221" actId="47"/>
          <pc:sldLayoutMkLst>
            <pc:docMk/>
            <pc:sldMasterMk cId="0" sldId="2147483696"/>
            <pc:sldLayoutMk cId="810395862"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79454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558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0693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5291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447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0284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2733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721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761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2588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0144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3712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4223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4581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39072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98000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919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719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0089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7449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84241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92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64032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08971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2509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2900190"/>
            <a:ext cx="9144000" cy="224331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290019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3789409"/>
            <a:ext cx="5637010" cy="66158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2" name="Title 1"/>
          <p:cNvSpPr>
            <a:spLocks noGrp="1"/>
          </p:cNvSpPr>
          <p:nvPr>
            <p:ph type="ctrTitle"/>
          </p:nvPr>
        </p:nvSpPr>
        <p:spPr>
          <a:xfrm>
            <a:off x="817582" y="2349218"/>
            <a:ext cx="7175351" cy="1344875"/>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548640"/>
            <a:ext cx="6400800"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1629486"/>
            <a:ext cx="5966666" cy="1817510"/>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3455633"/>
            <a:ext cx="5970494" cy="626595"/>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548639"/>
            <a:ext cx="3346704"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548640"/>
            <a:ext cx="3346704"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050245"/>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049274"/>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6" y="1657350"/>
            <a:ext cx="3636085" cy="943870"/>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6" y="548640"/>
            <a:ext cx="4017085" cy="3671048"/>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2623351"/>
            <a:ext cx="3388660" cy="16046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857250"/>
            <a:ext cx="4114800" cy="2345855"/>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757865"/>
            <a:ext cx="3694114" cy="1622265"/>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2" name="Title 1"/>
          <p:cNvSpPr>
            <a:spLocks noGrp="1"/>
          </p:cNvSpPr>
          <p:nvPr>
            <p:ph type="title"/>
          </p:nvPr>
        </p:nvSpPr>
        <p:spPr>
          <a:xfrm>
            <a:off x="727268" y="3348316"/>
            <a:ext cx="6383538" cy="85725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548639"/>
            <a:ext cx="6400800" cy="26060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282388"/>
            <a:ext cx="2057400" cy="3928754"/>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4" y="548640"/>
            <a:ext cx="4829287" cy="367104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3829050"/>
            <a:ext cx="9144000" cy="131445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2905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826228"/>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90" y="3279126"/>
            <a:ext cx="6512511" cy="85725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549195"/>
            <a:ext cx="6400800" cy="26060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4629150"/>
            <a:ext cx="2514600" cy="273844"/>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CA"/>
          </a:p>
        </p:txBody>
      </p:sp>
      <p:sp>
        <p:nvSpPr>
          <p:cNvPr id="5" name="Footer Placeholder 4"/>
          <p:cNvSpPr>
            <a:spLocks noGrp="1"/>
          </p:cNvSpPr>
          <p:nvPr>
            <p:ph type="ftr" sz="quarter" idx="3"/>
          </p:nvPr>
        </p:nvSpPr>
        <p:spPr>
          <a:xfrm>
            <a:off x="457200" y="4629150"/>
            <a:ext cx="3352801" cy="273844"/>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CA"/>
          </a:p>
        </p:txBody>
      </p:sp>
      <p:sp>
        <p:nvSpPr>
          <p:cNvPr id="6" name="Slide Number Placeholder 5"/>
          <p:cNvSpPr>
            <a:spLocks noGrp="1"/>
          </p:cNvSpPr>
          <p:nvPr>
            <p:ph type="sldNum" sz="quarter" idx="4"/>
          </p:nvPr>
        </p:nvSpPr>
        <p:spPr>
          <a:xfrm>
            <a:off x="3810000" y="4629150"/>
            <a:ext cx="1828800" cy="273844"/>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662472"/>
            <a:ext cx="9144000" cy="32097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solidFill>
                  <a:schemeClr val="tx1"/>
                </a:solidFill>
                <a:latin typeface="PMingLiU" panose="02020500000000000000" pitchFamily="18" charset="-120"/>
                <a:ea typeface="PMingLiU" panose="02020500000000000000" pitchFamily="18" charset="-120"/>
              </a:rPr>
              <a:t>读  经</a:t>
            </a:r>
            <a:endParaRPr lang="en-US"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4400" b="1" dirty="0">
                <a:solidFill>
                  <a:schemeClr val="tx1"/>
                </a:solidFill>
                <a:latin typeface="PMingLiU" panose="02020500000000000000" pitchFamily="18" charset="-120"/>
                <a:ea typeface="PMingLiU" panose="02020500000000000000" pitchFamily="18" charset="-120"/>
              </a:rPr>
              <a:t>创世记 </a:t>
            </a:r>
            <a:r>
              <a:rPr lang="en-US" altLang="zh-TW" sz="4400" b="1" dirty="0">
                <a:solidFill>
                  <a:schemeClr val="tx1"/>
                </a:solidFill>
                <a:latin typeface="PMingLiU" panose="02020500000000000000" pitchFamily="18" charset="-120"/>
                <a:ea typeface="PMingLiU" panose="02020500000000000000" pitchFamily="18" charset="-120"/>
              </a:rPr>
              <a:t>1:24-31 </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1:24 </a:t>
            </a:r>
            <a:r>
              <a:rPr lang="zh-CN" altLang="en-US" sz="4000" b="1" dirty="0">
                <a:solidFill>
                  <a:schemeClr val="tx1"/>
                </a:solidFill>
                <a:latin typeface="PMingLiU" panose="02020500000000000000" pitchFamily="18" charset="-120"/>
                <a:ea typeface="PMingLiU" panose="02020500000000000000" pitchFamily="18" charset="-120"/>
              </a:rPr>
              <a:t>上帝说：「地要生出活物来，各从其类；牲畜、昆虫、野兽，各从其类。」事就这样成了。</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1:25 </a:t>
            </a:r>
            <a:r>
              <a:rPr lang="zh-CN" altLang="en-US" sz="4000" b="1" dirty="0">
                <a:solidFill>
                  <a:schemeClr val="tx1"/>
                </a:solidFill>
                <a:latin typeface="PMingLiU" panose="02020500000000000000" pitchFamily="18" charset="-120"/>
                <a:ea typeface="PMingLiU" panose="02020500000000000000" pitchFamily="18" charset="-120"/>
              </a:rPr>
              <a:t>于是上帝造出野兽，各从其类；牲畜，各从其类；地上一切昆虫，各从其类。上帝看着是好的。</a:t>
            </a:r>
          </a:p>
        </p:txBody>
      </p:sp>
    </p:spTree>
    <p:extLst>
      <p:ext uri="{BB962C8B-B14F-4D97-AF65-F5344CB8AC3E}">
        <p14:creationId xmlns:p14="http://schemas.microsoft.com/office/powerpoint/2010/main" val="28141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1:26 </a:t>
            </a:r>
            <a:r>
              <a:rPr lang="zh-CN" altLang="en-US" sz="4000" b="1" dirty="0">
                <a:solidFill>
                  <a:schemeClr val="tx1"/>
                </a:solidFill>
                <a:latin typeface="PMingLiU" panose="02020500000000000000" pitchFamily="18" charset="-120"/>
                <a:ea typeface="PMingLiU" panose="02020500000000000000" pitchFamily="18" charset="-120"/>
              </a:rPr>
              <a:t>上帝说：「我们要照着我们的形像、按着我们的样式造人，使他们管理海里的鱼、空中的鸟、地上的牲畜，和全地，并地上所爬的一切昆虫。」</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1:27 </a:t>
            </a:r>
            <a:r>
              <a:rPr lang="zh-CN" altLang="en-US" sz="4000" b="1" dirty="0">
                <a:solidFill>
                  <a:schemeClr val="tx1"/>
                </a:solidFill>
                <a:latin typeface="PMingLiU" panose="02020500000000000000" pitchFamily="18" charset="-120"/>
                <a:ea typeface="PMingLiU" panose="02020500000000000000" pitchFamily="18" charset="-120"/>
              </a:rPr>
              <a:t>上帝就照着自己的形像造人，乃是照着他的形像造男造女。</a:t>
            </a:r>
          </a:p>
        </p:txBody>
      </p:sp>
    </p:spTree>
    <p:extLst>
      <p:ext uri="{BB962C8B-B14F-4D97-AF65-F5344CB8AC3E}">
        <p14:creationId xmlns:p14="http://schemas.microsoft.com/office/powerpoint/2010/main" val="231326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1:28 </a:t>
            </a:r>
            <a:r>
              <a:rPr lang="zh-CN" altLang="en-US" sz="4000" b="1" dirty="0">
                <a:solidFill>
                  <a:schemeClr val="tx1"/>
                </a:solidFill>
                <a:latin typeface="PMingLiU" panose="02020500000000000000" pitchFamily="18" charset="-120"/>
                <a:ea typeface="PMingLiU" panose="02020500000000000000" pitchFamily="18" charset="-120"/>
              </a:rPr>
              <a:t>上帝就赐福给他们，又对他们说：「要生养众多，遍满地面，治理这地，也要管理海里的鱼、空中的鸟，和地上各样行动的活物。」</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1:29 </a:t>
            </a:r>
            <a:r>
              <a:rPr lang="zh-CN" altLang="en-US" sz="4000" b="1" dirty="0">
                <a:solidFill>
                  <a:schemeClr val="tx1"/>
                </a:solidFill>
                <a:latin typeface="PMingLiU" panose="02020500000000000000" pitchFamily="18" charset="-120"/>
                <a:ea typeface="PMingLiU" panose="02020500000000000000" pitchFamily="18" charset="-120"/>
              </a:rPr>
              <a:t>上帝说：「看哪，我将遍地上一切结种子的菜蔬和一切树上所结有核的果子全赐给你们作食物。</a:t>
            </a:r>
          </a:p>
        </p:txBody>
      </p:sp>
    </p:spTree>
    <p:extLst>
      <p:ext uri="{BB962C8B-B14F-4D97-AF65-F5344CB8AC3E}">
        <p14:creationId xmlns:p14="http://schemas.microsoft.com/office/powerpoint/2010/main" val="1721187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1:30 </a:t>
            </a:r>
            <a:r>
              <a:rPr lang="zh-CN" altLang="en-US" sz="4000" b="1" dirty="0">
                <a:solidFill>
                  <a:schemeClr val="tx1"/>
                </a:solidFill>
                <a:latin typeface="PMingLiU" panose="02020500000000000000" pitchFamily="18" charset="-120"/>
                <a:ea typeface="PMingLiU" panose="02020500000000000000" pitchFamily="18" charset="-120"/>
              </a:rPr>
              <a:t>至于地上的走兽和空中的飞鸟，并各样爬在地上有生命的物，我将青草赐给它们作食物。」事就这样成了。</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1:31 </a:t>
            </a:r>
            <a:r>
              <a:rPr lang="zh-CN" altLang="en-US" sz="4000" b="1" dirty="0">
                <a:solidFill>
                  <a:schemeClr val="tx1"/>
                </a:solidFill>
                <a:latin typeface="PMingLiU" panose="02020500000000000000" pitchFamily="18" charset="-120"/>
                <a:ea typeface="PMingLiU" panose="02020500000000000000" pitchFamily="18" charset="-120"/>
              </a:rPr>
              <a:t>上帝看着一切所造的都甚好。有晚上，有早晨，是第六日。</a:t>
            </a:r>
          </a:p>
        </p:txBody>
      </p:sp>
    </p:spTree>
    <p:extLst>
      <p:ext uri="{BB962C8B-B14F-4D97-AF65-F5344CB8AC3E}">
        <p14:creationId xmlns:p14="http://schemas.microsoft.com/office/powerpoint/2010/main" val="341024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9488"/>
            <a:ext cx="9144000" cy="498401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solidFill>
                  <a:schemeClr val="tx1"/>
                </a:solidFill>
                <a:latin typeface="PMingLiU" panose="02020500000000000000" pitchFamily="18" charset="-120"/>
                <a:ea typeface="PMingLiU" panose="02020500000000000000" pitchFamily="18" charset="-120"/>
              </a:rPr>
              <a:t>证  道</a:t>
            </a:r>
            <a:endParaRPr lang="en-US" altLang="zh-CN"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altLang="zh-CN"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CN" altLang="en-US" sz="6600" b="1" dirty="0">
                <a:solidFill>
                  <a:schemeClr val="tx1"/>
                </a:solidFill>
                <a:latin typeface="PMingLiU" panose="02020500000000000000" pitchFamily="18" charset="-120"/>
                <a:ea typeface="PMingLiU" panose="02020500000000000000" pitchFamily="18" charset="-120"/>
              </a:rPr>
              <a:t>有男有女 治理这地</a:t>
            </a:r>
            <a:endParaRPr lang="en-US" altLang="zh-TW"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endParaRPr lang="en-US" altLang="zh-TW"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4400" b="1" dirty="0">
                <a:solidFill>
                  <a:schemeClr val="tx1"/>
                </a:solidFill>
                <a:latin typeface="PMingLiU" panose="02020500000000000000" pitchFamily="18" charset="-120"/>
                <a:ea typeface="PMingLiU" panose="02020500000000000000" pitchFamily="18" charset="-120"/>
              </a:rPr>
              <a:t>创世记 </a:t>
            </a:r>
            <a:r>
              <a:rPr lang="en-US" altLang="zh-TW" sz="4400" b="1" dirty="0">
                <a:solidFill>
                  <a:schemeClr val="tx1"/>
                </a:solidFill>
                <a:latin typeface="PMingLiU" panose="02020500000000000000" pitchFamily="18" charset="-120"/>
                <a:ea typeface="PMingLiU" panose="02020500000000000000" pitchFamily="18" charset="-120"/>
              </a:rPr>
              <a:t>1:</a:t>
            </a:r>
            <a:r>
              <a:rPr lang="en-US" altLang="zh-CN" sz="4400" b="1" dirty="0">
                <a:solidFill>
                  <a:schemeClr val="tx1"/>
                </a:solidFill>
                <a:latin typeface="PMingLiU" panose="02020500000000000000" pitchFamily="18" charset="-120"/>
                <a:ea typeface="PMingLiU" panose="02020500000000000000" pitchFamily="18" charset="-120"/>
              </a:rPr>
              <a:t>24</a:t>
            </a:r>
            <a:r>
              <a:rPr lang="en-US" altLang="zh-TW" sz="4400" b="1" dirty="0">
                <a:solidFill>
                  <a:schemeClr val="tx1"/>
                </a:solidFill>
                <a:latin typeface="PMingLiU" panose="02020500000000000000" pitchFamily="18" charset="-120"/>
                <a:ea typeface="PMingLiU" panose="02020500000000000000" pitchFamily="18" charset="-120"/>
              </a:rPr>
              <a:t>-</a:t>
            </a:r>
            <a:r>
              <a:rPr lang="en-US" altLang="zh-CN" sz="4400" b="1" dirty="0">
                <a:solidFill>
                  <a:schemeClr val="tx1"/>
                </a:solidFill>
                <a:latin typeface="PMingLiU" panose="02020500000000000000" pitchFamily="18" charset="-120"/>
                <a:ea typeface="PMingLiU" panose="02020500000000000000" pitchFamily="18" charset="-120"/>
              </a:rPr>
              <a:t>31</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890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2400"/>
              </a:spcBef>
              <a:spcAft>
                <a:spcPts val="24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前言：</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2400"/>
              </a:spcBef>
              <a:spcAft>
                <a:spcPts val="24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、关于大选。</a:t>
            </a:r>
          </a:p>
          <a:p>
            <a:pPr lvl="0">
              <a:spcBef>
                <a:spcPts val="2400"/>
              </a:spcBef>
              <a:spcAft>
                <a:spcPts val="24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、关于政治参与。</a:t>
            </a:r>
          </a:p>
        </p:txBody>
      </p:sp>
    </p:spTree>
    <p:extLst>
      <p:ext uri="{BB962C8B-B14F-4D97-AF65-F5344CB8AC3E}">
        <p14:creationId xmlns:p14="http://schemas.microsoft.com/office/powerpoint/2010/main" val="400775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一、基督徒应该参与政治吗？</a:t>
            </a:r>
          </a:p>
        </p:txBody>
      </p:sp>
    </p:spTree>
    <p:extLst>
      <p:ext uri="{BB962C8B-B14F-4D97-AF65-F5344CB8AC3E}">
        <p14:creationId xmlns:p14="http://schemas.microsoft.com/office/powerpoint/2010/main" val="3489066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、政治的定义。</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政治（英语：</a:t>
            </a:r>
            <a:r>
              <a:rPr lang="en-US" altLang="zh-CN" sz="3600" b="1" dirty="0">
                <a:solidFill>
                  <a:schemeClr val="tx1"/>
                </a:solidFill>
                <a:latin typeface="PMingLiU" panose="02020500000000000000" pitchFamily="18" charset="-120"/>
                <a:ea typeface="PMingLiU" panose="02020500000000000000" pitchFamily="18" charset="-120"/>
              </a:rPr>
              <a:t>Politics</a:t>
            </a:r>
            <a:r>
              <a:rPr lang="zh-CN" altLang="en-US" sz="3600" b="1" dirty="0">
                <a:solidFill>
                  <a:schemeClr val="tx1"/>
                </a:solidFill>
                <a:latin typeface="PMingLiU" panose="02020500000000000000" pitchFamily="18" charset="-120"/>
                <a:ea typeface="PMingLiU" panose="02020500000000000000" pitchFamily="18" charset="-120"/>
              </a:rPr>
              <a:t>）：是由各种团体进行集体决策的一个过程，也是各种团体或个人为了各自的领域所结成的特定关系，尤指对于社会群体的统治，例如统治一个国家，亦指对于一国内外事务之监督与管制。</a:t>
            </a:r>
          </a:p>
        </p:txBody>
      </p:sp>
    </p:spTree>
    <p:extLst>
      <p:ext uri="{BB962C8B-B14F-4D97-AF65-F5344CB8AC3E}">
        <p14:creationId xmlns:p14="http://schemas.microsoft.com/office/powerpoint/2010/main" val="1763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a:t>
            </a:r>
            <a:r>
              <a:rPr lang="zh-CN" altLang="en-US" sz="3600" b="1" dirty="0">
                <a:solidFill>
                  <a:schemeClr val="tx1"/>
                </a:solidFill>
                <a:latin typeface="PMingLiU" panose="02020500000000000000" pitchFamily="18" charset="-120"/>
                <a:ea typeface="PMingLiU" panose="02020500000000000000" pitchFamily="18" charset="-120"/>
              </a:rPr>
              <a:t>狭义来说，这个词多用来指政府、政党等治理国家的行为。然而社会学家也用来指涉包括各种利益机构、学校、宗教机构在内的相互之间的关系。</a:t>
            </a:r>
          </a:p>
        </p:txBody>
      </p:sp>
    </p:spTree>
    <p:extLst>
      <p:ext uri="{BB962C8B-B14F-4D97-AF65-F5344CB8AC3E}">
        <p14:creationId xmlns:p14="http://schemas.microsoft.com/office/powerpoint/2010/main" val="2727964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、圣经的教导。</a:t>
            </a:r>
          </a:p>
        </p:txBody>
      </p:sp>
    </p:spTree>
    <p:extLst>
      <p:ext uri="{BB962C8B-B14F-4D97-AF65-F5344CB8AC3E}">
        <p14:creationId xmlns:p14="http://schemas.microsoft.com/office/powerpoint/2010/main" val="112898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1:26 </a:t>
            </a:r>
            <a:r>
              <a:rPr lang="zh-CN" altLang="en-US" sz="3600" b="1" dirty="0">
                <a:solidFill>
                  <a:schemeClr val="tx1"/>
                </a:solidFill>
                <a:latin typeface="PMingLiU" panose="02020500000000000000" pitchFamily="18" charset="-120"/>
                <a:ea typeface="PMingLiU" panose="02020500000000000000" pitchFamily="18" charset="-120"/>
              </a:rPr>
              <a:t>上帝说：「我们要照着我们的形像、按着我们的样式造人，使他们管理海里的鱼、空中的鸟、地上的牲畜，和全地，并地上所爬的一切昆虫。」</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1:27 </a:t>
            </a:r>
            <a:r>
              <a:rPr lang="zh-CN" altLang="en-US" sz="3600" b="1" dirty="0">
                <a:solidFill>
                  <a:schemeClr val="tx1"/>
                </a:solidFill>
                <a:latin typeface="PMingLiU" panose="02020500000000000000" pitchFamily="18" charset="-120"/>
                <a:ea typeface="PMingLiU" panose="02020500000000000000" pitchFamily="18" charset="-120"/>
              </a:rPr>
              <a:t>上帝就照着自己的形像造人，乃是照着他的形像造男造女。</a:t>
            </a:r>
          </a:p>
          <a:p>
            <a:pPr lvl="0">
              <a:spcBef>
                <a:spcPts val="600"/>
              </a:spcBef>
              <a:spcAft>
                <a:spcPts val="600"/>
              </a:spcAft>
              <a:buClr>
                <a:schemeClr val="lt1"/>
              </a:buClr>
              <a:buSzPts val="2400"/>
            </a:pPr>
            <a:endParaRPr lang="zh-CN" altLang="en-US" sz="10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1:31 </a:t>
            </a:r>
            <a:r>
              <a:rPr lang="zh-CN" altLang="en-US" sz="3600" b="1" dirty="0">
                <a:solidFill>
                  <a:schemeClr val="tx1"/>
                </a:solidFill>
                <a:latin typeface="PMingLiU" panose="02020500000000000000" pitchFamily="18" charset="-120"/>
                <a:ea typeface="PMingLiU" panose="02020500000000000000" pitchFamily="18" charset="-120"/>
              </a:rPr>
              <a:t>上帝看着一切所造的都甚好。有晚上，有早晨，是第六日。</a:t>
            </a:r>
          </a:p>
        </p:txBody>
      </p:sp>
    </p:spTree>
    <p:extLst>
      <p:ext uri="{BB962C8B-B14F-4D97-AF65-F5344CB8AC3E}">
        <p14:creationId xmlns:p14="http://schemas.microsoft.com/office/powerpoint/2010/main" val="4019409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启示录</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20:4 </a:t>
            </a:r>
            <a:r>
              <a:rPr lang="zh-CN" altLang="en-US" sz="3600" b="1" dirty="0">
                <a:solidFill>
                  <a:schemeClr val="tx1"/>
                </a:solidFill>
                <a:latin typeface="PMingLiU" panose="02020500000000000000" pitchFamily="18" charset="-120"/>
                <a:ea typeface="PMingLiU" panose="02020500000000000000" pitchFamily="18" charset="-120"/>
              </a:rPr>
              <a:t>我又看见几个宝座，也有坐在上面的，并有审判的权柄赐给他们。我又看见那些因为给耶稣作见证，并为上帝之道被斩者的灵魂，和那没有拜过兽与兽像，也没有在额上和手上受过他印记之人的灵魂，他们都复活了，与基督一同作王一千年。</a:t>
            </a:r>
          </a:p>
        </p:txBody>
      </p:sp>
    </p:spTree>
    <p:extLst>
      <p:ext uri="{BB962C8B-B14F-4D97-AF65-F5344CB8AC3E}">
        <p14:creationId xmlns:p14="http://schemas.microsoft.com/office/powerpoint/2010/main" val="7925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一、基督徒应该参与政治吗？</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小结：基督徒应该参与政治</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社会管理！</a:t>
            </a:r>
          </a:p>
        </p:txBody>
      </p:sp>
    </p:spTree>
    <p:extLst>
      <p:ext uri="{BB962C8B-B14F-4D97-AF65-F5344CB8AC3E}">
        <p14:creationId xmlns:p14="http://schemas.microsoft.com/office/powerpoint/2010/main" val="62241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一、基督徒应该参与政治吗？</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二、基督徒应该如何参与政治？</a:t>
            </a:r>
          </a:p>
        </p:txBody>
      </p:sp>
    </p:spTree>
    <p:extLst>
      <p:ext uri="{BB962C8B-B14F-4D97-AF65-F5344CB8AC3E}">
        <p14:creationId xmlns:p14="http://schemas.microsoft.com/office/powerpoint/2010/main" val="2614606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马太福音</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5:13 </a:t>
            </a:r>
            <a:r>
              <a:rPr lang="zh-CN" altLang="en-US" sz="3600" b="1" dirty="0">
                <a:solidFill>
                  <a:schemeClr val="tx1"/>
                </a:solidFill>
                <a:latin typeface="PMingLiU" panose="02020500000000000000" pitchFamily="18" charset="-120"/>
                <a:ea typeface="PMingLiU" panose="02020500000000000000" pitchFamily="18" charset="-120"/>
              </a:rPr>
              <a:t>「你们是世上的盐。盐若失了味，怎能叫它再咸呢？以后无用，不过丢在外面，被人践踏了。</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5:14 </a:t>
            </a:r>
            <a:r>
              <a:rPr lang="zh-CN" altLang="en-US" sz="3600" b="1" dirty="0">
                <a:solidFill>
                  <a:schemeClr val="tx1"/>
                </a:solidFill>
                <a:latin typeface="PMingLiU" panose="02020500000000000000" pitchFamily="18" charset="-120"/>
                <a:ea typeface="PMingLiU" panose="02020500000000000000" pitchFamily="18" charset="-120"/>
              </a:rPr>
              <a:t>你们是世上的光。城造在山上是不能隐藏的。</a:t>
            </a:r>
          </a:p>
        </p:txBody>
      </p:sp>
    </p:spTree>
    <p:extLst>
      <p:ext uri="{BB962C8B-B14F-4D97-AF65-F5344CB8AC3E}">
        <p14:creationId xmlns:p14="http://schemas.microsoft.com/office/powerpoint/2010/main" val="1543919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马太福音</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5:15 </a:t>
            </a:r>
            <a:r>
              <a:rPr lang="zh-CN" altLang="en-US" sz="3600" b="1" dirty="0">
                <a:solidFill>
                  <a:schemeClr val="tx1"/>
                </a:solidFill>
                <a:latin typeface="PMingLiU" panose="02020500000000000000" pitchFamily="18" charset="-120"/>
                <a:ea typeface="PMingLiU" panose="02020500000000000000" pitchFamily="18" charset="-120"/>
              </a:rPr>
              <a:t>人点灯，不放在斗底下，是放在灯台上，就照亮一家的人。</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5:16 </a:t>
            </a:r>
            <a:r>
              <a:rPr lang="zh-CN" altLang="en-US" sz="3600" b="1" dirty="0">
                <a:solidFill>
                  <a:schemeClr val="tx1"/>
                </a:solidFill>
                <a:latin typeface="PMingLiU" panose="02020500000000000000" pitchFamily="18" charset="-120"/>
                <a:ea typeface="PMingLiU" panose="02020500000000000000" pitchFamily="18" charset="-120"/>
              </a:rPr>
              <a:t>你们的光也当这样照在人前，叫他们看见你们的好行为，便将荣耀归给你们在天上的父。」</a:t>
            </a:r>
          </a:p>
        </p:txBody>
      </p:sp>
    </p:spTree>
    <p:extLst>
      <p:ext uri="{BB962C8B-B14F-4D97-AF65-F5344CB8AC3E}">
        <p14:creationId xmlns:p14="http://schemas.microsoft.com/office/powerpoint/2010/main" val="1647251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、首重圣经的权威与原则。</a:t>
            </a:r>
          </a:p>
        </p:txBody>
      </p:sp>
    </p:spTree>
    <p:extLst>
      <p:ext uri="{BB962C8B-B14F-4D97-AF65-F5344CB8AC3E}">
        <p14:creationId xmlns:p14="http://schemas.microsoft.com/office/powerpoint/2010/main" val="73612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pic>
        <p:nvPicPr>
          <p:cNvPr id="2" name="Picture 1">
            <a:extLst>
              <a:ext uri="{FF2B5EF4-FFF2-40B4-BE49-F238E27FC236}">
                <a16:creationId xmlns:a16="http://schemas.microsoft.com/office/drawing/2014/main" id="{F1D4249E-0EC2-47BF-B918-7540E529AC49}"/>
              </a:ext>
            </a:extLst>
          </p:cNvPr>
          <p:cNvPicPr>
            <a:picLocks noChangeAspect="1"/>
          </p:cNvPicPr>
          <p:nvPr/>
        </p:nvPicPr>
        <p:blipFill>
          <a:blip r:embed="rId3"/>
          <a:stretch>
            <a:fillRect/>
          </a:stretch>
        </p:blipFill>
        <p:spPr>
          <a:xfrm>
            <a:off x="1419557" y="766916"/>
            <a:ext cx="6259806" cy="3583858"/>
          </a:xfrm>
          <a:prstGeom prst="rect">
            <a:avLst/>
          </a:prstGeom>
        </p:spPr>
      </p:pic>
    </p:spTree>
    <p:extLst>
      <p:ext uri="{BB962C8B-B14F-4D97-AF65-F5344CB8AC3E}">
        <p14:creationId xmlns:p14="http://schemas.microsoft.com/office/powerpoint/2010/main" val="1161140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2021</a:t>
            </a:r>
            <a:r>
              <a:rPr lang="zh-CN" altLang="en-US" sz="3600" b="1" dirty="0">
                <a:solidFill>
                  <a:schemeClr val="tx1"/>
                </a:solidFill>
                <a:latin typeface="PMingLiU" panose="02020500000000000000" pitchFamily="18" charset="-120"/>
                <a:ea typeface="PMingLiU" panose="02020500000000000000" pitchFamily="18" charset="-120"/>
              </a:rPr>
              <a:t>新年伊始，众议院领导人要推动国会使用“性别中立的语言”，并取消“父、母、子、女”等性别用语。</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加拿大同性婚姻在</a:t>
            </a:r>
            <a:r>
              <a:rPr lang="en-US" altLang="zh-CN" sz="3600" b="1" dirty="0">
                <a:solidFill>
                  <a:schemeClr val="tx1"/>
                </a:solidFill>
                <a:latin typeface="PMingLiU" panose="02020500000000000000" pitchFamily="18" charset="-120"/>
                <a:ea typeface="PMingLiU" panose="02020500000000000000" pitchFamily="18" charset="-120"/>
              </a:rPr>
              <a:t>2005</a:t>
            </a:r>
            <a:r>
              <a:rPr lang="zh-CN" altLang="en-US" sz="3600" b="1" dirty="0">
                <a:solidFill>
                  <a:schemeClr val="tx1"/>
                </a:solidFill>
                <a:latin typeface="PMingLiU" panose="02020500000000000000" pitchFamily="18" charset="-120"/>
                <a:ea typeface="PMingLiU" panose="02020500000000000000" pitchFamily="18" charset="-120"/>
              </a:rPr>
              <a:t>年</a:t>
            </a:r>
            <a:r>
              <a:rPr lang="en-US" altLang="zh-CN" sz="3600" b="1" dirty="0">
                <a:solidFill>
                  <a:schemeClr val="tx1"/>
                </a:solidFill>
                <a:latin typeface="PMingLiU" panose="02020500000000000000" pitchFamily="18" charset="-120"/>
                <a:ea typeface="PMingLiU" panose="02020500000000000000" pitchFamily="18" charset="-120"/>
              </a:rPr>
              <a:t>7</a:t>
            </a:r>
            <a:r>
              <a:rPr lang="zh-CN" altLang="en-US" sz="3600" b="1" dirty="0">
                <a:solidFill>
                  <a:schemeClr val="tx1"/>
                </a:solidFill>
                <a:latin typeface="PMingLiU" panose="02020500000000000000" pitchFamily="18" charset="-120"/>
                <a:ea typeface="PMingLiU" panose="02020500000000000000" pitchFamily="18" charset="-120"/>
              </a:rPr>
              <a:t>月</a:t>
            </a:r>
            <a:r>
              <a:rPr lang="en-US" altLang="zh-CN" sz="3600" b="1" dirty="0">
                <a:solidFill>
                  <a:schemeClr val="tx1"/>
                </a:solidFill>
                <a:latin typeface="PMingLiU" panose="02020500000000000000" pitchFamily="18" charset="-120"/>
                <a:ea typeface="PMingLiU" panose="02020500000000000000" pitchFamily="18" charset="-120"/>
              </a:rPr>
              <a:t>20</a:t>
            </a:r>
            <a:r>
              <a:rPr lang="zh-CN" altLang="en-US" sz="3600" b="1" dirty="0">
                <a:solidFill>
                  <a:schemeClr val="tx1"/>
                </a:solidFill>
                <a:latin typeface="PMingLiU" panose="02020500000000000000" pitchFamily="18" charset="-120"/>
                <a:ea typeface="PMingLiU" panose="02020500000000000000" pitchFamily="18" charset="-120"/>
              </a:rPr>
              <a:t>日全国合法。</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美国同性婚姻在</a:t>
            </a:r>
            <a:r>
              <a:rPr lang="en-US" altLang="zh-CN" sz="3600" b="1" dirty="0">
                <a:solidFill>
                  <a:schemeClr val="tx1"/>
                </a:solidFill>
                <a:latin typeface="PMingLiU" panose="02020500000000000000" pitchFamily="18" charset="-120"/>
                <a:ea typeface="PMingLiU" panose="02020500000000000000" pitchFamily="18" charset="-120"/>
              </a:rPr>
              <a:t>2015</a:t>
            </a:r>
            <a:r>
              <a:rPr lang="zh-CN" altLang="en-US" sz="3600" b="1" dirty="0">
                <a:solidFill>
                  <a:schemeClr val="tx1"/>
                </a:solidFill>
                <a:latin typeface="PMingLiU" panose="02020500000000000000" pitchFamily="18" charset="-120"/>
                <a:ea typeface="PMingLiU" panose="02020500000000000000" pitchFamily="18" charset="-120"/>
              </a:rPr>
              <a:t>年</a:t>
            </a:r>
            <a:r>
              <a:rPr lang="en-US" altLang="zh-CN" sz="3600" b="1" dirty="0">
                <a:solidFill>
                  <a:schemeClr val="tx1"/>
                </a:solidFill>
                <a:latin typeface="PMingLiU" panose="02020500000000000000" pitchFamily="18" charset="-120"/>
                <a:ea typeface="PMingLiU" panose="02020500000000000000" pitchFamily="18" charset="-120"/>
              </a:rPr>
              <a:t>6</a:t>
            </a:r>
            <a:r>
              <a:rPr lang="zh-CN" altLang="en-US" sz="3600" b="1" dirty="0">
                <a:solidFill>
                  <a:schemeClr val="tx1"/>
                </a:solidFill>
                <a:latin typeface="PMingLiU" panose="02020500000000000000" pitchFamily="18" charset="-120"/>
                <a:ea typeface="PMingLiU" panose="02020500000000000000" pitchFamily="18" charset="-120"/>
              </a:rPr>
              <a:t>月</a:t>
            </a:r>
            <a:r>
              <a:rPr lang="en-US" altLang="zh-CN" sz="3600" b="1" dirty="0">
                <a:solidFill>
                  <a:schemeClr val="tx1"/>
                </a:solidFill>
                <a:latin typeface="PMingLiU" panose="02020500000000000000" pitchFamily="18" charset="-120"/>
                <a:ea typeface="PMingLiU" panose="02020500000000000000" pitchFamily="18" charset="-120"/>
              </a:rPr>
              <a:t>26</a:t>
            </a:r>
            <a:r>
              <a:rPr lang="zh-CN" altLang="en-US" sz="3600" b="1" dirty="0">
                <a:solidFill>
                  <a:schemeClr val="tx1"/>
                </a:solidFill>
                <a:latin typeface="PMingLiU" panose="02020500000000000000" pitchFamily="18" charset="-120"/>
                <a:ea typeface="PMingLiU" panose="02020500000000000000" pitchFamily="18" charset="-120"/>
              </a:rPr>
              <a:t>日全国合法。</a:t>
            </a:r>
          </a:p>
        </p:txBody>
      </p:sp>
    </p:spTree>
    <p:extLst>
      <p:ext uri="{BB962C8B-B14F-4D97-AF65-F5344CB8AC3E}">
        <p14:creationId xmlns:p14="http://schemas.microsoft.com/office/powerpoint/2010/main" val="381338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、首重圣经的权威与原则。</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、尊重不同的解读和观点。</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1</a:t>
            </a:r>
            <a:r>
              <a:rPr lang="zh-CN" altLang="en-US" sz="3600" b="1" dirty="0">
                <a:solidFill>
                  <a:schemeClr val="tx1"/>
                </a:solidFill>
                <a:latin typeface="PMingLiU" panose="02020500000000000000" pitchFamily="18" charset="-120"/>
                <a:ea typeface="PMingLiU" panose="02020500000000000000" pitchFamily="18" charset="-120"/>
              </a:rPr>
              <a:t>）注重教会的合一。</a:t>
            </a:r>
          </a:p>
        </p:txBody>
      </p:sp>
    </p:spTree>
    <p:extLst>
      <p:ext uri="{BB962C8B-B14F-4D97-AF65-F5344CB8AC3E}">
        <p14:creationId xmlns:p14="http://schemas.microsoft.com/office/powerpoint/2010/main" val="228948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约翰福音</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17:20 </a:t>
            </a:r>
            <a:r>
              <a:rPr lang="zh-CN" altLang="en-US" sz="3600" b="1" dirty="0">
                <a:solidFill>
                  <a:schemeClr val="tx1"/>
                </a:solidFill>
                <a:latin typeface="PMingLiU" panose="02020500000000000000" pitchFamily="18" charset="-120"/>
                <a:ea typeface="PMingLiU" panose="02020500000000000000" pitchFamily="18" charset="-120"/>
              </a:rPr>
              <a:t>「我不但为这些人祈求，也为那些因他们的话信我的人祈求，</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17:21 </a:t>
            </a:r>
            <a:r>
              <a:rPr lang="zh-CN" altLang="en-US" sz="3600" b="1" dirty="0">
                <a:solidFill>
                  <a:schemeClr val="tx1"/>
                </a:solidFill>
                <a:latin typeface="PMingLiU" panose="02020500000000000000" pitchFamily="18" charset="-120"/>
                <a:ea typeface="PMingLiU" panose="02020500000000000000" pitchFamily="18" charset="-120"/>
              </a:rPr>
              <a:t>使他们都合而为一。正如你父在我里面，我在你里面，使他们也在我们里面，叫世人可以信你差了我来。</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17:22 </a:t>
            </a:r>
            <a:r>
              <a:rPr lang="zh-CN" altLang="en-US" sz="3600" b="1" dirty="0">
                <a:solidFill>
                  <a:schemeClr val="tx1"/>
                </a:solidFill>
                <a:latin typeface="PMingLiU" panose="02020500000000000000" pitchFamily="18" charset="-120"/>
                <a:ea typeface="PMingLiU" panose="02020500000000000000" pitchFamily="18" charset="-120"/>
              </a:rPr>
              <a:t>你所赐给我的荣耀，我已赐给他们，使他们合而为一，像我们合而为一。</a:t>
            </a:r>
          </a:p>
        </p:txBody>
      </p:sp>
    </p:spTree>
    <p:extLst>
      <p:ext uri="{BB962C8B-B14F-4D97-AF65-F5344CB8AC3E}">
        <p14:creationId xmlns:p14="http://schemas.microsoft.com/office/powerpoint/2010/main" val="3565729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、首重圣经的权威与原则。</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、尊重不同的解读和观点。</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1</a:t>
            </a:r>
            <a:r>
              <a:rPr lang="zh-CN" altLang="en-US" sz="3600" b="1" dirty="0">
                <a:solidFill>
                  <a:schemeClr val="tx1"/>
                </a:solidFill>
                <a:latin typeface="PMingLiU" panose="02020500000000000000" pitchFamily="18" charset="-120"/>
                <a:ea typeface="PMingLiU" panose="02020500000000000000" pitchFamily="18" charset="-120"/>
              </a:rPr>
              <a:t>）注重教会的合一。</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2</a:t>
            </a:r>
            <a:r>
              <a:rPr lang="zh-CN" altLang="en-US" sz="3600" b="1" dirty="0">
                <a:solidFill>
                  <a:schemeClr val="tx1"/>
                </a:solidFill>
                <a:latin typeface="PMingLiU" panose="02020500000000000000" pitchFamily="18" charset="-120"/>
                <a:ea typeface="PMingLiU" panose="02020500000000000000" pitchFamily="18" charset="-120"/>
              </a:rPr>
              <a:t>）注意政治的有限。</a:t>
            </a:r>
          </a:p>
        </p:txBody>
      </p:sp>
    </p:spTree>
    <p:extLst>
      <p:ext uri="{BB962C8B-B14F-4D97-AF65-F5344CB8AC3E}">
        <p14:creationId xmlns:p14="http://schemas.microsoft.com/office/powerpoint/2010/main" val="1063652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 </a:t>
            </a:r>
            <a:r>
              <a:rPr lang="en-US" altLang="zh-CN" sz="3200" b="1" dirty="0">
                <a:solidFill>
                  <a:schemeClr val="tx1"/>
                </a:solidFill>
                <a:latin typeface="PMingLiU" panose="02020500000000000000" pitchFamily="18" charset="-120"/>
                <a:ea typeface="PMingLiU" panose="02020500000000000000" pitchFamily="18" charset="-120"/>
              </a:rPr>
              <a:t>1</a:t>
            </a:r>
            <a:r>
              <a:rPr lang="zh-CN" altLang="en-US" sz="3200" b="1" dirty="0">
                <a:solidFill>
                  <a:schemeClr val="tx1"/>
                </a:solidFill>
                <a:latin typeface="PMingLiU" panose="02020500000000000000" pitchFamily="18" charset="-120"/>
                <a:ea typeface="PMingLiU" panose="02020500000000000000" pitchFamily="18" charset="-120"/>
              </a:rPr>
              <a:t>）任何政党都不能代表教会，任何政治主张都有局限性。</a:t>
            </a:r>
          </a:p>
          <a:p>
            <a:pPr>
              <a:spcBef>
                <a:spcPts val="600"/>
              </a:spcBef>
              <a:spcAft>
                <a:spcPts val="600"/>
              </a:spcAft>
              <a:buClr>
                <a:schemeClr val="lt1"/>
              </a:buClr>
              <a:buSzPts val="2400"/>
            </a:pPr>
            <a:endParaRPr lang="zh-CN" altLang="en-US" sz="32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200" b="1" dirty="0">
                <a:solidFill>
                  <a:schemeClr val="tx1"/>
                </a:solidFill>
                <a:latin typeface="PMingLiU" panose="02020500000000000000" pitchFamily="18" charset="-120"/>
                <a:ea typeface="PMingLiU" panose="02020500000000000000" pitchFamily="18" charset="-120"/>
              </a:rPr>
              <a:t>（</a:t>
            </a:r>
            <a:r>
              <a:rPr lang="en-US" altLang="zh-CN" sz="3200" b="1" dirty="0">
                <a:solidFill>
                  <a:schemeClr val="tx1"/>
                </a:solidFill>
                <a:latin typeface="PMingLiU" panose="02020500000000000000" pitchFamily="18" charset="-120"/>
                <a:ea typeface="PMingLiU" panose="02020500000000000000" pitchFamily="18" charset="-120"/>
              </a:rPr>
              <a:t>2</a:t>
            </a:r>
            <a:r>
              <a:rPr lang="zh-CN" altLang="en-US" sz="3200" b="1" dirty="0">
                <a:solidFill>
                  <a:schemeClr val="tx1"/>
                </a:solidFill>
                <a:latin typeface="PMingLiU" panose="02020500000000000000" pitchFamily="18" charset="-120"/>
                <a:ea typeface="PMingLiU" panose="02020500000000000000" pitchFamily="18" charset="-120"/>
              </a:rPr>
              <a:t>）任何个人都不能取代基督，每个人都带着残存的罪性。</a:t>
            </a:r>
            <a:endParaRPr lang="en-US" altLang="zh-CN" sz="32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59341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、首重圣经的权威与原则。</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、尊重不同的解读和观点。</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1</a:t>
            </a:r>
            <a:r>
              <a:rPr lang="zh-CN" altLang="en-US" sz="3600" b="1" dirty="0">
                <a:solidFill>
                  <a:schemeClr val="tx1"/>
                </a:solidFill>
                <a:latin typeface="PMingLiU" panose="02020500000000000000" pitchFamily="18" charset="-120"/>
                <a:ea typeface="PMingLiU" panose="02020500000000000000" pitchFamily="18" charset="-120"/>
              </a:rPr>
              <a:t>）注重教会的合一。</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2</a:t>
            </a:r>
            <a:r>
              <a:rPr lang="zh-CN" altLang="en-US" sz="3600" b="1" dirty="0">
                <a:solidFill>
                  <a:schemeClr val="tx1"/>
                </a:solidFill>
                <a:latin typeface="PMingLiU" panose="02020500000000000000" pitchFamily="18" charset="-120"/>
                <a:ea typeface="PMingLiU" panose="02020500000000000000" pitchFamily="18" charset="-120"/>
              </a:rPr>
              <a:t>）注意政治的有限。</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3</a:t>
            </a:r>
            <a:r>
              <a:rPr lang="zh-CN" altLang="en-US" sz="3600" b="1" dirty="0">
                <a:solidFill>
                  <a:schemeClr val="tx1"/>
                </a:solidFill>
                <a:latin typeface="PMingLiU" panose="02020500000000000000" pitchFamily="18" charset="-120"/>
                <a:ea typeface="PMingLiU" panose="02020500000000000000" pitchFamily="18" charset="-120"/>
              </a:rPr>
              <a:t>、注意发表意见的方式。</a:t>
            </a:r>
          </a:p>
        </p:txBody>
      </p:sp>
    </p:spTree>
    <p:extLst>
      <p:ext uri="{BB962C8B-B14F-4D97-AF65-F5344CB8AC3E}">
        <p14:creationId xmlns:p14="http://schemas.microsoft.com/office/powerpoint/2010/main" val="1184044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一、基督徒应该参与政治吗？</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二、基督徒应该如何参与政治？</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1800"/>
              </a:spcBef>
              <a:spcAft>
                <a:spcPts val="18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三、今天基督徒实际参与政治时要注意什么？</a:t>
            </a:r>
            <a:endParaRPr lang="en-US" altLang="zh-CN"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56675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、教会是注册的信仰团体，不是政治组织。</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501C-3</a:t>
            </a: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、积极参与各级选举，充分使用公民的选举权。</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3</a:t>
            </a:r>
            <a:r>
              <a:rPr lang="zh-CN" altLang="en-US" sz="3600" b="1" dirty="0">
                <a:solidFill>
                  <a:schemeClr val="tx1"/>
                </a:solidFill>
                <a:latin typeface="PMingLiU" panose="02020500000000000000" pitchFamily="18" charset="-120"/>
                <a:ea typeface="PMingLiU" panose="02020500000000000000" pitchFamily="18" charset="-120"/>
              </a:rPr>
              <a:t>、在法律的框架内进行，避免过激的言行。</a:t>
            </a:r>
          </a:p>
        </p:txBody>
      </p:sp>
    </p:spTree>
    <p:extLst>
      <p:ext uri="{BB962C8B-B14F-4D97-AF65-F5344CB8AC3E}">
        <p14:creationId xmlns:p14="http://schemas.microsoft.com/office/powerpoint/2010/main" val="370287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B1A53C-CAC8-49EB-8B1D-75E6645EDA6F}"/>
              </a:ext>
            </a:extLst>
          </p:cNvPr>
          <p:cNvSpPr>
            <a:spLocks noGrp="1"/>
          </p:cNvSpPr>
          <p:nvPr>
            <p:ph sz="quarter" idx="13"/>
          </p:nvPr>
        </p:nvSpPr>
        <p:spPr>
          <a:xfrm>
            <a:off x="3743324" y="85725"/>
            <a:ext cx="5293520" cy="4972050"/>
          </a:xfrm>
        </p:spPr>
        <p:txBody>
          <a:bodyPr>
            <a:normAutofit/>
          </a:bodyPr>
          <a:lstStyle/>
          <a:p>
            <a:pPr marL="45720" indent="0">
              <a:buNone/>
            </a:pPr>
            <a:r>
              <a:rPr lang="zh-CN" altLang="en-US" sz="3600" b="1" dirty="0">
                <a:latin typeface="MingLiU" panose="02020509000000000000" pitchFamily="49" charset="-120"/>
                <a:ea typeface="MingLiU" panose="02020509000000000000" pitchFamily="49" charset="-120"/>
              </a:rPr>
              <a:t>小马丁</a:t>
            </a:r>
            <a:r>
              <a:rPr lang="en-US" altLang="zh-CN" sz="3600" b="1" dirty="0">
                <a:latin typeface="MingLiU" panose="02020509000000000000" pitchFamily="49" charset="-120"/>
                <a:ea typeface="MingLiU" panose="02020509000000000000" pitchFamily="49" charset="-120"/>
              </a:rPr>
              <a:t>·</a:t>
            </a:r>
            <a:r>
              <a:rPr lang="zh-CN" altLang="en-US" sz="3600" b="1" dirty="0">
                <a:latin typeface="MingLiU" panose="02020509000000000000" pitchFamily="49" charset="-120"/>
                <a:ea typeface="MingLiU" panose="02020509000000000000" pitchFamily="49" charset="-120"/>
              </a:rPr>
              <a:t>路德</a:t>
            </a:r>
            <a:r>
              <a:rPr lang="en-US" altLang="zh-CN" sz="3600" b="1" dirty="0">
                <a:latin typeface="MingLiU" panose="02020509000000000000" pitchFamily="49" charset="-120"/>
                <a:ea typeface="MingLiU" panose="02020509000000000000" pitchFamily="49" charset="-120"/>
              </a:rPr>
              <a:t>·</a:t>
            </a:r>
            <a:r>
              <a:rPr lang="zh-CN" altLang="en-US" sz="3600" b="1" dirty="0">
                <a:latin typeface="MingLiU" panose="02020509000000000000" pitchFamily="49" charset="-120"/>
                <a:ea typeface="MingLiU" panose="02020509000000000000" pitchFamily="49" charset="-120"/>
              </a:rPr>
              <a:t>金</a:t>
            </a:r>
            <a:endParaRPr lang="en-US" altLang="zh-CN" sz="3600" b="1" dirty="0">
              <a:latin typeface="MingLiU" panose="02020509000000000000" pitchFamily="49" charset="-120"/>
              <a:ea typeface="MingLiU" panose="02020509000000000000" pitchFamily="49" charset="-120"/>
            </a:endParaRPr>
          </a:p>
          <a:p>
            <a:pPr marL="45720" indent="0">
              <a:buNone/>
            </a:pPr>
            <a:r>
              <a:rPr lang="en-US" altLang="zh-CN" sz="3600" b="1" dirty="0">
                <a:latin typeface="MingLiU" panose="02020509000000000000" pitchFamily="49" charset="-120"/>
                <a:ea typeface="MingLiU" panose="02020509000000000000" pitchFamily="49" charset="-120"/>
              </a:rPr>
              <a:t>Martin Luther King, Jr.</a:t>
            </a:r>
          </a:p>
          <a:p>
            <a:pPr marL="45720" indent="0">
              <a:buNone/>
            </a:pPr>
            <a:r>
              <a:rPr lang="en-US" altLang="zh-CN" sz="3600" b="1" dirty="0">
                <a:latin typeface="MingLiU" panose="02020509000000000000" pitchFamily="49" charset="-120"/>
                <a:ea typeface="MingLiU" panose="02020509000000000000" pitchFamily="49" charset="-120"/>
              </a:rPr>
              <a:t>1929</a:t>
            </a:r>
            <a:r>
              <a:rPr lang="zh-CN" altLang="en-US" sz="3600" b="1" dirty="0">
                <a:latin typeface="MingLiU" panose="02020509000000000000" pitchFamily="49" charset="-120"/>
                <a:ea typeface="MingLiU" panose="02020509000000000000" pitchFamily="49" charset="-120"/>
              </a:rPr>
              <a:t>年</a:t>
            </a:r>
            <a:r>
              <a:rPr lang="en-US" altLang="zh-CN" sz="3600" b="1" dirty="0">
                <a:latin typeface="MingLiU" panose="02020509000000000000" pitchFamily="49" charset="-120"/>
                <a:ea typeface="MingLiU" panose="02020509000000000000" pitchFamily="49" charset="-120"/>
              </a:rPr>
              <a:t>1</a:t>
            </a:r>
            <a:r>
              <a:rPr lang="zh-CN" altLang="en-US" sz="3600" b="1" dirty="0">
                <a:latin typeface="MingLiU" panose="02020509000000000000" pitchFamily="49" charset="-120"/>
                <a:ea typeface="MingLiU" panose="02020509000000000000" pitchFamily="49" charset="-120"/>
              </a:rPr>
              <a:t>月</a:t>
            </a:r>
            <a:r>
              <a:rPr lang="en-US" altLang="zh-CN" sz="3600" b="1" dirty="0">
                <a:latin typeface="MingLiU" panose="02020509000000000000" pitchFamily="49" charset="-120"/>
                <a:ea typeface="MingLiU" panose="02020509000000000000" pitchFamily="49" charset="-120"/>
              </a:rPr>
              <a:t>15</a:t>
            </a:r>
            <a:r>
              <a:rPr lang="zh-CN" altLang="en-US" sz="3600" b="1" dirty="0">
                <a:latin typeface="MingLiU" panose="02020509000000000000" pitchFamily="49" charset="-120"/>
                <a:ea typeface="MingLiU" panose="02020509000000000000" pitchFamily="49" charset="-120"/>
              </a:rPr>
              <a:t>日－</a:t>
            </a:r>
            <a:r>
              <a:rPr lang="en-US" altLang="zh-CN" sz="3600" b="1" dirty="0">
                <a:latin typeface="MingLiU" panose="02020509000000000000" pitchFamily="49" charset="-120"/>
                <a:ea typeface="MingLiU" panose="02020509000000000000" pitchFamily="49" charset="-120"/>
              </a:rPr>
              <a:t>1968</a:t>
            </a:r>
            <a:r>
              <a:rPr lang="zh-CN" altLang="en-US" sz="3600" b="1" dirty="0">
                <a:latin typeface="MingLiU" panose="02020509000000000000" pitchFamily="49" charset="-120"/>
                <a:ea typeface="MingLiU" panose="02020509000000000000" pitchFamily="49" charset="-120"/>
              </a:rPr>
              <a:t>年</a:t>
            </a:r>
            <a:r>
              <a:rPr lang="en-US" altLang="zh-CN" sz="3600" b="1" dirty="0">
                <a:latin typeface="MingLiU" panose="02020509000000000000" pitchFamily="49" charset="-120"/>
                <a:ea typeface="MingLiU" panose="02020509000000000000" pitchFamily="49" charset="-120"/>
              </a:rPr>
              <a:t>4</a:t>
            </a:r>
            <a:r>
              <a:rPr lang="zh-CN" altLang="en-US" sz="3600" b="1" dirty="0">
                <a:latin typeface="MingLiU" panose="02020509000000000000" pitchFamily="49" charset="-120"/>
                <a:ea typeface="MingLiU" panose="02020509000000000000" pitchFamily="49" charset="-120"/>
              </a:rPr>
              <a:t>月</a:t>
            </a:r>
            <a:r>
              <a:rPr lang="en-US" altLang="zh-CN" sz="3600" b="1" dirty="0">
                <a:latin typeface="MingLiU" panose="02020509000000000000" pitchFamily="49" charset="-120"/>
                <a:ea typeface="MingLiU" panose="02020509000000000000" pitchFamily="49" charset="-120"/>
              </a:rPr>
              <a:t>4</a:t>
            </a:r>
            <a:r>
              <a:rPr lang="zh-CN" altLang="en-US" sz="3600" b="1">
                <a:latin typeface="MingLiU" panose="02020509000000000000" pitchFamily="49" charset="-120"/>
                <a:ea typeface="MingLiU" panose="02020509000000000000" pitchFamily="49" charset="-120"/>
              </a:rPr>
              <a:t>日；是</a:t>
            </a:r>
            <a:r>
              <a:rPr lang="zh-CN" altLang="en-US" sz="3600" b="1" dirty="0">
                <a:latin typeface="MingLiU" panose="02020509000000000000" pitchFamily="49" charset="-120"/>
                <a:ea typeface="MingLiU" panose="02020509000000000000" pitchFamily="49" charset="-120"/>
              </a:rPr>
              <a:t>一位美国牧师、社会运动者、人权主义者和非裔美国人民权运动领袖，也是</a:t>
            </a:r>
            <a:r>
              <a:rPr lang="en-US" altLang="zh-CN" sz="3600" b="1" dirty="0">
                <a:latin typeface="MingLiU" panose="02020509000000000000" pitchFamily="49" charset="-120"/>
                <a:ea typeface="MingLiU" panose="02020509000000000000" pitchFamily="49" charset="-120"/>
              </a:rPr>
              <a:t>1964</a:t>
            </a:r>
            <a:r>
              <a:rPr lang="zh-CN" altLang="en-US" sz="3600" b="1" dirty="0">
                <a:latin typeface="MingLiU" panose="02020509000000000000" pitchFamily="49" charset="-120"/>
                <a:ea typeface="MingLiU" panose="02020509000000000000" pitchFamily="49" charset="-120"/>
              </a:rPr>
              <a:t>年诺贝尔和平奖得主。</a:t>
            </a:r>
            <a:endParaRPr lang="en-US" sz="3600" b="1" dirty="0">
              <a:latin typeface="MingLiU" panose="02020509000000000000" pitchFamily="49" charset="-120"/>
              <a:ea typeface="MingLiU" panose="02020509000000000000" pitchFamily="49" charset="-120"/>
            </a:endParaRPr>
          </a:p>
        </p:txBody>
      </p:sp>
      <p:pic>
        <p:nvPicPr>
          <p:cNvPr id="4" name="Picture 3">
            <a:extLst>
              <a:ext uri="{FF2B5EF4-FFF2-40B4-BE49-F238E27FC236}">
                <a16:creationId xmlns:a16="http://schemas.microsoft.com/office/drawing/2014/main" id="{52F2DB46-6841-4E65-910F-AE5D7D0D6E8F}"/>
              </a:ext>
            </a:extLst>
          </p:cNvPr>
          <p:cNvPicPr>
            <a:picLocks noChangeAspect="1"/>
          </p:cNvPicPr>
          <p:nvPr/>
        </p:nvPicPr>
        <p:blipFill>
          <a:blip r:embed="rId2"/>
          <a:stretch>
            <a:fillRect/>
          </a:stretch>
        </p:blipFill>
        <p:spPr>
          <a:xfrm>
            <a:off x="178594" y="0"/>
            <a:ext cx="3429000" cy="5143500"/>
          </a:xfrm>
          <a:prstGeom prst="rect">
            <a:avLst/>
          </a:prstGeom>
        </p:spPr>
      </p:pic>
    </p:spTree>
    <p:extLst>
      <p:ext uri="{BB962C8B-B14F-4D97-AF65-F5344CB8AC3E}">
        <p14:creationId xmlns:p14="http://schemas.microsoft.com/office/powerpoint/2010/main" val="3723240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我有一个梦想</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于</a:t>
            </a:r>
            <a:r>
              <a:rPr lang="en-US" altLang="zh-CN" sz="3600" b="1" dirty="0">
                <a:solidFill>
                  <a:schemeClr val="tx1"/>
                </a:solidFill>
                <a:latin typeface="PMingLiU" panose="02020500000000000000" pitchFamily="18" charset="-120"/>
                <a:ea typeface="PMingLiU" panose="02020500000000000000" pitchFamily="18" charset="-120"/>
              </a:rPr>
              <a:t>1963</a:t>
            </a:r>
            <a:r>
              <a:rPr lang="zh-CN" altLang="en-US" sz="3600" b="1" dirty="0">
                <a:solidFill>
                  <a:schemeClr val="tx1"/>
                </a:solidFill>
                <a:latin typeface="PMingLiU" panose="02020500000000000000" pitchFamily="18" charset="-120"/>
                <a:ea typeface="PMingLiU" panose="02020500000000000000" pitchFamily="18" charset="-120"/>
              </a:rPr>
              <a:t>年</a:t>
            </a:r>
            <a:r>
              <a:rPr lang="en-US" altLang="zh-CN" sz="3600" b="1" dirty="0">
                <a:solidFill>
                  <a:schemeClr val="tx1"/>
                </a:solidFill>
                <a:latin typeface="PMingLiU" panose="02020500000000000000" pitchFamily="18" charset="-120"/>
                <a:ea typeface="PMingLiU" panose="02020500000000000000" pitchFamily="18" charset="-120"/>
              </a:rPr>
              <a:t>8</a:t>
            </a:r>
            <a:r>
              <a:rPr lang="zh-CN" altLang="en-US" sz="3600" b="1" dirty="0">
                <a:solidFill>
                  <a:schemeClr val="tx1"/>
                </a:solidFill>
                <a:latin typeface="PMingLiU" panose="02020500000000000000" pitchFamily="18" charset="-120"/>
                <a:ea typeface="PMingLiU" panose="02020500000000000000" pitchFamily="18" charset="-120"/>
              </a:rPr>
              <a:t>月</a:t>
            </a:r>
            <a:r>
              <a:rPr lang="en-US" altLang="zh-CN" sz="3600" b="1" dirty="0">
                <a:solidFill>
                  <a:schemeClr val="tx1"/>
                </a:solidFill>
                <a:latin typeface="PMingLiU" panose="02020500000000000000" pitchFamily="18" charset="-120"/>
                <a:ea typeface="PMingLiU" panose="02020500000000000000" pitchFamily="18" charset="-120"/>
              </a:rPr>
              <a:t>28</a:t>
            </a:r>
            <a:r>
              <a:rPr lang="zh-CN" altLang="en-US" sz="3600" b="1" dirty="0">
                <a:solidFill>
                  <a:schemeClr val="tx1"/>
                </a:solidFill>
                <a:latin typeface="PMingLiU" panose="02020500000000000000" pitchFamily="18" charset="-120"/>
                <a:ea typeface="PMingLiU" panose="02020500000000000000" pitchFamily="18" charset="-120"/>
              </a:rPr>
              <a:t>日华盛顿大游行中：</a:t>
            </a:r>
            <a:endParaRPr lang="en-US" altLang="zh-CN" sz="3600" b="1" dirty="0">
              <a:solidFill>
                <a:schemeClr val="tx1"/>
              </a:solidFill>
              <a:latin typeface="PMingLiU" panose="02020500000000000000" pitchFamily="18" charset="-120"/>
              <a:ea typeface="PMingLiU" panose="02020500000000000000" pitchFamily="18" charset="-120"/>
            </a:endParaRPr>
          </a:p>
          <a:p>
            <a:pPr marL="571500" indent="-571500">
              <a:spcBef>
                <a:spcPts val="600"/>
              </a:spcBef>
              <a:spcAft>
                <a:spcPts val="600"/>
              </a:spcAft>
              <a:buClr>
                <a:schemeClr val="lt1"/>
              </a:buClr>
              <a:buSzPts val="2400"/>
              <a:buFont typeface="Wingdings" panose="05000000000000000000" pitchFamily="2" charset="2"/>
              <a:buChar char="Ø"/>
            </a:pPr>
            <a:r>
              <a:rPr lang="zh-CN" altLang="en-US" sz="3600" b="1" dirty="0">
                <a:solidFill>
                  <a:schemeClr val="tx1"/>
                </a:solidFill>
                <a:latin typeface="PMingLiU" panose="02020500000000000000" pitchFamily="18" charset="-120"/>
                <a:ea typeface="PMingLiU" panose="02020500000000000000" pitchFamily="18" charset="-120"/>
              </a:rPr>
              <a:t>我梦想有一天，在佐治亚州的红色山岗上，昔日奴隶的儿子能够同昔日奴隶主的儿子同席而坐，亲如手足。</a:t>
            </a:r>
            <a:endParaRPr lang="en-US" altLang="zh-CN" sz="3600" b="1" dirty="0">
              <a:solidFill>
                <a:schemeClr val="tx1"/>
              </a:solidFill>
              <a:latin typeface="PMingLiU" panose="02020500000000000000" pitchFamily="18" charset="-120"/>
              <a:ea typeface="PMingLiU" panose="02020500000000000000" pitchFamily="18" charset="-120"/>
            </a:endParaRPr>
          </a:p>
          <a:p>
            <a:pPr marL="571500" indent="-571500">
              <a:spcBef>
                <a:spcPts val="600"/>
              </a:spcBef>
              <a:spcAft>
                <a:spcPts val="600"/>
              </a:spcAft>
              <a:buClr>
                <a:schemeClr val="lt1"/>
              </a:buClr>
              <a:buSzPts val="2400"/>
              <a:buFont typeface="Wingdings" panose="05000000000000000000" pitchFamily="2" charset="2"/>
              <a:buChar char="Ø"/>
            </a:pPr>
            <a:r>
              <a:rPr lang="zh-CN" altLang="en-US" sz="3600" b="1" dirty="0">
                <a:solidFill>
                  <a:schemeClr val="tx1"/>
                </a:solidFill>
                <a:latin typeface="PMingLiU" panose="02020500000000000000" pitchFamily="18" charset="-120"/>
                <a:ea typeface="PMingLiU" panose="02020500000000000000" pitchFamily="18" charset="-120"/>
              </a:rPr>
              <a:t>我梦想有一天，我的四个孩子将生活在一个不以皮肤的颜色，而是以品格的优劣作为评判标准的国家里。</a:t>
            </a:r>
            <a:endParaRPr lang="en-US" altLang="zh-CN"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86009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结语：基督徒参与政治活动的</a:t>
            </a:r>
            <a:r>
              <a:rPr lang="zh-CN" altLang="en-US" sz="3600" b="1">
                <a:solidFill>
                  <a:schemeClr val="tx1"/>
                </a:solidFill>
                <a:latin typeface="PMingLiU" panose="02020500000000000000" pitchFamily="18" charset="-120"/>
                <a:ea typeface="PMingLiU" panose="02020500000000000000" pitchFamily="18" charset="-120"/>
              </a:rPr>
              <a:t>原则。</a:t>
            </a:r>
            <a:endParaRPr lang="zh-CN" altLang="en-US" sz="3600" b="1" dirty="0">
              <a:solidFill>
                <a:schemeClr val="tx1"/>
              </a:solidFill>
              <a:latin typeface="PMingLiU" panose="02020500000000000000" pitchFamily="18" charset="-120"/>
              <a:ea typeface="PMingLiU" panose="02020500000000000000" pitchFamily="18" charset="-120"/>
            </a:endParaRPr>
          </a:p>
          <a:p>
            <a:pPr lvl="3">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1</a:t>
            </a:r>
            <a:r>
              <a:rPr lang="zh-CN" altLang="en-US" sz="3600" b="1" dirty="0">
                <a:solidFill>
                  <a:schemeClr val="tx1"/>
                </a:solidFill>
                <a:latin typeface="PMingLiU" panose="02020500000000000000" pitchFamily="18" charset="-120"/>
                <a:ea typeface="PMingLiU" panose="02020500000000000000" pitchFamily="18" charset="-120"/>
              </a:rPr>
              <a:t>）动机原则。</a:t>
            </a:r>
          </a:p>
          <a:p>
            <a:pPr lvl="3">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2</a:t>
            </a:r>
            <a:r>
              <a:rPr lang="zh-CN" altLang="en-US" sz="3600" b="1" dirty="0">
                <a:solidFill>
                  <a:schemeClr val="tx1"/>
                </a:solidFill>
                <a:latin typeface="PMingLiU" panose="02020500000000000000" pitchFamily="18" charset="-120"/>
                <a:ea typeface="PMingLiU" panose="02020500000000000000" pitchFamily="18" charset="-120"/>
              </a:rPr>
              <a:t>）标准原则。</a:t>
            </a:r>
          </a:p>
          <a:p>
            <a:pPr lvl="3">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3</a:t>
            </a:r>
            <a:r>
              <a:rPr lang="zh-CN" altLang="en-US" sz="3600" b="1" dirty="0">
                <a:solidFill>
                  <a:schemeClr val="tx1"/>
                </a:solidFill>
                <a:latin typeface="PMingLiU" panose="02020500000000000000" pitchFamily="18" charset="-120"/>
                <a:ea typeface="PMingLiU" panose="02020500000000000000" pitchFamily="18" charset="-120"/>
              </a:rPr>
              <a:t>）正义原则。</a:t>
            </a:r>
          </a:p>
          <a:p>
            <a:pPr lvl="3">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4</a:t>
            </a:r>
            <a:r>
              <a:rPr lang="zh-CN" altLang="en-US" sz="3600" b="1" dirty="0">
                <a:solidFill>
                  <a:schemeClr val="tx1"/>
                </a:solidFill>
                <a:latin typeface="PMingLiU" panose="02020500000000000000" pitchFamily="18" charset="-120"/>
                <a:ea typeface="PMingLiU" panose="02020500000000000000" pitchFamily="18" charset="-120"/>
              </a:rPr>
              <a:t>）爱心原则。</a:t>
            </a:r>
          </a:p>
          <a:p>
            <a:pPr lvl="3">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	5</a:t>
            </a:r>
            <a:r>
              <a:rPr lang="zh-CN" altLang="en-US" sz="3600" b="1" dirty="0">
                <a:solidFill>
                  <a:schemeClr val="tx1"/>
                </a:solidFill>
                <a:latin typeface="PMingLiU" panose="02020500000000000000" pitchFamily="18" charset="-120"/>
                <a:ea typeface="PMingLiU" panose="02020500000000000000" pitchFamily="18" charset="-120"/>
              </a:rPr>
              <a:t>）和平原则。</a:t>
            </a:r>
          </a:p>
        </p:txBody>
      </p:sp>
    </p:spTree>
    <p:extLst>
      <p:ext uri="{BB962C8B-B14F-4D97-AF65-F5344CB8AC3E}">
        <p14:creationId xmlns:p14="http://schemas.microsoft.com/office/powerpoint/2010/main" val="325521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7872</TotalTime>
  <Words>1536</Words>
  <Application>Microsoft Office PowerPoint</Application>
  <PresentationFormat>On-screen Show (16:9)</PresentationFormat>
  <Paragraphs>89</Paragraphs>
  <Slides>30</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Wingdings</vt:lpstr>
      <vt:lpstr>Georgia</vt:lpstr>
      <vt:lpstr>PMingLiU</vt:lpstr>
      <vt:lpstr>MingLiU</vt:lpstr>
      <vt:lpstr>Trebuchet MS</vt:lpstr>
      <vt:lpstr>Arial</vt:lpstr>
      <vt:lpstr>Tahoma</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SundaySchool</dc:creator>
  <cp:lastModifiedBy>Chunping Xu</cp:lastModifiedBy>
  <cp:revision>63</cp:revision>
  <dcterms:modified xsi:type="dcterms:W3CDTF">2021-01-16T16:18:19Z</dcterms:modified>
</cp:coreProperties>
</file>