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6" r:id="rId1"/>
  </p:sldMasterIdLst>
  <p:notesMasterIdLst>
    <p:notesMasterId r:id="rId31"/>
  </p:notesMasterIdLst>
  <p:sldIdLst>
    <p:sldId id="835" r:id="rId2"/>
    <p:sldId id="843" r:id="rId3"/>
    <p:sldId id="844" r:id="rId4"/>
    <p:sldId id="902" r:id="rId5"/>
    <p:sldId id="903" r:id="rId6"/>
    <p:sldId id="904" r:id="rId7"/>
    <p:sldId id="905" r:id="rId8"/>
    <p:sldId id="852" r:id="rId9"/>
    <p:sldId id="845" r:id="rId10"/>
    <p:sldId id="884" r:id="rId11"/>
    <p:sldId id="847" r:id="rId12"/>
    <p:sldId id="906" r:id="rId13"/>
    <p:sldId id="907" r:id="rId14"/>
    <p:sldId id="908" r:id="rId15"/>
    <p:sldId id="910" r:id="rId16"/>
    <p:sldId id="911" r:id="rId17"/>
    <p:sldId id="912" r:id="rId18"/>
    <p:sldId id="913" r:id="rId19"/>
    <p:sldId id="916" r:id="rId20"/>
    <p:sldId id="914" r:id="rId21"/>
    <p:sldId id="924" r:id="rId22"/>
    <p:sldId id="408" r:id="rId23"/>
    <p:sldId id="915" r:id="rId24"/>
    <p:sldId id="917" r:id="rId25"/>
    <p:sldId id="921" r:id="rId26"/>
    <p:sldId id="918" r:id="rId27"/>
    <p:sldId id="919" r:id="rId28"/>
    <p:sldId id="920" r:id="rId29"/>
    <p:sldId id="923" r:id="rId30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32"/>
      <p:bold r:id="rId33"/>
      <p:italic r:id="rId34"/>
      <p:boldItalic r:id="rId35"/>
    </p:embeddedFont>
    <p:embeddedFont>
      <p:font typeface="PMingLiU" panose="02020500000000000000" pitchFamily="18" charset="-120"/>
      <p:regular r:id="rId36"/>
    </p:embeddedFont>
    <p:embeddedFont>
      <p:font typeface="Tahoma" panose="020B0604030504040204" pitchFamily="34" charset="0"/>
      <p:regular r:id="rId37"/>
      <p:bold r:id="rId38"/>
    </p:embeddedFont>
    <p:embeddedFont>
      <p:font typeface="Trebuchet MS" panose="020B0603020202020204" pitchFamily="34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802990-152F-4E52-86AF-4FBA9D3D1446}" v="21" dt="2020-12-04T19:00:31.9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9559" autoAdjust="0"/>
    <p:restoredTop sz="94694"/>
  </p:normalViewPr>
  <p:slideViewPr>
    <p:cSldViewPr snapToGrid="0">
      <p:cViewPr varScale="1">
        <p:scale>
          <a:sx n="104" d="100"/>
          <a:sy n="104" d="100"/>
        </p:scale>
        <p:origin x="269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0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6B802990-152F-4E52-86AF-4FBA9D3D1446}"/>
    <pc:docChg chg="undo redo custSel addSld delSld modSld sldOrd">
      <pc:chgData name="Chunping Xu" userId="a5962ba47313b1f5" providerId="LiveId" clId="{6B802990-152F-4E52-86AF-4FBA9D3D1446}" dt="2020-12-04T19:00:46.259" v="185" actId="13926"/>
      <pc:docMkLst>
        <pc:docMk/>
      </pc:docMkLst>
      <pc:sldChg chg="modSp add mod ord">
        <pc:chgData name="Chunping Xu" userId="a5962ba47313b1f5" providerId="LiveId" clId="{6B802990-152F-4E52-86AF-4FBA9D3D1446}" dt="2020-12-04T06:09:29.722" v="122"/>
        <pc:sldMkLst>
          <pc:docMk/>
          <pc:sldMk cId="3597730613" sldId="408"/>
        </pc:sldMkLst>
        <pc:spChg chg="mod">
          <ac:chgData name="Chunping Xu" userId="a5962ba47313b1f5" providerId="LiveId" clId="{6B802990-152F-4E52-86AF-4FBA9D3D1446}" dt="2020-12-04T04:26:30.977" v="3" actId="1076"/>
          <ac:spMkLst>
            <pc:docMk/>
            <pc:sldMk cId="3597730613" sldId="408"/>
            <ac:spMk id="6" creationId="{00000000-0000-0000-0000-000000000000}"/>
          </ac:spMkLst>
        </pc:spChg>
        <pc:spChg chg="mod">
          <ac:chgData name="Chunping Xu" userId="a5962ba47313b1f5" providerId="LiveId" clId="{6B802990-152F-4E52-86AF-4FBA9D3D1446}" dt="2020-12-04T04:26:30.227" v="2" actId="1076"/>
          <ac:spMkLst>
            <pc:docMk/>
            <pc:sldMk cId="3597730613" sldId="408"/>
            <ac:spMk id="12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4:18.014" v="6"/>
        <pc:sldMkLst>
          <pc:docMk/>
          <pc:sldMk cId="2574250617" sldId="835"/>
        </pc:sldMkLst>
        <pc:spChg chg="mod">
          <ac:chgData name="Chunping Xu" userId="a5962ba47313b1f5" providerId="LiveId" clId="{6B802990-152F-4E52-86AF-4FBA9D3D1446}" dt="2020-12-04T05:54:18.014" v="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5:30.860" v="13" actId="255"/>
        <pc:sldMkLst>
          <pc:docMk/>
          <pc:sldMk cId="2528803733" sldId="843"/>
        </pc:sldMkLst>
        <pc:spChg chg="mod">
          <ac:chgData name="Chunping Xu" userId="a5962ba47313b1f5" providerId="LiveId" clId="{6B802990-152F-4E52-86AF-4FBA9D3D1446}" dt="2020-12-04T05:55:30.860" v="13" actId="25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3:21.955" v="162" actId="20577"/>
        <pc:sldMkLst>
          <pc:docMk/>
          <pc:sldMk cId="3125448393" sldId="844"/>
        </pc:sldMkLst>
        <pc:spChg chg="mod">
          <ac:chgData name="Chunping Xu" userId="a5962ba47313b1f5" providerId="LiveId" clId="{6B802990-152F-4E52-86AF-4FBA9D3D1446}" dt="2020-12-04T18:53:21.955" v="162" actId="20577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9:48.788" v="40"/>
        <pc:sldMkLst>
          <pc:docMk/>
          <pc:sldMk cId="96890483" sldId="845"/>
        </pc:sldMkLst>
        <pc:spChg chg="mod">
          <ac:chgData name="Chunping Xu" userId="a5962ba47313b1f5" providerId="LiveId" clId="{6B802990-152F-4E52-86AF-4FBA9D3D1446}" dt="2020-12-04T05:59:48.788" v="4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6:21.190" v="173" actId="948"/>
        <pc:sldMkLst>
          <pc:docMk/>
          <pc:sldMk cId="3489066414" sldId="847"/>
        </pc:sldMkLst>
        <pc:spChg chg="mod">
          <ac:chgData name="Chunping Xu" userId="a5962ba47313b1f5" providerId="LiveId" clId="{6B802990-152F-4E52-86AF-4FBA9D3D1446}" dt="2020-12-04T18:56:21.190" v="173" actId="94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8:13.689" v="33"/>
        <pc:sldMkLst>
          <pc:docMk/>
          <pc:sldMk cId="2814175321" sldId="852"/>
        </pc:sldMkLst>
        <pc:spChg chg="mod">
          <ac:chgData name="Chunping Xu" userId="a5962ba47313b1f5" providerId="LiveId" clId="{6B802990-152F-4E52-86AF-4FBA9D3D1446}" dt="2020-12-04T05:58:13.689" v="3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771223605" sldId="865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050489150" sldId="86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4022564738" sldId="86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27779817" sldId="86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131454187" sldId="86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13157655" sldId="87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44316163" sldId="871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692466551" sldId="872"/>
        </pc:sldMkLst>
      </pc:sldChg>
      <pc:sldChg chg="modSp mod">
        <pc:chgData name="Chunping Xu" userId="a5962ba47313b1f5" providerId="LiveId" clId="{6B802990-152F-4E52-86AF-4FBA9D3D1446}" dt="2020-12-04T18:55:56.567" v="172"/>
        <pc:sldMkLst>
          <pc:docMk/>
          <pc:sldMk cId="4007757009" sldId="884"/>
        </pc:sldMkLst>
        <pc:spChg chg="mod">
          <ac:chgData name="Chunping Xu" userId="a5962ba47313b1f5" providerId="LiveId" clId="{6B802990-152F-4E52-86AF-4FBA9D3D1446}" dt="2020-12-04T18:55:56.567" v="172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554349762" sldId="88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825219379" sldId="88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970630034" sldId="892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356141396" sldId="893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928823395" sldId="894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020413872" sldId="89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418322402" sldId="89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640415659" sldId="89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033146085" sldId="89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93627612" sldId="90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46628098" sldId="901"/>
        </pc:sldMkLst>
      </pc:sldChg>
      <pc:sldChg chg="modSp add mod">
        <pc:chgData name="Chunping Xu" userId="a5962ba47313b1f5" providerId="LiveId" clId="{6B802990-152F-4E52-86AF-4FBA9D3D1446}" dt="2020-12-04T05:56:40.337" v="21" actId="20577"/>
        <pc:sldMkLst>
          <pc:docMk/>
          <pc:sldMk cId="2376608489" sldId="902"/>
        </pc:sldMkLst>
        <pc:spChg chg="mod">
          <ac:chgData name="Chunping Xu" userId="a5962ba47313b1f5" providerId="LiveId" clId="{6B802990-152F-4E52-86AF-4FBA9D3D1446}" dt="2020-12-04T05:56:40.337" v="21" actId="20577"/>
          <ac:spMkLst>
            <pc:docMk/>
            <pc:sldMk cId="2376608489" sldId="90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02.302" v="24"/>
        <pc:sldMkLst>
          <pc:docMk/>
          <pc:sldMk cId="2299039240" sldId="903"/>
        </pc:sldMkLst>
        <pc:spChg chg="mod">
          <ac:chgData name="Chunping Xu" userId="a5962ba47313b1f5" providerId="LiveId" clId="{6B802990-152F-4E52-86AF-4FBA9D3D1446}" dt="2020-12-04T05:57:02.302" v="24"/>
          <ac:spMkLst>
            <pc:docMk/>
            <pc:sldMk cId="2299039240" sldId="90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30.315" v="27"/>
        <pc:sldMkLst>
          <pc:docMk/>
          <pc:sldMk cId="2036139645" sldId="904"/>
        </pc:sldMkLst>
        <pc:spChg chg="mod">
          <ac:chgData name="Chunping Xu" userId="a5962ba47313b1f5" providerId="LiveId" clId="{6B802990-152F-4E52-86AF-4FBA9D3D1446}" dt="2020-12-04T05:57:30.315" v="27"/>
          <ac:spMkLst>
            <pc:docMk/>
            <pc:sldMk cId="2036139645" sldId="90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47.519" v="30"/>
        <pc:sldMkLst>
          <pc:docMk/>
          <pc:sldMk cId="2191580823" sldId="905"/>
        </pc:sldMkLst>
        <pc:spChg chg="mod">
          <ac:chgData name="Chunping Xu" userId="a5962ba47313b1f5" providerId="LiveId" clId="{6B802990-152F-4E52-86AF-4FBA9D3D1446}" dt="2020-12-04T05:57:47.519" v="30"/>
          <ac:spMkLst>
            <pc:docMk/>
            <pc:sldMk cId="2191580823" sldId="90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3:20.799" v="63" actId="948"/>
        <pc:sldMkLst>
          <pc:docMk/>
          <pc:sldMk cId="176347072" sldId="906"/>
        </pc:sldMkLst>
        <pc:spChg chg="mod">
          <ac:chgData name="Chunping Xu" userId="a5962ba47313b1f5" providerId="LiveId" clId="{6B802990-152F-4E52-86AF-4FBA9D3D1446}" dt="2020-12-04T06:03:20.799" v="63" actId="948"/>
          <ac:spMkLst>
            <pc:docMk/>
            <pc:sldMk cId="176347072" sldId="906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49075551" sldId="907"/>
        </pc:sldMkLst>
      </pc:sldChg>
      <pc:sldChg chg="modSp add mod">
        <pc:chgData name="Chunping Xu" userId="a5962ba47313b1f5" providerId="LiveId" clId="{6B802990-152F-4E52-86AF-4FBA9D3D1446}" dt="2020-12-04T06:04:03.288" v="72"/>
        <pc:sldMkLst>
          <pc:docMk/>
          <pc:sldMk cId="2727964911" sldId="907"/>
        </pc:sldMkLst>
        <pc:spChg chg="mod">
          <ac:chgData name="Chunping Xu" userId="a5962ba47313b1f5" providerId="LiveId" clId="{6B802990-152F-4E52-86AF-4FBA9D3D1446}" dt="2020-12-04T06:04:03.288" v="72"/>
          <ac:spMkLst>
            <pc:docMk/>
            <pc:sldMk cId="2727964911" sldId="90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4:29.878" v="76" actId="20577"/>
        <pc:sldMkLst>
          <pc:docMk/>
          <pc:sldMk cId="1128984360" sldId="908"/>
        </pc:sldMkLst>
        <pc:spChg chg="mod">
          <ac:chgData name="Chunping Xu" userId="a5962ba47313b1f5" providerId="LiveId" clId="{6B802990-152F-4E52-86AF-4FBA9D3D1446}" dt="2020-12-04T06:04:29.878" v="76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3226573190" sldId="908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574503200" sldId="909"/>
        </pc:sldMkLst>
      </pc:sldChg>
      <pc:sldChg chg="add del">
        <pc:chgData name="Chunping Xu" userId="a5962ba47313b1f5" providerId="LiveId" clId="{6B802990-152F-4E52-86AF-4FBA9D3D1446}" dt="2020-12-04T18:57:09.800" v="174" actId="47"/>
        <pc:sldMkLst>
          <pc:docMk/>
          <pc:sldMk cId="4162604037" sldId="909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607537515" sldId="910"/>
        </pc:sldMkLst>
      </pc:sldChg>
      <pc:sldChg chg="modSp add mod">
        <pc:chgData name="Chunping Xu" userId="a5962ba47313b1f5" providerId="LiveId" clId="{6B802990-152F-4E52-86AF-4FBA9D3D1446}" dt="2020-12-04T06:05:26.303" v="84" actId="255"/>
        <pc:sldMkLst>
          <pc:docMk/>
          <pc:sldMk cId="4019409665" sldId="910"/>
        </pc:sldMkLst>
        <pc:spChg chg="mod">
          <ac:chgData name="Chunping Xu" userId="a5962ba47313b1f5" providerId="LiveId" clId="{6B802990-152F-4E52-86AF-4FBA9D3D1446}" dt="2020-12-04T06:05:26.303" v="84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5:56.301" v="89" actId="20577"/>
        <pc:sldMkLst>
          <pc:docMk/>
          <pc:sldMk cId="7925270" sldId="911"/>
        </pc:sldMkLst>
        <pc:spChg chg="mod">
          <ac:chgData name="Chunping Xu" userId="a5962ba47313b1f5" providerId="LiveId" clId="{6B802990-152F-4E52-86AF-4FBA9D3D1446}" dt="2020-12-04T06:05:56.301" v="89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051627735" sldId="911"/>
        </pc:sldMkLst>
      </pc:sldChg>
      <pc:sldChg chg="modSp add mod">
        <pc:chgData name="Chunping Xu" userId="a5962ba47313b1f5" providerId="LiveId" clId="{6B802990-152F-4E52-86AF-4FBA9D3D1446}" dt="2020-12-04T06:07:22.830" v="96" actId="13926"/>
        <pc:sldMkLst>
          <pc:docMk/>
          <pc:sldMk cId="1543919868" sldId="912"/>
        </pc:sldMkLst>
        <pc:spChg chg="mod">
          <ac:chgData name="Chunping Xu" userId="a5962ba47313b1f5" providerId="LiveId" clId="{6B802990-152F-4E52-86AF-4FBA9D3D1446}" dt="2020-12-04T06:07:22.830" v="96" actId="13926"/>
          <ac:spMkLst>
            <pc:docMk/>
            <pc:sldMk cId="1543919868" sldId="912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643661779" sldId="912"/>
        </pc:sldMkLst>
      </pc:sldChg>
      <pc:sldChg chg="modSp add mod ord">
        <pc:chgData name="Chunping Xu" userId="a5962ba47313b1f5" providerId="LiveId" clId="{6B802990-152F-4E52-86AF-4FBA9D3D1446}" dt="2020-12-04T06:08:47.250" v="111"/>
        <pc:sldMkLst>
          <pc:docMk/>
          <pc:sldMk cId="736122814" sldId="913"/>
        </pc:sldMkLst>
        <pc:spChg chg="mod">
          <ac:chgData name="Chunping Xu" userId="a5962ba47313b1f5" providerId="LiveId" clId="{6B802990-152F-4E52-86AF-4FBA9D3D1446}" dt="2020-12-04T06:08:42.662" v="109"/>
          <ac:spMkLst>
            <pc:docMk/>
            <pc:sldMk cId="736122814" sldId="913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072846661" sldId="913"/>
        </pc:sldMkLst>
      </pc:sldChg>
      <pc:sldChg chg="modSp add mod ord">
        <pc:chgData name="Chunping Xu" userId="a5962ba47313b1f5" providerId="LiveId" clId="{6B802990-152F-4E52-86AF-4FBA9D3D1446}" dt="2020-12-04T06:10:19.302" v="132"/>
        <pc:sldMkLst>
          <pc:docMk/>
          <pc:sldMk cId="3082226783" sldId="914"/>
        </pc:sldMkLst>
        <pc:spChg chg="mod">
          <ac:chgData name="Chunping Xu" userId="a5962ba47313b1f5" providerId="LiveId" clId="{6B802990-152F-4E52-86AF-4FBA9D3D1446}" dt="2020-12-04T06:10:13.426" v="130" actId="122"/>
          <ac:spMkLst>
            <pc:docMk/>
            <pc:sldMk cId="3082226783" sldId="91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0:53.891" v="135"/>
        <pc:sldMkLst>
          <pc:docMk/>
          <pc:sldMk cId="3565729517" sldId="915"/>
        </pc:sldMkLst>
        <pc:spChg chg="mod">
          <ac:chgData name="Chunping Xu" userId="a5962ba47313b1f5" providerId="LiveId" clId="{6B802990-152F-4E52-86AF-4FBA9D3D1446}" dt="2020-12-04T06:10:53.891" v="135"/>
          <ac:spMkLst>
            <pc:docMk/>
            <pc:sldMk cId="3565729517" sldId="91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9:05.916" v="118"/>
        <pc:sldMkLst>
          <pc:docMk/>
          <pc:sldMk cId="1161140011" sldId="916"/>
        </pc:sldMkLst>
        <pc:spChg chg="mod">
          <ac:chgData name="Chunping Xu" userId="a5962ba47313b1f5" providerId="LiveId" clId="{6B802990-152F-4E52-86AF-4FBA9D3D1446}" dt="2020-12-04T06:09:05.916" v="118"/>
          <ac:spMkLst>
            <pc:docMk/>
            <pc:sldMk cId="1161140011" sldId="91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1:35.995" v="139" actId="255"/>
        <pc:sldMkLst>
          <pc:docMk/>
          <pc:sldMk cId="593414309" sldId="917"/>
        </pc:sldMkLst>
        <pc:spChg chg="mod">
          <ac:chgData name="Chunping Xu" userId="a5962ba47313b1f5" providerId="LiveId" clId="{6B802990-152F-4E52-86AF-4FBA9D3D1446}" dt="2020-12-04T06:11:35.995" v="139" actId="255"/>
          <ac:spMkLst>
            <pc:docMk/>
            <pc:sldMk cId="593414309" sldId="91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27.089" v="150"/>
        <pc:sldMkLst>
          <pc:docMk/>
          <pc:sldMk cId="3702871186" sldId="918"/>
        </pc:sldMkLst>
        <pc:spChg chg="mod">
          <ac:chgData name="Chunping Xu" userId="a5962ba47313b1f5" providerId="LiveId" clId="{6B802990-152F-4E52-86AF-4FBA9D3D1446}" dt="2020-12-04T06:12:27.089" v="150"/>
          <ac:spMkLst>
            <pc:docMk/>
            <pc:sldMk cId="3702871186" sldId="91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42.617" v="153"/>
        <pc:sldMkLst>
          <pc:docMk/>
          <pc:sldMk cId="3860091092" sldId="919"/>
        </pc:sldMkLst>
        <pc:spChg chg="mod">
          <ac:chgData name="Chunping Xu" userId="a5962ba47313b1f5" providerId="LiveId" clId="{6B802990-152F-4E52-86AF-4FBA9D3D1446}" dt="2020-12-04T06:12:42.617" v="153"/>
          <ac:spMkLst>
            <pc:docMk/>
            <pc:sldMk cId="3860091092" sldId="91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3:10.126" v="158" actId="20577"/>
        <pc:sldMkLst>
          <pc:docMk/>
          <pc:sldMk cId="3255214020" sldId="920"/>
        </pc:sldMkLst>
        <pc:spChg chg="mod">
          <ac:chgData name="Chunping Xu" userId="a5962ba47313b1f5" providerId="LiveId" clId="{6B802990-152F-4E52-86AF-4FBA9D3D1446}" dt="2020-12-04T06:13:10.126" v="158" actId="20577"/>
          <ac:spMkLst>
            <pc:docMk/>
            <pc:sldMk cId="3255214020" sldId="92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04.093" v="145"/>
        <pc:sldMkLst>
          <pc:docMk/>
          <pc:sldMk cId="2400903659" sldId="921"/>
        </pc:sldMkLst>
        <pc:spChg chg="mod">
          <ac:chgData name="Chunping Xu" userId="a5962ba47313b1f5" providerId="LiveId" clId="{6B802990-152F-4E52-86AF-4FBA9D3D1446}" dt="2020-12-04T06:12:04.093" v="145"/>
          <ac:spMkLst>
            <pc:docMk/>
            <pc:sldMk cId="2400903659" sldId="92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13:44.019" v="161" actId="47"/>
        <pc:sldMkLst>
          <pc:docMk/>
          <pc:sldMk cId="1695335148" sldId="922"/>
        </pc:sldMkLst>
      </pc:sldChg>
      <pc:sldChg chg="add">
        <pc:chgData name="Chunping Xu" userId="a5962ba47313b1f5" providerId="LiveId" clId="{6B802990-152F-4E52-86AF-4FBA9D3D1446}" dt="2020-12-04T06:13:40.806" v="160"/>
        <pc:sldMkLst>
          <pc:docMk/>
          <pc:sldMk cId="1364164951" sldId="923"/>
        </pc:sldMkLst>
      </pc:sldChg>
      <pc:sldChg chg="modSp add mod">
        <pc:chgData name="Chunping Xu" userId="a5962ba47313b1f5" providerId="LiveId" clId="{6B802990-152F-4E52-86AF-4FBA9D3D1446}" dt="2020-12-04T19:00:46.259" v="185" actId="13926"/>
        <pc:sldMkLst>
          <pc:docMk/>
          <pc:sldMk cId="3813381490" sldId="924"/>
        </pc:sldMkLst>
        <pc:spChg chg="mod">
          <ac:chgData name="Chunping Xu" userId="a5962ba47313b1f5" providerId="LiveId" clId="{6B802990-152F-4E52-86AF-4FBA9D3D1446}" dt="2020-12-04T19:00:46.259" v="185" actId="13926"/>
          <ac:spMkLst>
            <pc:docMk/>
            <pc:sldMk cId="3813381490" sldId="9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E398AD40-0E2B-4382-BCDC-5F602832CF6D}"/>
    <pc:docChg chg="undo redo custSel addSld delSld modSld sldOrd">
      <pc:chgData name="Chunping Xu" userId="a5962ba47313b1f5" providerId="LiveId" clId="{E398AD40-0E2B-4382-BCDC-5F602832CF6D}" dt="2020-11-13T16:55:20.597" v="277"/>
      <pc:docMkLst>
        <pc:docMk/>
      </pc:docMkLst>
      <pc:sldChg chg="modSp mod">
        <pc:chgData name="Chunping Xu" userId="a5962ba47313b1f5" providerId="LiveId" clId="{E398AD40-0E2B-4382-BCDC-5F602832CF6D}" dt="2020-11-13T06:03:38.865" v="2"/>
        <pc:sldMkLst>
          <pc:docMk/>
          <pc:sldMk cId="2574250617" sldId="835"/>
        </pc:sldMkLst>
        <pc:spChg chg="mod">
          <ac:chgData name="Chunping Xu" userId="a5962ba47313b1f5" providerId="LiveId" clId="{E398AD40-0E2B-4382-BCDC-5F602832CF6D}" dt="2020-11-13T06:03:38.865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00.359" v="5"/>
        <pc:sldMkLst>
          <pc:docMk/>
          <pc:sldMk cId="2528803733" sldId="843"/>
        </pc:sldMkLst>
        <pc:spChg chg="mod">
          <ac:chgData name="Chunping Xu" userId="a5962ba47313b1f5" providerId="LiveId" clId="{E398AD40-0E2B-4382-BCDC-5F602832CF6D}" dt="2020-11-13T06:04:00.359" v="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19.118" v="10"/>
        <pc:sldMkLst>
          <pc:docMk/>
          <pc:sldMk cId="3125448393" sldId="844"/>
        </pc:sldMkLst>
        <pc:spChg chg="mod">
          <ac:chgData name="Chunping Xu" userId="a5962ba47313b1f5" providerId="LiveId" clId="{E398AD40-0E2B-4382-BCDC-5F602832CF6D}" dt="2020-11-13T06:04:19.118" v="10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5:21.642" v="23"/>
        <pc:sldMkLst>
          <pc:docMk/>
          <pc:sldMk cId="96890483" sldId="845"/>
        </pc:sldMkLst>
        <pc:spChg chg="mod">
          <ac:chgData name="Chunping Xu" userId="a5962ba47313b1f5" providerId="LiveId" clId="{E398AD40-0E2B-4382-BCDC-5F602832CF6D}" dt="2020-11-13T06:05:21.642" v="2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8:57.233" v="65"/>
        <pc:sldMkLst>
          <pc:docMk/>
          <pc:sldMk cId="3489066414" sldId="847"/>
        </pc:sldMkLst>
        <pc:spChg chg="mod">
          <ac:chgData name="Chunping Xu" userId="a5962ba47313b1f5" providerId="LiveId" clId="{E398AD40-0E2B-4382-BCDC-5F602832CF6D}" dt="2020-11-13T06:08:57.233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39.078" v="13"/>
        <pc:sldMkLst>
          <pc:docMk/>
          <pc:sldMk cId="2814175321" sldId="852"/>
        </pc:sldMkLst>
        <pc:spChg chg="mod">
          <ac:chgData name="Chunping Xu" userId="a5962ba47313b1f5" providerId="LiveId" clId="{E398AD40-0E2B-4382-BCDC-5F602832CF6D}" dt="2020-11-13T06:04:39.078" v="1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354063081" sldId="853"/>
        </pc:sldMkLst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685081893" sldId="858"/>
        </pc:sldMkLst>
      </pc:sldChg>
      <pc:sldChg chg="del">
        <pc:chgData name="Chunping Xu" userId="a5962ba47313b1f5" providerId="LiveId" clId="{E398AD40-0E2B-4382-BCDC-5F602832CF6D}" dt="2020-11-13T06:07:44.163" v="49" actId="47"/>
        <pc:sldMkLst>
          <pc:docMk/>
          <pc:sldMk cId="3265403355" sldId="862"/>
        </pc:sldMkLst>
      </pc:sldChg>
      <pc:sldChg chg="del">
        <pc:chgData name="Chunping Xu" userId="a5962ba47313b1f5" providerId="LiveId" clId="{E398AD40-0E2B-4382-BCDC-5F602832CF6D}" dt="2020-11-13T06:07:46.822" v="50" actId="47"/>
        <pc:sldMkLst>
          <pc:docMk/>
          <pc:sldMk cId="4107169669" sldId="863"/>
        </pc:sldMkLst>
      </pc:sldChg>
      <pc:sldChg chg="del">
        <pc:chgData name="Chunping Xu" userId="a5962ba47313b1f5" providerId="LiveId" clId="{E398AD40-0E2B-4382-BCDC-5F602832CF6D}" dt="2020-11-13T06:07:47.622" v="51" actId="47"/>
        <pc:sldMkLst>
          <pc:docMk/>
          <pc:sldMk cId="2810519403" sldId="864"/>
        </pc:sldMkLst>
      </pc:sldChg>
      <pc:sldChg chg="modSp mod">
        <pc:chgData name="Chunping Xu" userId="a5962ba47313b1f5" providerId="LiveId" clId="{E398AD40-0E2B-4382-BCDC-5F602832CF6D}" dt="2020-11-13T06:10:37.582" v="78"/>
        <pc:sldMkLst>
          <pc:docMk/>
          <pc:sldMk cId="2771223605" sldId="865"/>
        </pc:sldMkLst>
        <pc:spChg chg="mod">
          <ac:chgData name="Chunping Xu" userId="a5962ba47313b1f5" providerId="LiveId" clId="{E398AD40-0E2B-4382-BCDC-5F602832CF6D}" dt="2020-11-13T06:10:37.582" v="78"/>
          <ac:spMkLst>
            <pc:docMk/>
            <pc:sldMk cId="2771223605" sldId="86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46.794" v="260"/>
        <pc:sldMkLst>
          <pc:docMk/>
          <pc:sldMk cId="3050489150" sldId="866"/>
        </pc:sldMkLst>
        <pc:spChg chg="mod">
          <ac:chgData name="Chunping Xu" userId="a5962ba47313b1f5" providerId="LiveId" clId="{E398AD40-0E2B-4382-BCDC-5F602832CF6D}" dt="2020-11-13T06:10:20.901" v="75" actId="20577"/>
          <ac:spMkLst>
            <pc:docMk/>
            <pc:sldMk cId="3050489150" sldId="866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2:44.356" v="92" actId="255"/>
        <pc:sldMkLst>
          <pc:docMk/>
          <pc:sldMk cId="4022564738" sldId="867"/>
        </pc:sldMkLst>
        <pc:spChg chg="mod">
          <ac:chgData name="Chunping Xu" userId="a5962ba47313b1f5" providerId="LiveId" clId="{E398AD40-0E2B-4382-BCDC-5F602832CF6D}" dt="2020-11-13T06:12:44.356" v="92" actId="255"/>
          <ac:spMkLst>
            <pc:docMk/>
            <pc:sldMk cId="4022564738" sldId="86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39.310" v="115" actId="948"/>
        <pc:sldMkLst>
          <pc:docMk/>
          <pc:sldMk cId="127779817" sldId="868"/>
        </pc:sldMkLst>
        <pc:spChg chg="mod">
          <ac:chgData name="Chunping Xu" userId="a5962ba47313b1f5" providerId="LiveId" clId="{E398AD40-0E2B-4382-BCDC-5F602832CF6D}" dt="2020-11-13T06:16:39.310" v="115" actId="948"/>
          <ac:spMkLst>
            <pc:docMk/>
            <pc:sldMk cId="127779817" sldId="868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5:47.186" v="112"/>
        <pc:sldMkLst>
          <pc:docMk/>
          <pc:sldMk cId="1131454187" sldId="869"/>
        </pc:sldMkLst>
        <pc:spChg chg="mod">
          <ac:chgData name="Chunping Xu" userId="a5962ba47313b1f5" providerId="LiveId" clId="{E398AD40-0E2B-4382-BCDC-5F602832CF6D}" dt="2020-11-13T06:15:47.186" v="112"/>
          <ac:spMkLst>
            <pc:docMk/>
            <pc:sldMk cId="1131454187" sldId="869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7:52.788" v="134" actId="20577"/>
        <pc:sldMkLst>
          <pc:docMk/>
          <pc:sldMk cId="1413157655" sldId="870"/>
        </pc:sldMkLst>
        <pc:spChg chg="mod">
          <ac:chgData name="Chunping Xu" userId="a5962ba47313b1f5" providerId="LiveId" clId="{E398AD40-0E2B-4382-BCDC-5F602832CF6D}" dt="2020-11-13T06:17:52.788" v="134" actId="20577"/>
          <ac:spMkLst>
            <pc:docMk/>
            <pc:sldMk cId="1413157655" sldId="870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E398AD40-0E2B-4382-BCDC-5F602832CF6D}" dt="2020-11-13T16:55:20.597" v="277"/>
        <pc:sldMkLst>
          <pc:docMk/>
          <pc:sldMk cId="1444316163" sldId="871"/>
        </pc:sldMkLst>
        <pc:spChg chg="mod">
          <ac:chgData name="Chunping Xu" userId="a5962ba47313b1f5" providerId="LiveId" clId="{E398AD40-0E2B-4382-BCDC-5F602832CF6D}" dt="2020-11-13T06:28:30.200" v="239"/>
          <ac:spMkLst>
            <pc:docMk/>
            <pc:sldMk cId="1444316163" sldId="871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25.966" v="113" actId="948"/>
        <pc:sldMkLst>
          <pc:docMk/>
          <pc:sldMk cId="692466551" sldId="872"/>
        </pc:sldMkLst>
        <pc:spChg chg="mod">
          <ac:chgData name="Chunping Xu" userId="a5962ba47313b1f5" providerId="LiveId" clId="{E398AD40-0E2B-4382-BCDC-5F602832CF6D}" dt="2020-11-13T06:16:25.966" v="113" actId="948"/>
          <ac:spMkLst>
            <pc:docMk/>
            <pc:sldMk cId="692466551" sldId="87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30:00.790" v="256" actId="47"/>
        <pc:sldMkLst>
          <pc:docMk/>
          <pc:sldMk cId="2582617231" sldId="883"/>
        </pc:sldMkLst>
      </pc:sldChg>
      <pc:sldChg chg="modSp mod">
        <pc:chgData name="Chunping Xu" userId="a5962ba47313b1f5" providerId="LiveId" clId="{E398AD40-0E2B-4382-BCDC-5F602832CF6D}" dt="2020-11-13T16:23:54.505" v="275" actId="20577"/>
        <pc:sldMkLst>
          <pc:docMk/>
          <pc:sldMk cId="4007757009" sldId="884"/>
        </pc:sldMkLst>
        <pc:spChg chg="mod">
          <ac:chgData name="Chunping Xu" userId="a5962ba47313b1f5" providerId="LiveId" clId="{E398AD40-0E2B-4382-BCDC-5F602832CF6D}" dt="2020-11-13T16:23:54.505" v="275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13:55.682" v="100" actId="47"/>
        <pc:sldMkLst>
          <pc:docMk/>
          <pc:sldMk cId="1552241629" sldId="885"/>
        </pc:sldMkLst>
      </pc:sldChg>
      <pc:sldChg chg="del">
        <pc:chgData name="Chunping Xu" userId="a5962ba47313b1f5" providerId="LiveId" clId="{E398AD40-0E2B-4382-BCDC-5F602832CF6D}" dt="2020-11-13T06:15:01.435" v="105" actId="47"/>
        <pc:sldMkLst>
          <pc:docMk/>
          <pc:sldMk cId="2052029119" sldId="886"/>
        </pc:sldMkLst>
      </pc:sldChg>
      <pc:sldChg chg="del">
        <pc:chgData name="Chunping Xu" userId="a5962ba47313b1f5" providerId="LiveId" clId="{E398AD40-0E2B-4382-BCDC-5F602832CF6D}" dt="2020-11-13T06:15:34.111" v="109" actId="47"/>
        <pc:sldMkLst>
          <pc:docMk/>
          <pc:sldMk cId="1185814909" sldId="887"/>
        </pc:sldMkLst>
      </pc:sldChg>
      <pc:sldChg chg="modSp mod">
        <pc:chgData name="Chunping Xu" userId="a5962ba47313b1f5" providerId="LiveId" clId="{E398AD40-0E2B-4382-BCDC-5F602832CF6D}" dt="2020-11-13T06:23:07.710" v="165" actId="20577"/>
        <pc:sldMkLst>
          <pc:docMk/>
          <pc:sldMk cId="3554349762" sldId="888"/>
        </pc:sldMkLst>
        <pc:spChg chg="mod">
          <ac:chgData name="Chunping Xu" userId="a5962ba47313b1f5" providerId="LiveId" clId="{E398AD40-0E2B-4382-BCDC-5F602832CF6D}" dt="2020-11-13T06:23:07.710" v="165" actId="20577"/>
          <ac:spMkLst>
            <pc:docMk/>
            <pc:sldMk cId="3554349762" sldId="88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26.891" v="258"/>
        <pc:sldMkLst>
          <pc:docMk/>
          <pc:sldMk cId="3825219379" sldId="889"/>
        </pc:sldMkLst>
        <pc:spChg chg="mod">
          <ac:chgData name="Chunping Xu" userId="a5962ba47313b1f5" providerId="LiveId" clId="{E398AD40-0E2B-4382-BCDC-5F602832CF6D}" dt="2020-11-13T06:21:10.406" v="157" actId="255"/>
          <ac:spMkLst>
            <pc:docMk/>
            <pc:sldMk cId="3825219379" sldId="889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23:25.701" v="166" actId="47"/>
        <pc:sldMkLst>
          <pc:docMk/>
          <pc:sldMk cId="3805714263" sldId="890"/>
        </pc:sldMkLst>
      </pc:sldChg>
      <pc:sldChg chg="modSp mod">
        <pc:chgData name="Chunping Xu" userId="a5962ba47313b1f5" providerId="LiveId" clId="{E398AD40-0E2B-4382-BCDC-5F602832CF6D}" dt="2020-11-13T06:26:34.270" v="212"/>
        <pc:sldMkLst>
          <pc:docMk/>
          <pc:sldMk cId="2970630034" sldId="892"/>
        </pc:sldMkLst>
        <pc:spChg chg="mod">
          <ac:chgData name="Chunping Xu" userId="a5962ba47313b1f5" providerId="LiveId" clId="{E398AD40-0E2B-4382-BCDC-5F602832CF6D}" dt="2020-11-13T06:26:34.270" v="212"/>
          <ac:spMkLst>
            <pc:docMk/>
            <pc:sldMk cId="2970630034" sldId="89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29:53.258" v="255" actId="20577"/>
        <pc:sldMkLst>
          <pc:docMk/>
          <pc:sldMk cId="3356141396" sldId="893"/>
        </pc:sldMkLst>
        <pc:spChg chg="mod">
          <ac:chgData name="Chunping Xu" userId="a5962ba47313b1f5" providerId="LiveId" clId="{E398AD40-0E2B-4382-BCDC-5F602832CF6D}" dt="2020-11-13T06:29:53.258" v="255" actId="20577"/>
          <ac:spMkLst>
            <pc:docMk/>
            <pc:sldMk cId="3356141396" sldId="893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15.994" v="257"/>
        <pc:sldMkLst>
          <pc:docMk/>
          <pc:sldMk cId="928823395" sldId="894"/>
        </pc:sldMkLst>
        <pc:spChg chg="mod">
          <ac:chgData name="Chunping Xu" userId="a5962ba47313b1f5" providerId="LiveId" clId="{E398AD40-0E2B-4382-BCDC-5F602832CF6D}" dt="2020-11-13T06:29:38.014" v="254"/>
          <ac:spMkLst>
            <pc:docMk/>
            <pc:sldMk cId="928823395" sldId="894"/>
            <ac:spMk id="441" creationId="{00000000-0000-0000-0000-000000000000}"/>
          </ac:spMkLst>
        </pc:spChg>
      </pc:sldChg>
      <pc:sldChg chg="modSp add del modAnim">
        <pc:chgData name="Chunping Xu" userId="a5962ba47313b1f5" providerId="LiveId" clId="{E398AD40-0E2B-4382-BCDC-5F602832CF6D}" dt="2020-11-13T06:11:23.276" v="84" actId="47"/>
        <pc:sldMkLst>
          <pc:docMk/>
          <pc:sldMk cId="767009208" sldId="895"/>
        </pc:sldMkLst>
        <pc:spChg chg="mod">
          <ac:chgData name="Chunping Xu" userId="a5962ba47313b1f5" providerId="LiveId" clId="{E398AD40-0E2B-4382-BCDC-5F602832CF6D}" dt="2020-11-13T06:10:54.554" v="82" actId="20577"/>
          <ac:spMkLst>
            <pc:docMk/>
            <pc:sldMk cId="767009208" sldId="89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E398AD40-0E2B-4382-BCDC-5F602832CF6D}" dt="2020-11-13T06:30:38.650" v="259"/>
        <pc:sldMkLst>
          <pc:docMk/>
          <pc:sldMk cId="1020413872" sldId="896"/>
        </pc:sldMkLst>
        <pc:spChg chg="mod">
          <ac:chgData name="Chunping Xu" userId="a5962ba47313b1f5" providerId="LiveId" clId="{E398AD40-0E2B-4382-BCDC-5F602832CF6D}" dt="2020-11-13T06:11:49.661" v="88"/>
          <ac:spMkLst>
            <pc:docMk/>
            <pc:sldMk cId="1020413872" sldId="89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3:52.098" v="99"/>
        <pc:sldMkLst>
          <pc:docMk/>
          <pc:sldMk cId="2418322402" sldId="897"/>
        </pc:sldMkLst>
        <pc:spChg chg="mod">
          <ac:chgData name="Chunping Xu" userId="a5962ba47313b1f5" providerId="LiveId" clId="{E398AD40-0E2B-4382-BCDC-5F602832CF6D}" dt="2020-11-13T06:13:52.098" v="99"/>
          <ac:spMkLst>
            <pc:docMk/>
            <pc:sldMk cId="2418322402" sldId="89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7:07.212" v="119"/>
        <pc:sldMkLst>
          <pc:docMk/>
          <pc:sldMk cId="1640415659" sldId="898"/>
        </pc:sldMkLst>
        <pc:spChg chg="mod">
          <ac:chgData name="Chunping Xu" userId="a5962ba47313b1f5" providerId="LiveId" clId="{E398AD40-0E2B-4382-BCDC-5F602832CF6D}" dt="2020-11-13T06:17:07.212" v="119"/>
          <ac:spMkLst>
            <pc:docMk/>
            <pc:sldMk cId="1640415659" sldId="898"/>
            <ac:spMk id="441" creationId="{00000000-0000-0000-0000-000000000000}"/>
          </ac:spMkLst>
        </pc:spChg>
      </pc:sldChg>
      <pc:sldChg chg="modSp add mod ord">
        <pc:chgData name="Chunping Xu" userId="a5962ba47313b1f5" providerId="LiveId" clId="{E398AD40-0E2B-4382-BCDC-5F602832CF6D}" dt="2020-11-13T06:34:32.927" v="265"/>
        <pc:sldMkLst>
          <pc:docMk/>
          <pc:sldMk cId="2033146085" sldId="899"/>
        </pc:sldMkLst>
        <pc:spChg chg="mod">
          <ac:chgData name="Chunping Xu" userId="a5962ba47313b1f5" providerId="LiveId" clId="{E398AD40-0E2B-4382-BCDC-5F602832CF6D}" dt="2020-11-13T06:18:47.078" v="139"/>
          <ac:spMkLst>
            <pc:docMk/>
            <pc:sldMk cId="2033146085" sldId="89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28:36.820" v="245"/>
        <pc:sldMkLst>
          <pc:docMk/>
          <pc:sldMk cId="3693627612" sldId="900"/>
        </pc:sldMkLst>
        <pc:spChg chg="mod">
          <ac:chgData name="Chunping Xu" userId="a5962ba47313b1f5" providerId="LiveId" clId="{E398AD40-0E2B-4382-BCDC-5F602832CF6D}" dt="2020-11-13T06:28:36.820" v="245"/>
          <ac:spMkLst>
            <pc:docMk/>
            <pc:sldMk cId="3693627612" sldId="900"/>
            <ac:spMk id="441" creationId="{00000000-0000-0000-0000-000000000000}"/>
          </ac:spMkLst>
        </pc:spChg>
      </pc:sldChg>
      <pc:sldChg chg="add">
        <pc:chgData name="Chunping Xu" userId="a5962ba47313b1f5" providerId="LiveId" clId="{E398AD40-0E2B-4382-BCDC-5F602832CF6D}" dt="2020-11-13T06:34:36.401" v="266"/>
        <pc:sldMkLst>
          <pc:docMk/>
          <pc:sldMk cId="3646628098" sldId="90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454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2336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5483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17511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534402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944476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90284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027332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237212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976136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637129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458139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390722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794524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980005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57193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274495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413190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640323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089716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725090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98468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B40B8-FF84-4053-BB32-DF5A36BC3961}" type="datetimeFigureOut">
              <a:rPr lang="en-CA" smtClean="0"/>
              <a:t>2020-12-03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BD5E-1E5D-4DA6-B869-35F7AFF6407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10395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662472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创世记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1:1-25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起初，上帝创造天地。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地是空虚混沌，渊面黑暗；上帝的灵运行在水面上。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上帝说：「要有光」，就有了光。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上帝看光是好的，就把光暗分开了。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上帝称光为「昼」，称暗为「夜」。有晚上，有早晨，这是头一日。</a:t>
            </a:r>
          </a:p>
        </p:txBody>
      </p:sp>
    </p:spTree>
    <p:extLst>
      <p:ext uri="{BB962C8B-B14F-4D97-AF65-F5344CB8AC3E}">
        <p14:creationId xmlns:p14="http://schemas.microsoft.com/office/powerpoint/2010/main" val="2528803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上帝说：「诸水之间要有空气，将水分为上下。」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上帝就造出空气，将空气以下的水、空气以上的水分开了。事就这样成了。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上帝称空气为「天」。有晚上，有早晨，是第二日。</a:t>
            </a:r>
          </a:p>
        </p:txBody>
      </p:sp>
    </p:spTree>
    <p:extLst>
      <p:ext uri="{BB962C8B-B14F-4D97-AF65-F5344CB8AC3E}">
        <p14:creationId xmlns:p14="http://schemas.microsoft.com/office/powerpoint/2010/main" val="3125448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1:9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上帝说：「天下的水要聚在一处，使旱地露出来。」事就这样成了。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1:10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上帝称旱地为「地」，称水的聚处为「海」。上帝看着是好的。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上帝说：「地要发生青草和结种子的菜蔬，并结果子的树木，各从其类，果子都包着核。」事就这样成了。</a:t>
            </a:r>
          </a:p>
        </p:txBody>
      </p:sp>
    </p:spTree>
    <p:extLst>
      <p:ext uri="{BB962C8B-B14F-4D97-AF65-F5344CB8AC3E}">
        <p14:creationId xmlns:p14="http://schemas.microsoft.com/office/powerpoint/2010/main" val="2376608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于是地发生了青草和结种子的菜蔬，各从其类；并结果子的树木，各从其类；果子都包着核。上帝看着是好的。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有晚上，有早晨，是第三日。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上帝说：「天上要有光体，可以分昼夜，作记号，定节令、日子、年岁，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并要发光在天空，普照在地上。」事就这样成了。</a:t>
            </a:r>
          </a:p>
        </p:txBody>
      </p:sp>
    </p:spTree>
    <p:extLst>
      <p:ext uri="{BB962C8B-B14F-4D97-AF65-F5344CB8AC3E}">
        <p14:creationId xmlns:p14="http://schemas.microsoft.com/office/powerpoint/2010/main" val="2299039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于是上帝造了两个大光，大的管昼，小的管夜，又造众星，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就把这些光摆列在天空，普照在地上，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管理昼夜，分别明暗。上帝看着是好的。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1:19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有晚上，有早晨，是第四日。</a:t>
            </a:r>
          </a:p>
        </p:txBody>
      </p:sp>
    </p:spTree>
    <p:extLst>
      <p:ext uri="{BB962C8B-B14F-4D97-AF65-F5344CB8AC3E}">
        <p14:creationId xmlns:p14="http://schemas.microsoft.com/office/powerpoint/2010/main" val="2036139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1:20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上帝说：「水要多多滋生有生命的物；要有雀鸟飞在地面以上，天空之中。」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上帝就造出大鱼和水中所滋生各样有生命的动物，各从其类；又造出各样飞鸟，各从其类。上帝看着是好的。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上帝就赐福给这一切，说：「滋生繁多，充满海中的水；雀鸟也要多生在地上。」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有晚上，有早晨，是第五日。</a:t>
            </a:r>
          </a:p>
        </p:txBody>
      </p:sp>
    </p:spTree>
    <p:extLst>
      <p:ext uri="{BB962C8B-B14F-4D97-AF65-F5344CB8AC3E}">
        <p14:creationId xmlns:p14="http://schemas.microsoft.com/office/powerpoint/2010/main" val="2191580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上帝说：「地要生出活物来，各从其类；牲畜、昆虫、野兽，各从其类。」事就这样成了。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于是上帝造出野兽，各从其类；牲畜，各从其类；地上一切昆虫，各从其类。上帝看着是好的。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948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认识上帝和祂的创造</a:t>
            </a:r>
            <a:r>
              <a:rPr lang="en-US" altLang="zh-CN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-1</a:t>
            </a:r>
            <a:endParaRPr lang="en-US" altLang="zh-TW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endParaRPr lang="en-US" altLang="zh-TW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创世记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1:1-25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2400"/>
              </a:spcBef>
              <a:spcAft>
                <a:spcPts val="24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前言：巴刻著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认识上帝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</a:p>
          <a:p>
            <a:pPr lvl="0">
              <a:spcBef>
                <a:spcPts val="2400"/>
              </a:spcBef>
              <a:spcAft>
                <a:spcPts val="24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第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—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：人可以知道很多关于上帝的事，而不太认识祂。</a:t>
            </a:r>
          </a:p>
          <a:p>
            <a:pPr lvl="0">
              <a:spcBef>
                <a:spcPts val="2400"/>
              </a:spcBef>
              <a:spcAft>
                <a:spcPts val="24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第二：人可以知道很多关于敬虔的事，而不太认识上帝。</a:t>
            </a:r>
          </a:p>
        </p:txBody>
      </p:sp>
    </p:spTree>
    <p:extLst>
      <p:ext uri="{BB962C8B-B14F-4D97-AF65-F5344CB8AC3E}">
        <p14:creationId xmlns:p14="http://schemas.microsoft.com/office/powerpoint/2010/main" val="4007757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作一个真正认识上帝的人，四大命题： </a:t>
            </a: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、认识上帝的人有大能力为上帝工作。</a:t>
            </a: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、认识上帝的人对上帝有伟大的思想。</a:t>
            </a: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、认识上帝的人为上帝表现大无畏的勇气。</a:t>
            </a: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、认识上帝的人在上帝里面有极大的满足。</a:t>
            </a:r>
          </a:p>
        </p:txBody>
      </p:sp>
    </p:spTree>
    <p:extLst>
      <p:ext uri="{BB962C8B-B14F-4D97-AF65-F5344CB8AC3E}">
        <p14:creationId xmlns:p14="http://schemas.microsoft.com/office/powerpoint/2010/main" val="3489066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起初，上帝创造天地。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地是空虚混沌，渊面黑暗；上帝的灵运行在水面上。</a:t>
            </a:r>
          </a:p>
        </p:txBody>
      </p:sp>
    </p:spTree>
    <p:extLst>
      <p:ext uri="{BB962C8B-B14F-4D97-AF65-F5344CB8AC3E}">
        <p14:creationId xmlns:p14="http://schemas.microsoft.com/office/powerpoint/2010/main" val="176347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一、上帝是个自有永有的灵。</a:t>
            </a:r>
          </a:p>
        </p:txBody>
      </p:sp>
    </p:spTree>
    <p:extLst>
      <p:ext uri="{BB962C8B-B14F-4D97-AF65-F5344CB8AC3E}">
        <p14:creationId xmlns:p14="http://schemas.microsoft.com/office/powerpoint/2010/main" val="2727964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、上帝是个实际存在的灵。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上帝是个灵（或无个字），所以拜他的必须用心灵和诚实拜他。</a:t>
            </a:r>
          </a:p>
        </p:txBody>
      </p:sp>
    </p:spTree>
    <p:extLst>
      <p:ext uri="{BB962C8B-B14F-4D97-AF65-F5344CB8AC3E}">
        <p14:creationId xmlns:p14="http://schemas.microsoft.com/office/powerpoint/2010/main" val="1128984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、上帝是个自有永有的灵。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出埃及记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3:13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摩西对上帝说：「我到以色列人那里，对他们说：</a:t>
            </a: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你们祖宗的上帝打发我到你们这里来。</a:t>
            </a: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他们若问我说：</a:t>
            </a: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他叫什么名字？</a:t>
            </a: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我要对他们说什么呢？ 」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3:14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上帝对摩西说：「我是自有永有的」；又说：「你要对以色列人这样说：</a:t>
            </a: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那自有的打发我到你们这里来。</a:t>
            </a: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4019409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上帝对摩西说：「我是自有永有的」；又说：「你要对以色列人这样说：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那自有的打发我到你们这里来。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3:14 God said to Moses, “I AM WHO I AM.” And he said, “Say this to the people of Israel: ‘I AM has sent me to you.’”</a:t>
            </a:r>
          </a:p>
        </p:txBody>
      </p:sp>
    </p:spTree>
    <p:extLst>
      <p:ext uri="{BB962C8B-B14F-4D97-AF65-F5344CB8AC3E}">
        <p14:creationId xmlns:p14="http://schemas.microsoft.com/office/powerpoint/2010/main" val="7925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8:24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所以我对你们说，你们要死在罪中。你们若不信</a:t>
            </a:r>
            <a:r>
              <a:rPr lang="zh-CN" altLang="en-US" sz="3600" b="1" dirty="0">
                <a:solidFill>
                  <a:schemeClr val="tx1"/>
                </a:solidFill>
                <a:highlight>
                  <a:srgbClr val="FFFF00"/>
                </a:highlight>
                <a:latin typeface="PMingLiU" panose="02020500000000000000" pitchFamily="18" charset="-120"/>
                <a:ea typeface="PMingLiU" panose="02020500000000000000" pitchFamily="18" charset="-120"/>
              </a:rPr>
              <a:t>我是</a:t>
            </a:r>
            <a:r>
              <a:rPr lang="zh-CN" altLang="en-US" sz="3600" b="1" u="sng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基督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，必要死在罪中。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13:19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如今事情还没有成就，我要先告诉你们，叫你们到事情成就的时候可以信</a:t>
            </a:r>
            <a:r>
              <a:rPr lang="zh-CN" altLang="en-US" sz="3600" b="1" dirty="0">
                <a:solidFill>
                  <a:schemeClr val="tx1"/>
                </a:solidFill>
                <a:highlight>
                  <a:srgbClr val="FFFF00"/>
                </a:highlight>
                <a:latin typeface="PMingLiU" panose="02020500000000000000" pitchFamily="18" charset="-120"/>
                <a:ea typeface="PMingLiU" panose="02020500000000000000" pitchFamily="18" charset="-120"/>
              </a:rPr>
              <a:t>我是</a:t>
            </a:r>
            <a:r>
              <a:rPr lang="zh-CN" altLang="en-US" sz="3600" b="1" u="sng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基督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543919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耶稣对他们说：“我从父显出许多善事给你们看，你们是为哪一件拿石头打我呢？”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犹太人回答说：“我们不是为善事拿石头打你，是为你说僭妄的话；又为你是个人，反将自己当作上帝。”</a:t>
            </a:r>
          </a:p>
        </p:txBody>
      </p:sp>
    </p:spTree>
    <p:extLst>
      <p:ext uri="{BB962C8B-B14F-4D97-AF65-F5344CB8AC3E}">
        <p14:creationId xmlns:p14="http://schemas.microsoft.com/office/powerpoint/2010/main" val="736122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一、上帝是个自有永有的灵。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二、上帝是个全能创造的灵。</a:t>
            </a:r>
          </a:p>
        </p:txBody>
      </p:sp>
    </p:spTree>
    <p:extLst>
      <p:ext uri="{BB962C8B-B14F-4D97-AF65-F5344CB8AC3E}">
        <p14:creationId xmlns:p14="http://schemas.microsoft.com/office/powerpoint/2010/main" val="1161140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创造诗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一分光暗昼夜始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二造空气水层分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三造海陆植物生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四造日月星辰现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五造水族鸟类飞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六造动物人总管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七日安息真神拜</a:t>
            </a:r>
          </a:p>
        </p:txBody>
      </p:sp>
    </p:spTree>
    <p:extLst>
      <p:ext uri="{BB962C8B-B14F-4D97-AF65-F5344CB8AC3E}">
        <p14:creationId xmlns:p14="http://schemas.microsoft.com/office/powerpoint/2010/main" val="30822267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起初，上帝创造天地。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In the beginning, God created the </a:t>
            </a:r>
            <a:r>
              <a:rPr lang="en-US" altLang="zh-CN" sz="3600" b="1" dirty="0">
                <a:solidFill>
                  <a:schemeClr val="tx1"/>
                </a:solidFill>
                <a:highlight>
                  <a:srgbClr val="FFFF00"/>
                </a:highlight>
                <a:latin typeface="PMingLiU" panose="02020500000000000000" pitchFamily="18" charset="-120"/>
                <a:ea typeface="PMingLiU" panose="02020500000000000000" pitchFamily="18" charset="-120"/>
              </a:rPr>
              <a:t>heavens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and the </a:t>
            </a:r>
            <a:r>
              <a:rPr lang="en-US" altLang="zh-CN" sz="3600" b="1" dirty="0">
                <a:solidFill>
                  <a:schemeClr val="tx1"/>
                </a:solidFill>
                <a:highlight>
                  <a:srgbClr val="FFFF00"/>
                </a:highlight>
                <a:latin typeface="PMingLiU" panose="02020500000000000000" pitchFamily="18" charset="-120"/>
                <a:ea typeface="PMingLiU" panose="02020500000000000000" pitchFamily="18" charset="-120"/>
              </a:rPr>
              <a:t>earth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地是空虚混沌，渊面黑暗；上帝的灵运行在水面上。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The earth was without form and void, and darkness was over the face of the deep. And the Spirit of God was hovering over the face of the waters.</a:t>
            </a: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3381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925706" y="0"/>
            <a:ext cx="5184576" cy="51435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50" dirty="0">
              <a:solidFill>
                <a:srgbClr val="FFFF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789802" y="843558"/>
            <a:ext cx="3618402" cy="34563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50"/>
          </a:p>
        </p:txBody>
      </p:sp>
      <p:sp>
        <p:nvSpPr>
          <p:cNvPr id="6" name="Oval 5"/>
          <p:cNvSpPr/>
          <p:nvPr/>
        </p:nvSpPr>
        <p:spPr>
          <a:xfrm>
            <a:off x="3791930" y="1742796"/>
            <a:ext cx="1657908" cy="1657908"/>
          </a:xfrm>
          <a:prstGeom prst="ellips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50"/>
          </a:p>
        </p:txBody>
      </p:sp>
      <p:sp>
        <p:nvSpPr>
          <p:cNvPr id="8" name="TextBox 7"/>
          <p:cNvSpPr txBox="1"/>
          <p:nvPr/>
        </p:nvSpPr>
        <p:spPr>
          <a:xfrm>
            <a:off x="4220775" y="27301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上帝</a:t>
            </a:r>
            <a:endParaRPr lang="en-CA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220775" y="111358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灵界</a:t>
            </a:r>
            <a:endParaRPr lang="en-CA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025874" y="1961719"/>
            <a:ext cx="1146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物质界</a:t>
            </a:r>
            <a:endParaRPr lang="en-CA" sz="2400" b="1" dirty="0"/>
          </a:p>
        </p:txBody>
      </p:sp>
      <p:sp>
        <p:nvSpPr>
          <p:cNvPr id="12" name="Oval 11"/>
          <p:cNvSpPr/>
          <p:nvPr/>
        </p:nvSpPr>
        <p:spPr>
          <a:xfrm>
            <a:off x="4499776" y="2571750"/>
            <a:ext cx="144447" cy="135866"/>
          </a:xfrm>
          <a:prstGeom prst="ellipse">
            <a:avLst/>
          </a:prstGeom>
          <a:solidFill>
            <a:srgbClr val="FF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5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730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启示录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这些事是我约翰所听见、所看见的；我既听见、看见了，就在指示我的天使脚前俯伏要拜他。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22:9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他对我说：“千万不可！我与你和你的弟兄众先知，并那些守这书上言语的人，同是作仆人的。你要敬拜上帝。”</a:t>
            </a:r>
          </a:p>
        </p:txBody>
      </p:sp>
    </p:spTree>
    <p:extLst>
      <p:ext uri="{BB962C8B-B14F-4D97-AF65-F5344CB8AC3E}">
        <p14:creationId xmlns:p14="http://schemas.microsoft.com/office/powerpoint/2010/main" val="35657295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以赛亚书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14:12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明亮之星，早晨之子啊，你何竟从天坠落？你这攻败列国的何竟被砍倒在地上？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14:13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你心里曾说：我要升到天上；我要高举我的宝座在上帝众星以上；我要坐在聚会的山上，在北方的极处。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14:14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我要升到高云之上；我要与至上者同等。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14:15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然而，你必坠落阴间，到坑中极深之处。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934143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一、上帝是个自有永有的灵。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二、上帝是个全能创造的灵。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三、上帝是个忌邪恨罪的灵。</a:t>
            </a:r>
          </a:p>
        </p:txBody>
      </p:sp>
    </p:spTree>
    <p:extLst>
      <p:ext uri="{BB962C8B-B14F-4D97-AF65-F5344CB8AC3E}">
        <p14:creationId xmlns:p14="http://schemas.microsoft.com/office/powerpoint/2010/main" val="24009036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出埃及记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我是耶和华你的上帝，曾将你从埃及地为奴之家领出来。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第一诫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除了我以外，你不可有别的神。</a:t>
            </a:r>
          </a:p>
        </p:txBody>
      </p:sp>
    </p:spTree>
    <p:extLst>
      <p:ext uri="{BB962C8B-B14F-4D97-AF65-F5344CB8AC3E}">
        <p14:creationId xmlns:p14="http://schemas.microsoft.com/office/powerpoint/2010/main" val="37028711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第二诫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不可为自己雕刻偶像，也不可做什么形像彷佛上天、下地，和地底下、水中的百物。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不可跪拜那些像，也不可事奉它，因为我耶和华你的上帝是忌邪的上帝。恨我的，我必追讨他的罪，自父及子，直到三四代；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爱我、守我诫命的，我必向他们发慈爱，直到千代。</a:t>
            </a:r>
          </a:p>
        </p:txBody>
      </p:sp>
    </p:spTree>
    <p:extLst>
      <p:ext uri="{BB962C8B-B14F-4D97-AF65-F5344CB8AC3E}">
        <p14:creationId xmlns:p14="http://schemas.microsoft.com/office/powerpoint/2010/main" val="38600910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、我们不可跪拜任何看得见的偶像。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、我们不可跪拜任何看不见的偶像。</a:t>
            </a:r>
          </a:p>
        </p:txBody>
      </p:sp>
    </p:spTree>
    <p:extLst>
      <p:ext uri="{BB962C8B-B14F-4D97-AF65-F5344CB8AC3E}">
        <p14:creationId xmlns:p14="http://schemas.microsoft.com/office/powerpoint/2010/main" val="32552140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一、上帝是个自有永有的灵。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二、上帝是个全能创造的灵。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三、上帝是个忌邪恨罪的灵。</a:t>
            </a:r>
          </a:p>
        </p:txBody>
      </p:sp>
    </p:spTree>
    <p:extLst>
      <p:ext uri="{BB962C8B-B14F-4D97-AF65-F5344CB8AC3E}">
        <p14:creationId xmlns:p14="http://schemas.microsoft.com/office/powerpoint/2010/main" val="1364164951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7262</TotalTime>
  <Words>1772</Words>
  <Application>Microsoft Office PowerPoint</Application>
  <PresentationFormat>On-screen Show (16:9)</PresentationFormat>
  <Paragraphs>107</Paragraphs>
  <Slides>29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PMingLiU</vt:lpstr>
      <vt:lpstr>Georgia</vt:lpstr>
      <vt:lpstr>Arial</vt:lpstr>
      <vt:lpstr>Tahoma</vt:lpstr>
      <vt:lpstr>Trebuchet MS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SundaySchool</dc:creator>
  <cp:lastModifiedBy>Chunping Xu</cp:lastModifiedBy>
  <cp:revision>63</cp:revision>
  <dcterms:modified xsi:type="dcterms:W3CDTF">2020-12-04T19:00:57Z</dcterms:modified>
</cp:coreProperties>
</file>