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32"/>
  </p:notesMasterIdLst>
  <p:sldIdLst>
    <p:sldId id="835" r:id="rId2"/>
    <p:sldId id="843" r:id="rId3"/>
    <p:sldId id="844" r:id="rId4"/>
    <p:sldId id="852" r:id="rId5"/>
    <p:sldId id="902" r:id="rId6"/>
    <p:sldId id="903" r:id="rId7"/>
    <p:sldId id="845" r:id="rId8"/>
    <p:sldId id="904" r:id="rId9"/>
    <p:sldId id="919" r:id="rId10"/>
    <p:sldId id="905" r:id="rId11"/>
    <p:sldId id="908" r:id="rId12"/>
    <p:sldId id="909" r:id="rId13"/>
    <p:sldId id="910" r:id="rId14"/>
    <p:sldId id="920" r:id="rId15"/>
    <p:sldId id="911" r:id="rId16"/>
    <p:sldId id="921" r:id="rId17"/>
    <p:sldId id="922" r:id="rId18"/>
    <p:sldId id="913" r:id="rId19"/>
    <p:sldId id="914" r:id="rId20"/>
    <p:sldId id="915" r:id="rId21"/>
    <p:sldId id="923" r:id="rId22"/>
    <p:sldId id="917" r:id="rId23"/>
    <p:sldId id="924" r:id="rId24"/>
    <p:sldId id="928" r:id="rId25"/>
    <p:sldId id="929" r:id="rId26"/>
    <p:sldId id="925" r:id="rId27"/>
    <p:sldId id="930" r:id="rId28"/>
    <p:sldId id="931" r:id="rId29"/>
    <p:sldId id="927" r:id="rId30"/>
    <p:sldId id="932" r:id="rId3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PMingLiU" panose="02020500000000000000" pitchFamily="18" charset="-120"/>
      <p:regular r:id="rId37"/>
    </p:embeddedFont>
    <p:embeddedFont>
      <p:font typeface="Tahoma" panose="020B0604030504040204" pitchFamily="34" charset="0"/>
      <p:regular r:id="rId38"/>
      <p:bold r:id="rId39"/>
    </p:embeddedFont>
    <p:embeddedFont>
      <p:font typeface="Trebuchet MS" panose="020B0603020202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59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254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5453703E-2E76-4ED9-B514-79A58115FFF0}"/>
    <pc:docChg chg="modSld">
      <pc:chgData name="Chunping Xu" userId="a5962ba47313b1f5" providerId="LiveId" clId="{5453703E-2E76-4ED9-B514-79A58115FFF0}" dt="2020-11-23T17:51:38.268" v="0"/>
      <pc:docMkLst>
        <pc:docMk/>
      </pc:docMkLst>
      <pc:sldChg chg="modSp mod">
        <pc:chgData name="Chunping Xu" userId="a5962ba47313b1f5" providerId="LiveId" clId="{5453703E-2E76-4ED9-B514-79A58115FFF0}" dt="2020-11-23T17:51:38.268" v="0"/>
        <pc:sldMkLst>
          <pc:docMk/>
          <pc:sldMk cId="4204497499" sldId="921"/>
        </pc:sldMkLst>
        <pc:spChg chg="mod">
          <ac:chgData name="Chunping Xu" userId="a5962ba47313b1f5" providerId="LiveId" clId="{5453703E-2E76-4ED9-B514-79A58115FFF0}" dt="2020-11-23T17:51:38.268" v="0"/>
          <ac:spMkLst>
            <pc:docMk/>
            <pc:sldMk cId="4204497499" sldId="921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6348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9367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2349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99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8593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519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6403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7713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1410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723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82592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0488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27900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8862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36319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488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12:1-14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你趁着年幼、衰败的日子尚未来到，就是你所说，我毫无喜乐的那些年日未曾临近之先，当记念造你的主。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不要等到日头、光明、月亮、星宿变为黑暗，雨后云彩反回，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看守房屋的发颤，有力的屈身，推磨的稀少就止息，从窗户往外看的都昏暗；</a:t>
            </a:r>
          </a:p>
        </p:txBody>
      </p:sp>
    </p:spTree>
    <p:extLst>
      <p:ext uri="{BB962C8B-B14F-4D97-AF65-F5344CB8AC3E}">
        <p14:creationId xmlns:p14="http://schemas.microsoft.com/office/powerpoint/2010/main" val="2528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街门关闭，推磨的响声微小，雀鸟一叫，人就起来，唱歌的女子也都衰微。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人怕高处，路上有惊慌，杏树开花，蚱蜢成为重担，人所愿的也都废掉；因为人归他永远的家，吊丧的在街上往来。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银链折断，金罐破裂，瓶子在泉旁损坏，水轮在井口破烂，</a:t>
            </a:r>
          </a:p>
        </p:txBody>
      </p:sp>
    </p:spTree>
    <p:extLst>
      <p:ext uri="{BB962C8B-B14F-4D97-AF65-F5344CB8AC3E}">
        <p14:creationId xmlns:p14="http://schemas.microsoft.com/office/powerpoint/2010/main" val="31254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尘土仍归于地，灵仍归于赐灵的上帝。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传道者说：「虚空的虚空，凡事都是虚空。」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再者，传道者因有智慧，仍将知识教训众人；又默想，又考查，又陈说许多箴言。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传道者专心寻求可喜悦的言语，是凭正直写的诚实话。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智慧人的言语好像刺棍；会中之师的言语又像钉稳的钉子，都是一个牧者所赐的。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我儿，还有一层，你当受劝戒：著书多，没有穷尽；读书多，身体疲倦。</a:t>
            </a:r>
          </a:p>
        </p:txBody>
      </p:sp>
    </p:spTree>
    <p:extLst>
      <p:ext uri="{BB962C8B-B14F-4D97-AF65-F5344CB8AC3E}">
        <p14:creationId xmlns:p14="http://schemas.microsoft.com/office/powerpoint/2010/main" val="1065368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这些事都已听见了，总意就是：敬畏上帝，谨守他的诫命，这是人所当尽的本分。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因为人所做的事，连一切隐藏的事，无论是善是恶，上帝都必审问。</a:t>
            </a:r>
          </a:p>
        </p:txBody>
      </p:sp>
    </p:spTree>
    <p:extLst>
      <p:ext uri="{BB962C8B-B14F-4D97-AF65-F5344CB8AC3E}">
        <p14:creationId xmlns:p14="http://schemas.microsoft.com/office/powerpoint/2010/main" val="1924193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突破虚空见真实</a:t>
            </a: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12:1-14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你趁着年幼、衰败的日子尚未来到，就是你所说，我毫无喜乐的那些年日未曾临近之先，当记念造你的主。</a:t>
            </a:r>
          </a:p>
        </p:txBody>
      </p:sp>
    </p:spTree>
    <p:extLst>
      <p:ext uri="{BB962C8B-B14F-4D97-AF65-F5344CB8AC3E}">
        <p14:creationId xmlns:p14="http://schemas.microsoft.com/office/powerpoint/2010/main" val="276994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传道的对象：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、告诫：还没有信主和经历主里喜乐的人。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、提醒：信主了但没有常在主里喜乐的人。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、激励：信主了并且能常在主里喜乐的人。</a:t>
            </a:r>
          </a:p>
        </p:txBody>
      </p:sp>
    </p:spTree>
    <p:extLst>
      <p:ext uri="{BB962C8B-B14F-4D97-AF65-F5344CB8AC3E}">
        <p14:creationId xmlns:p14="http://schemas.microsoft.com/office/powerpoint/2010/main" val="1131484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一、突破虚空鉴真实。</a:t>
            </a:r>
          </a:p>
        </p:txBody>
      </p:sp>
    </p:spTree>
    <p:extLst>
      <p:ext uri="{BB962C8B-B14F-4D97-AF65-F5344CB8AC3E}">
        <p14:creationId xmlns:p14="http://schemas.microsoft.com/office/powerpoint/2010/main" val="1436200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你趁着年幼、衰败的日子尚未来到，就是你所说，我毫无喜乐的那些年日未曾临近之先，当记念造你的主。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不要等到日头、光明、月亮、星宿变为黑暗，雨后云彩反回，</a:t>
            </a:r>
          </a:p>
        </p:txBody>
      </p:sp>
    </p:spTree>
    <p:extLst>
      <p:ext uri="{BB962C8B-B14F-4D97-AF65-F5344CB8AC3E}">
        <p14:creationId xmlns:p14="http://schemas.microsoft.com/office/powerpoint/2010/main" val="2990108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、人的生命中有些事物是虚空（短暂）的。</a:t>
            </a:r>
          </a:p>
        </p:txBody>
      </p:sp>
    </p:spTree>
    <p:extLst>
      <p:ext uri="{BB962C8B-B14F-4D97-AF65-F5344CB8AC3E}">
        <p14:creationId xmlns:p14="http://schemas.microsoft.com/office/powerpoint/2010/main" val="247873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看守房屋的发颤，有力的屈身，推磨的稀少就止息，从窗户往外看的都昏暗；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街门关闭，推磨的响声微小，雀鸟一叫，人就起来，唱歌的女子也都衰微。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人怕高处，路上有惊慌，杏树开花，蚱蜢成为重担，人所愿的也都废掉；因为人归他永远的家，吊丧的在街上往来。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银链折断，金罐破裂，瓶子在泉旁损坏，水轮在井口破烂，</a:t>
            </a:r>
          </a:p>
        </p:txBody>
      </p:sp>
    </p:spTree>
    <p:extLst>
      <p:ext uri="{BB962C8B-B14F-4D97-AF65-F5344CB8AC3E}">
        <p14:creationId xmlns:p14="http://schemas.microsoft.com/office/powerpoint/2010/main" val="3898242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、人的生命中有些事物是虚空（短暂）的。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、但生命中有些事物是真实（永恒）的。</a:t>
            </a:r>
          </a:p>
        </p:txBody>
      </p:sp>
    </p:spTree>
    <p:extLst>
      <p:ext uri="{BB962C8B-B14F-4D97-AF65-F5344CB8AC3E}">
        <p14:creationId xmlns:p14="http://schemas.microsoft.com/office/powerpoint/2010/main" val="3315839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尘土仍归于地，灵仍归于赐灵的上帝。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上帝造万物，各按其时成为美好，又将永生（原文是永远）安置在世人心里。然而　神从始至终的作为，人不能参透。</a:t>
            </a:r>
          </a:p>
        </p:txBody>
      </p:sp>
    </p:spTree>
    <p:extLst>
      <p:ext uri="{BB962C8B-B14F-4D97-AF65-F5344CB8AC3E}">
        <p14:creationId xmlns:p14="http://schemas.microsoft.com/office/powerpoint/2010/main" val="3296623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因为世人遭遇的，兽也遭遇，所遭遇的都是一样：这个怎样死，那个也怎样死，气息都是一样。人不能强于兽，都是虚空。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都归一处，都是出于尘土，也都归于尘土。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谁知道人的灵是往上升，兽的魂是下入地呢？</a:t>
            </a:r>
          </a:p>
        </p:txBody>
      </p:sp>
    </p:spTree>
    <p:extLst>
      <p:ext uri="{BB962C8B-B14F-4D97-AF65-F5344CB8AC3E}">
        <p14:creationId xmlns:p14="http://schemas.microsoft.com/office/powerpoint/2010/main" val="4204497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一、突破虚空鉴真实。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二、突破虚空见真实。</a:t>
            </a:r>
          </a:p>
        </p:txBody>
      </p:sp>
    </p:spTree>
    <p:extLst>
      <p:ext uri="{BB962C8B-B14F-4D97-AF65-F5344CB8AC3E}">
        <p14:creationId xmlns:p14="http://schemas.microsoft.com/office/powerpoint/2010/main" val="1267840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、面对生活，作一个智慧之子。</a:t>
            </a:r>
          </a:p>
        </p:txBody>
      </p:sp>
    </p:spTree>
    <p:extLst>
      <p:ext uri="{BB962C8B-B14F-4D97-AF65-F5344CB8AC3E}">
        <p14:creationId xmlns:p14="http://schemas.microsoft.com/office/powerpoint/2010/main" val="2833209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再者，传道者因有智慧，仍将知识教训众人；又默想，又考查，又陈说许多箴言。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传道者专心寻求可喜悦的言语，是凭正直写的诚实话。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智慧人的言语好像刺棍；会中之师的言语又像钉稳的钉子，都是一个牧者所赐的。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我儿，还有一层，你当受劝戒：著书多，没有穷尽；读书多，身体疲倦。</a:t>
            </a:r>
          </a:p>
        </p:txBody>
      </p:sp>
    </p:spTree>
    <p:extLst>
      <p:ext uri="{BB962C8B-B14F-4D97-AF65-F5344CB8AC3E}">
        <p14:creationId xmlns:p14="http://schemas.microsoft.com/office/powerpoint/2010/main" val="3955923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著书多，没有穷尽；读书多，身体疲倦。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工作多，没有穷尽；事务多，身体疲倦。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挣钱多，没有穷尽；生意多，身体疲倦。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762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、面对生活，作一个智慧之子。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、面对审判，作一个敬畏之子。</a:t>
            </a:r>
          </a:p>
        </p:txBody>
      </p:sp>
    </p:spTree>
    <p:extLst>
      <p:ext uri="{BB962C8B-B14F-4D97-AF65-F5344CB8AC3E}">
        <p14:creationId xmlns:p14="http://schemas.microsoft.com/office/powerpoint/2010/main" val="2051093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这些事都已听见了，总意就是：敬畏上帝，谨守他的诫命，这是人所当尽的本分。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因为人所做的事，连一切隐藏的事，无论是善是恶，上帝都必审问。</a:t>
            </a:r>
          </a:p>
        </p:txBody>
      </p:sp>
    </p:spTree>
    <p:extLst>
      <p:ext uri="{BB962C8B-B14F-4D97-AF65-F5344CB8AC3E}">
        <p14:creationId xmlns:p14="http://schemas.microsoft.com/office/powerpoint/2010/main" val="999171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哥林多后书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所以无论是住在身内，离开身外，我们立了志向，要得主的喜悦。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因为我们众人，必要在基督台前显露出来，叫各人按着本身所行的，或善或恶受报。</a:t>
            </a:r>
          </a:p>
        </p:txBody>
      </p:sp>
    </p:spTree>
    <p:extLst>
      <p:ext uri="{BB962C8B-B14F-4D97-AF65-F5344CB8AC3E}">
        <p14:creationId xmlns:p14="http://schemas.microsoft.com/office/powerpoint/2010/main" val="2176379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一、突破虚空鉴真实。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二、突破虚空见真实。</a:t>
            </a:r>
            <a:endParaRPr lang="en-US" altLang="zh-CN" sz="4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三、突破虚空建真实。</a:t>
            </a:r>
          </a:p>
        </p:txBody>
      </p:sp>
    </p:spTree>
    <p:extLst>
      <p:ext uri="{BB962C8B-B14F-4D97-AF65-F5344CB8AC3E}">
        <p14:creationId xmlns:p14="http://schemas.microsoft.com/office/powerpoint/2010/main" val="47562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、喜乐生活，操练灵性。</a:t>
            </a:r>
          </a:p>
        </p:txBody>
      </p:sp>
    </p:spTree>
    <p:extLst>
      <p:ext uri="{BB962C8B-B14F-4D97-AF65-F5344CB8AC3E}">
        <p14:creationId xmlns:p14="http://schemas.microsoft.com/office/powerpoint/2010/main" val="818919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0"/>
            <a:ext cx="906288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传道书</a:t>
            </a: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人活多年，就当快乐多年；然而也当想到黑暗的日子。因为这日子必多，所要来的都是虚空。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少年人哪，你在幼年时当快乐。在幼年的日子，使你的心欢畅，行你心所愿行的，看你眼所爱看的；却要知道，为这一切的事，上帝必审问你。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所以，你当从心中除掉愁烦，从肉体克去邪恶；因为一生的开端和幼年之时，都是虚空的。</a:t>
            </a:r>
          </a:p>
        </p:txBody>
      </p:sp>
    </p:spTree>
    <p:extLst>
      <p:ext uri="{BB962C8B-B14F-4D97-AF65-F5344CB8AC3E}">
        <p14:creationId xmlns:p14="http://schemas.microsoft.com/office/powerpoint/2010/main" val="3952859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弥迦书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耶和华岂喜悦千千的公羊，或是万万的油河吗？我岂可为自己的罪过献我的长子吗？为心中的罪恶献我身所生的吗？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世人哪，耶和华已指示你何为善。他向你所要的是甚么呢？只要你行公义，好怜悯，存谦卑的心，与你的上帝同行。</a:t>
            </a:r>
          </a:p>
        </p:txBody>
      </p:sp>
    </p:spTree>
    <p:extLst>
      <p:ext uri="{BB962C8B-B14F-4D97-AF65-F5344CB8AC3E}">
        <p14:creationId xmlns:p14="http://schemas.microsoft.com/office/powerpoint/2010/main" val="3282370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、喜乐生活，操练灵性。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、彼此相顾，激发爱心。</a:t>
            </a:r>
          </a:p>
        </p:txBody>
      </p:sp>
    </p:spTree>
    <p:extLst>
      <p:ext uri="{BB962C8B-B14F-4D97-AF65-F5344CB8AC3E}">
        <p14:creationId xmlns:p14="http://schemas.microsoft.com/office/powerpoint/2010/main" val="102801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也要坚守我们所承认的指望，不至摇动。因为那应许我们的是信实的。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又要彼此相顾，激发爱心，勉励行善。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你们不可停止聚会，好像那些停止惯了的人，倒要彼此劝勉。既知道（原文作看见）那日子临近，就更当如此。</a:t>
            </a:r>
          </a:p>
        </p:txBody>
      </p:sp>
    </p:spTree>
    <p:extLst>
      <p:ext uri="{BB962C8B-B14F-4D97-AF65-F5344CB8AC3E}">
        <p14:creationId xmlns:p14="http://schemas.microsoft.com/office/powerpoint/2010/main" val="584377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15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58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所以我亲爱的弟兄们，你们务要坚固不可摇动，常常竭力多作主工，因为知道你们的劳苦，在主里面不是徒然的。</a:t>
            </a:r>
          </a:p>
        </p:txBody>
      </p:sp>
    </p:spTree>
    <p:extLst>
      <p:ext uri="{BB962C8B-B14F-4D97-AF65-F5344CB8AC3E}">
        <p14:creationId xmlns:p14="http://schemas.microsoft.com/office/powerpoint/2010/main" val="354942279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10384</TotalTime>
  <Words>1748</Words>
  <Application>Microsoft Office PowerPoint</Application>
  <PresentationFormat>On-screen Show (16:9)</PresentationFormat>
  <Paragraphs>90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Trebuchet MS</vt:lpstr>
      <vt:lpstr>PMingLiU</vt:lpstr>
      <vt:lpstr>Georgia</vt:lpstr>
      <vt:lpstr>Arial</vt:lpstr>
      <vt:lpstr>Tahoma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64</cp:revision>
  <dcterms:modified xsi:type="dcterms:W3CDTF">2020-11-23T17:51:52Z</dcterms:modified>
</cp:coreProperties>
</file>