
<file path=[Content_Types].xml><?xml version="1.0" encoding="utf-8"?>
<Types xmlns="http://schemas.openxmlformats.org/package/2006/content-types">
  <Default Extension="fntdata" ContentType="application/x-fontdata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96" r:id="rId1"/>
  </p:sldMasterIdLst>
  <p:notesMasterIdLst>
    <p:notesMasterId r:id="rId26"/>
  </p:notesMasterIdLst>
  <p:sldIdLst>
    <p:sldId id="835" r:id="rId2"/>
    <p:sldId id="843" r:id="rId3"/>
    <p:sldId id="844" r:id="rId4"/>
    <p:sldId id="852" r:id="rId5"/>
    <p:sldId id="902" r:id="rId6"/>
    <p:sldId id="907" r:id="rId7"/>
    <p:sldId id="845" r:id="rId8"/>
    <p:sldId id="884" r:id="rId9"/>
    <p:sldId id="903" r:id="rId10"/>
    <p:sldId id="847" r:id="rId11"/>
    <p:sldId id="408" r:id="rId12"/>
    <p:sldId id="908" r:id="rId13"/>
    <p:sldId id="909" r:id="rId14"/>
    <p:sldId id="910" r:id="rId15"/>
    <p:sldId id="911" r:id="rId16"/>
    <p:sldId id="917" r:id="rId17"/>
    <p:sldId id="912" r:id="rId18"/>
    <p:sldId id="913" r:id="rId19"/>
    <p:sldId id="914" r:id="rId20"/>
    <p:sldId id="918" r:id="rId21"/>
    <p:sldId id="916" r:id="rId22"/>
    <p:sldId id="919" r:id="rId23"/>
    <p:sldId id="920" r:id="rId24"/>
    <p:sldId id="921" r:id="rId25"/>
  </p:sldIdLst>
  <p:sldSz cx="9144000" cy="5143500" type="screen16x9"/>
  <p:notesSz cx="6858000" cy="9144000"/>
  <p:embeddedFontLst>
    <p:embeddedFont>
      <p:font typeface="Georgia" panose="02040502050405020303" pitchFamily="18" charset="0"/>
      <p:regular r:id="rId27"/>
      <p:bold r:id="rId28"/>
      <p:italic r:id="rId29"/>
      <p:boldItalic r:id="rId30"/>
    </p:embeddedFont>
    <p:embeddedFont>
      <p:font typeface="PMingLiU" panose="02020500000000000000" pitchFamily="18" charset="-120"/>
      <p:regular r:id="rId31"/>
    </p:embeddedFont>
    <p:embeddedFont>
      <p:font typeface="Tahoma" panose="020B0604030504040204" pitchFamily="34" charset="0"/>
      <p:regular r:id="rId32"/>
      <p:bold r:id="rId33"/>
    </p:embeddedFont>
    <p:embeddedFont>
      <p:font typeface="Trebuchet MS" panose="020B0603020202020204" pitchFamily="34" charset="0"/>
      <p:regular r:id="rId34"/>
      <p:bold r:id="rId35"/>
      <p:italic r:id="rId36"/>
      <p:boldItalic r:id="rId3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29C722F-4DA1-4E97-BAC1-D3E4BE08B181}" v="9" dt="2020-12-04T06:31:32.19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9559" autoAdjust="0"/>
    <p:restoredTop sz="94694"/>
  </p:normalViewPr>
  <p:slideViewPr>
    <p:cSldViewPr snapToGrid="0">
      <p:cViewPr varScale="1">
        <p:scale>
          <a:sx n="104" d="100"/>
          <a:sy n="104" d="100"/>
        </p:scale>
        <p:origin x="269" y="8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font" Target="fonts/font8.fntdata"/><Relationship Id="rId42" Type="http://schemas.microsoft.com/office/2016/11/relationships/changesInfo" Target="changesInfos/changesInfo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3.fntdata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6.fntdata"/><Relationship Id="rId37" Type="http://schemas.openxmlformats.org/officeDocument/2006/relationships/font" Target="fonts/font11.fntdata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2.fntdata"/><Relationship Id="rId36" Type="http://schemas.openxmlformats.org/officeDocument/2006/relationships/font" Target="fonts/font10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1.fntdata"/><Relationship Id="rId30" Type="http://schemas.openxmlformats.org/officeDocument/2006/relationships/font" Target="fonts/font4.fntdata"/><Relationship Id="rId35" Type="http://schemas.openxmlformats.org/officeDocument/2006/relationships/font" Target="fonts/font9.fntdata"/><Relationship Id="rId43" Type="http://schemas.microsoft.com/office/2015/10/relationships/revisionInfo" Target="revisionInfo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7.fntdata"/><Relationship Id="rId38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unping Xu" userId="a5962ba47313b1f5" providerId="LiveId" clId="{E398AD40-0E2B-4382-BCDC-5F602832CF6D}"/>
    <pc:docChg chg="undo redo custSel addSld delSld modSld sldOrd">
      <pc:chgData name="Chunping Xu" userId="a5962ba47313b1f5" providerId="LiveId" clId="{E398AD40-0E2B-4382-BCDC-5F602832CF6D}" dt="2020-11-13T16:55:20.597" v="277"/>
      <pc:docMkLst>
        <pc:docMk/>
      </pc:docMkLst>
      <pc:sldChg chg="modSp mod">
        <pc:chgData name="Chunping Xu" userId="a5962ba47313b1f5" providerId="LiveId" clId="{E398AD40-0E2B-4382-BCDC-5F602832CF6D}" dt="2020-11-13T06:03:38.865" v="2"/>
        <pc:sldMkLst>
          <pc:docMk/>
          <pc:sldMk cId="2574250617" sldId="835"/>
        </pc:sldMkLst>
        <pc:spChg chg="mod">
          <ac:chgData name="Chunping Xu" userId="a5962ba47313b1f5" providerId="LiveId" clId="{E398AD40-0E2B-4382-BCDC-5F602832CF6D}" dt="2020-11-13T06:03:38.865" v="2"/>
          <ac:spMkLst>
            <pc:docMk/>
            <pc:sldMk cId="2574250617" sldId="835"/>
            <ac:spMk id="441" creationId="{00000000-0000-0000-0000-000000000000}"/>
          </ac:spMkLst>
        </pc:spChg>
      </pc:sldChg>
      <pc:sldChg chg="modSp mod">
        <pc:chgData name="Chunping Xu" userId="a5962ba47313b1f5" providerId="LiveId" clId="{E398AD40-0E2B-4382-BCDC-5F602832CF6D}" dt="2020-11-13T06:04:00.359" v="5"/>
        <pc:sldMkLst>
          <pc:docMk/>
          <pc:sldMk cId="2528803733" sldId="843"/>
        </pc:sldMkLst>
        <pc:spChg chg="mod">
          <ac:chgData name="Chunping Xu" userId="a5962ba47313b1f5" providerId="LiveId" clId="{E398AD40-0E2B-4382-BCDC-5F602832CF6D}" dt="2020-11-13T06:04:00.359" v="5"/>
          <ac:spMkLst>
            <pc:docMk/>
            <pc:sldMk cId="2528803733" sldId="843"/>
            <ac:spMk id="441" creationId="{00000000-0000-0000-0000-000000000000}"/>
          </ac:spMkLst>
        </pc:spChg>
      </pc:sldChg>
      <pc:sldChg chg="modSp mod">
        <pc:chgData name="Chunping Xu" userId="a5962ba47313b1f5" providerId="LiveId" clId="{E398AD40-0E2B-4382-BCDC-5F602832CF6D}" dt="2020-11-13T06:04:19.118" v="10"/>
        <pc:sldMkLst>
          <pc:docMk/>
          <pc:sldMk cId="3125448393" sldId="844"/>
        </pc:sldMkLst>
        <pc:spChg chg="mod">
          <ac:chgData name="Chunping Xu" userId="a5962ba47313b1f5" providerId="LiveId" clId="{E398AD40-0E2B-4382-BCDC-5F602832CF6D}" dt="2020-11-13T06:04:19.118" v="10"/>
          <ac:spMkLst>
            <pc:docMk/>
            <pc:sldMk cId="3125448393" sldId="844"/>
            <ac:spMk id="441" creationId="{00000000-0000-0000-0000-000000000000}"/>
          </ac:spMkLst>
        </pc:spChg>
      </pc:sldChg>
      <pc:sldChg chg="modSp mod">
        <pc:chgData name="Chunping Xu" userId="a5962ba47313b1f5" providerId="LiveId" clId="{E398AD40-0E2B-4382-BCDC-5F602832CF6D}" dt="2020-11-13T06:05:21.642" v="23"/>
        <pc:sldMkLst>
          <pc:docMk/>
          <pc:sldMk cId="96890483" sldId="845"/>
        </pc:sldMkLst>
        <pc:spChg chg="mod">
          <ac:chgData name="Chunping Xu" userId="a5962ba47313b1f5" providerId="LiveId" clId="{E398AD40-0E2B-4382-BCDC-5F602832CF6D}" dt="2020-11-13T06:05:21.642" v="23"/>
          <ac:spMkLst>
            <pc:docMk/>
            <pc:sldMk cId="96890483" sldId="845"/>
            <ac:spMk id="441" creationId="{00000000-0000-0000-0000-000000000000}"/>
          </ac:spMkLst>
        </pc:spChg>
      </pc:sldChg>
      <pc:sldChg chg="modSp mod">
        <pc:chgData name="Chunping Xu" userId="a5962ba47313b1f5" providerId="LiveId" clId="{E398AD40-0E2B-4382-BCDC-5F602832CF6D}" dt="2020-11-13T06:08:57.233" v="65"/>
        <pc:sldMkLst>
          <pc:docMk/>
          <pc:sldMk cId="3489066414" sldId="847"/>
        </pc:sldMkLst>
        <pc:spChg chg="mod">
          <ac:chgData name="Chunping Xu" userId="a5962ba47313b1f5" providerId="LiveId" clId="{E398AD40-0E2B-4382-BCDC-5F602832CF6D}" dt="2020-11-13T06:08:57.233" v="65"/>
          <ac:spMkLst>
            <pc:docMk/>
            <pc:sldMk cId="3489066414" sldId="847"/>
            <ac:spMk id="441" creationId="{00000000-0000-0000-0000-000000000000}"/>
          </ac:spMkLst>
        </pc:spChg>
      </pc:sldChg>
      <pc:sldChg chg="modSp mod">
        <pc:chgData name="Chunping Xu" userId="a5962ba47313b1f5" providerId="LiveId" clId="{E398AD40-0E2B-4382-BCDC-5F602832CF6D}" dt="2020-11-13T06:04:39.078" v="13"/>
        <pc:sldMkLst>
          <pc:docMk/>
          <pc:sldMk cId="2814175321" sldId="852"/>
        </pc:sldMkLst>
        <pc:spChg chg="mod">
          <ac:chgData name="Chunping Xu" userId="a5962ba47313b1f5" providerId="LiveId" clId="{E398AD40-0E2B-4382-BCDC-5F602832CF6D}" dt="2020-11-13T06:04:39.078" v="13"/>
          <ac:spMkLst>
            <pc:docMk/>
            <pc:sldMk cId="2814175321" sldId="852"/>
            <ac:spMk id="441" creationId="{00000000-0000-0000-0000-000000000000}"/>
          </ac:spMkLst>
        </pc:spChg>
      </pc:sldChg>
      <pc:sldChg chg="del">
        <pc:chgData name="Chunping Xu" userId="a5962ba47313b1f5" providerId="LiveId" clId="{E398AD40-0E2B-4382-BCDC-5F602832CF6D}" dt="2020-11-13T06:04:46.516" v="14" actId="47"/>
        <pc:sldMkLst>
          <pc:docMk/>
          <pc:sldMk cId="2354063081" sldId="853"/>
        </pc:sldMkLst>
      </pc:sldChg>
      <pc:sldChg chg="del">
        <pc:chgData name="Chunping Xu" userId="a5962ba47313b1f5" providerId="LiveId" clId="{E398AD40-0E2B-4382-BCDC-5F602832CF6D}" dt="2020-11-13T06:04:46.516" v="14" actId="47"/>
        <pc:sldMkLst>
          <pc:docMk/>
          <pc:sldMk cId="2685081893" sldId="858"/>
        </pc:sldMkLst>
      </pc:sldChg>
      <pc:sldChg chg="del">
        <pc:chgData name="Chunping Xu" userId="a5962ba47313b1f5" providerId="LiveId" clId="{E398AD40-0E2B-4382-BCDC-5F602832CF6D}" dt="2020-11-13T06:07:44.163" v="49" actId="47"/>
        <pc:sldMkLst>
          <pc:docMk/>
          <pc:sldMk cId="3265403355" sldId="862"/>
        </pc:sldMkLst>
      </pc:sldChg>
      <pc:sldChg chg="del">
        <pc:chgData name="Chunping Xu" userId="a5962ba47313b1f5" providerId="LiveId" clId="{E398AD40-0E2B-4382-BCDC-5F602832CF6D}" dt="2020-11-13T06:07:46.822" v="50" actId="47"/>
        <pc:sldMkLst>
          <pc:docMk/>
          <pc:sldMk cId="4107169669" sldId="863"/>
        </pc:sldMkLst>
      </pc:sldChg>
      <pc:sldChg chg="del">
        <pc:chgData name="Chunping Xu" userId="a5962ba47313b1f5" providerId="LiveId" clId="{E398AD40-0E2B-4382-BCDC-5F602832CF6D}" dt="2020-11-13T06:07:47.622" v="51" actId="47"/>
        <pc:sldMkLst>
          <pc:docMk/>
          <pc:sldMk cId="2810519403" sldId="864"/>
        </pc:sldMkLst>
      </pc:sldChg>
      <pc:sldChg chg="modSp mod">
        <pc:chgData name="Chunping Xu" userId="a5962ba47313b1f5" providerId="LiveId" clId="{E398AD40-0E2B-4382-BCDC-5F602832CF6D}" dt="2020-11-13T06:10:37.582" v="78"/>
        <pc:sldMkLst>
          <pc:docMk/>
          <pc:sldMk cId="2771223605" sldId="865"/>
        </pc:sldMkLst>
        <pc:spChg chg="mod">
          <ac:chgData name="Chunping Xu" userId="a5962ba47313b1f5" providerId="LiveId" clId="{E398AD40-0E2B-4382-BCDC-5F602832CF6D}" dt="2020-11-13T06:10:37.582" v="78"/>
          <ac:spMkLst>
            <pc:docMk/>
            <pc:sldMk cId="2771223605" sldId="865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E398AD40-0E2B-4382-BCDC-5F602832CF6D}" dt="2020-11-13T06:30:46.794" v="260"/>
        <pc:sldMkLst>
          <pc:docMk/>
          <pc:sldMk cId="3050489150" sldId="866"/>
        </pc:sldMkLst>
        <pc:spChg chg="mod">
          <ac:chgData name="Chunping Xu" userId="a5962ba47313b1f5" providerId="LiveId" clId="{E398AD40-0E2B-4382-BCDC-5F602832CF6D}" dt="2020-11-13T06:10:20.901" v="75" actId="20577"/>
          <ac:spMkLst>
            <pc:docMk/>
            <pc:sldMk cId="3050489150" sldId="866"/>
            <ac:spMk id="441" creationId="{00000000-0000-0000-0000-000000000000}"/>
          </ac:spMkLst>
        </pc:spChg>
      </pc:sldChg>
      <pc:sldChg chg="modSp mod">
        <pc:chgData name="Chunping Xu" userId="a5962ba47313b1f5" providerId="LiveId" clId="{E398AD40-0E2B-4382-BCDC-5F602832CF6D}" dt="2020-11-13T06:12:44.356" v="92" actId="255"/>
        <pc:sldMkLst>
          <pc:docMk/>
          <pc:sldMk cId="4022564738" sldId="867"/>
        </pc:sldMkLst>
        <pc:spChg chg="mod">
          <ac:chgData name="Chunping Xu" userId="a5962ba47313b1f5" providerId="LiveId" clId="{E398AD40-0E2B-4382-BCDC-5F602832CF6D}" dt="2020-11-13T06:12:44.356" v="92" actId="255"/>
          <ac:spMkLst>
            <pc:docMk/>
            <pc:sldMk cId="4022564738" sldId="867"/>
            <ac:spMk id="441" creationId="{00000000-0000-0000-0000-000000000000}"/>
          </ac:spMkLst>
        </pc:spChg>
      </pc:sldChg>
      <pc:sldChg chg="modSp mod">
        <pc:chgData name="Chunping Xu" userId="a5962ba47313b1f5" providerId="LiveId" clId="{E398AD40-0E2B-4382-BCDC-5F602832CF6D}" dt="2020-11-13T06:16:39.310" v="115" actId="948"/>
        <pc:sldMkLst>
          <pc:docMk/>
          <pc:sldMk cId="127779817" sldId="868"/>
        </pc:sldMkLst>
        <pc:spChg chg="mod">
          <ac:chgData name="Chunping Xu" userId="a5962ba47313b1f5" providerId="LiveId" clId="{E398AD40-0E2B-4382-BCDC-5F602832CF6D}" dt="2020-11-13T06:16:39.310" v="115" actId="948"/>
          <ac:spMkLst>
            <pc:docMk/>
            <pc:sldMk cId="127779817" sldId="868"/>
            <ac:spMk id="441" creationId="{00000000-0000-0000-0000-000000000000}"/>
          </ac:spMkLst>
        </pc:spChg>
      </pc:sldChg>
      <pc:sldChg chg="modSp mod">
        <pc:chgData name="Chunping Xu" userId="a5962ba47313b1f5" providerId="LiveId" clId="{E398AD40-0E2B-4382-BCDC-5F602832CF6D}" dt="2020-11-13T06:15:47.186" v="112"/>
        <pc:sldMkLst>
          <pc:docMk/>
          <pc:sldMk cId="1131454187" sldId="869"/>
        </pc:sldMkLst>
        <pc:spChg chg="mod">
          <ac:chgData name="Chunping Xu" userId="a5962ba47313b1f5" providerId="LiveId" clId="{E398AD40-0E2B-4382-BCDC-5F602832CF6D}" dt="2020-11-13T06:15:47.186" v="112"/>
          <ac:spMkLst>
            <pc:docMk/>
            <pc:sldMk cId="1131454187" sldId="869"/>
            <ac:spMk id="441" creationId="{00000000-0000-0000-0000-000000000000}"/>
          </ac:spMkLst>
        </pc:spChg>
      </pc:sldChg>
      <pc:sldChg chg="modSp mod">
        <pc:chgData name="Chunping Xu" userId="a5962ba47313b1f5" providerId="LiveId" clId="{E398AD40-0E2B-4382-BCDC-5F602832CF6D}" dt="2020-11-13T06:17:52.788" v="134" actId="20577"/>
        <pc:sldMkLst>
          <pc:docMk/>
          <pc:sldMk cId="1413157655" sldId="870"/>
        </pc:sldMkLst>
        <pc:spChg chg="mod">
          <ac:chgData name="Chunping Xu" userId="a5962ba47313b1f5" providerId="LiveId" clId="{E398AD40-0E2B-4382-BCDC-5F602832CF6D}" dt="2020-11-13T06:17:52.788" v="134" actId="20577"/>
          <ac:spMkLst>
            <pc:docMk/>
            <pc:sldMk cId="1413157655" sldId="870"/>
            <ac:spMk id="441" creationId="{00000000-0000-0000-0000-000000000000}"/>
          </ac:spMkLst>
        </pc:spChg>
      </pc:sldChg>
      <pc:sldChg chg="modSp mod ord">
        <pc:chgData name="Chunping Xu" userId="a5962ba47313b1f5" providerId="LiveId" clId="{E398AD40-0E2B-4382-BCDC-5F602832CF6D}" dt="2020-11-13T16:55:20.597" v="277"/>
        <pc:sldMkLst>
          <pc:docMk/>
          <pc:sldMk cId="1444316163" sldId="871"/>
        </pc:sldMkLst>
        <pc:spChg chg="mod">
          <ac:chgData name="Chunping Xu" userId="a5962ba47313b1f5" providerId="LiveId" clId="{E398AD40-0E2B-4382-BCDC-5F602832CF6D}" dt="2020-11-13T06:28:30.200" v="239"/>
          <ac:spMkLst>
            <pc:docMk/>
            <pc:sldMk cId="1444316163" sldId="871"/>
            <ac:spMk id="441" creationId="{00000000-0000-0000-0000-000000000000}"/>
          </ac:spMkLst>
        </pc:spChg>
      </pc:sldChg>
      <pc:sldChg chg="modSp mod">
        <pc:chgData name="Chunping Xu" userId="a5962ba47313b1f5" providerId="LiveId" clId="{E398AD40-0E2B-4382-BCDC-5F602832CF6D}" dt="2020-11-13T06:16:25.966" v="113" actId="948"/>
        <pc:sldMkLst>
          <pc:docMk/>
          <pc:sldMk cId="692466551" sldId="872"/>
        </pc:sldMkLst>
        <pc:spChg chg="mod">
          <ac:chgData name="Chunping Xu" userId="a5962ba47313b1f5" providerId="LiveId" clId="{E398AD40-0E2B-4382-BCDC-5F602832CF6D}" dt="2020-11-13T06:16:25.966" v="113" actId="948"/>
          <ac:spMkLst>
            <pc:docMk/>
            <pc:sldMk cId="692466551" sldId="872"/>
            <ac:spMk id="441" creationId="{00000000-0000-0000-0000-000000000000}"/>
          </ac:spMkLst>
        </pc:spChg>
      </pc:sldChg>
      <pc:sldChg chg="del">
        <pc:chgData name="Chunping Xu" userId="a5962ba47313b1f5" providerId="LiveId" clId="{E398AD40-0E2B-4382-BCDC-5F602832CF6D}" dt="2020-11-13T06:30:00.790" v="256" actId="47"/>
        <pc:sldMkLst>
          <pc:docMk/>
          <pc:sldMk cId="2582617231" sldId="883"/>
        </pc:sldMkLst>
      </pc:sldChg>
      <pc:sldChg chg="modSp mod">
        <pc:chgData name="Chunping Xu" userId="a5962ba47313b1f5" providerId="LiveId" clId="{E398AD40-0E2B-4382-BCDC-5F602832CF6D}" dt="2020-11-13T16:23:54.505" v="275" actId="20577"/>
        <pc:sldMkLst>
          <pc:docMk/>
          <pc:sldMk cId="4007757009" sldId="884"/>
        </pc:sldMkLst>
        <pc:spChg chg="mod">
          <ac:chgData name="Chunping Xu" userId="a5962ba47313b1f5" providerId="LiveId" clId="{E398AD40-0E2B-4382-BCDC-5F602832CF6D}" dt="2020-11-13T16:23:54.505" v="275" actId="20577"/>
          <ac:spMkLst>
            <pc:docMk/>
            <pc:sldMk cId="4007757009" sldId="884"/>
            <ac:spMk id="441" creationId="{00000000-0000-0000-0000-000000000000}"/>
          </ac:spMkLst>
        </pc:spChg>
      </pc:sldChg>
      <pc:sldChg chg="del">
        <pc:chgData name="Chunping Xu" userId="a5962ba47313b1f5" providerId="LiveId" clId="{E398AD40-0E2B-4382-BCDC-5F602832CF6D}" dt="2020-11-13T06:13:55.682" v="100" actId="47"/>
        <pc:sldMkLst>
          <pc:docMk/>
          <pc:sldMk cId="1552241629" sldId="885"/>
        </pc:sldMkLst>
      </pc:sldChg>
      <pc:sldChg chg="del">
        <pc:chgData name="Chunping Xu" userId="a5962ba47313b1f5" providerId="LiveId" clId="{E398AD40-0E2B-4382-BCDC-5F602832CF6D}" dt="2020-11-13T06:15:01.435" v="105" actId="47"/>
        <pc:sldMkLst>
          <pc:docMk/>
          <pc:sldMk cId="2052029119" sldId="886"/>
        </pc:sldMkLst>
      </pc:sldChg>
      <pc:sldChg chg="del">
        <pc:chgData name="Chunping Xu" userId="a5962ba47313b1f5" providerId="LiveId" clId="{E398AD40-0E2B-4382-BCDC-5F602832CF6D}" dt="2020-11-13T06:15:34.111" v="109" actId="47"/>
        <pc:sldMkLst>
          <pc:docMk/>
          <pc:sldMk cId="1185814909" sldId="887"/>
        </pc:sldMkLst>
      </pc:sldChg>
      <pc:sldChg chg="modSp mod">
        <pc:chgData name="Chunping Xu" userId="a5962ba47313b1f5" providerId="LiveId" clId="{E398AD40-0E2B-4382-BCDC-5F602832CF6D}" dt="2020-11-13T06:23:07.710" v="165" actId="20577"/>
        <pc:sldMkLst>
          <pc:docMk/>
          <pc:sldMk cId="3554349762" sldId="888"/>
        </pc:sldMkLst>
        <pc:spChg chg="mod">
          <ac:chgData name="Chunping Xu" userId="a5962ba47313b1f5" providerId="LiveId" clId="{E398AD40-0E2B-4382-BCDC-5F602832CF6D}" dt="2020-11-13T06:23:07.710" v="165" actId="20577"/>
          <ac:spMkLst>
            <pc:docMk/>
            <pc:sldMk cId="3554349762" sldId="888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E398AD40-0E2B-4382-BCDC-5F602832CF6D}" dt="2020-11-13T06:30:26.891" v="258"/>
        <pc:sldMkLst>
          <pc:docMk/>
          <pc:sldMk cId="3825219379" sldId="889"/>
        </pc:sldMkLst>
        <pc:spChg chg="mod">
          <ac:chgData name="Chunping Xu" userId="a5962ba47313b1f5" providerId="LiveId" clId="{E398AD40-0E2B-4382-BCDC-5F602832CF6D}" dt="2020-11-13T06:21:10.406" v="157" actId="255"/>
          <ac:spMkLst>
            <pc:docMk/>
            <pc:sldMk cId="3825219379" sldId="889"/>
            <ac:spMk id="441" creationId="{00000000-0000-0000-0000-000000000000}"/>
          </ac:spMkLst>
        </pc:spChg>
      </pc:sldChg>
      <pc:sldChg chg="del">
        <pc:chgData name="Chunping Xu" userId="a5962ba47313b1f5" providerId="LiveId" clId="{E398AD40-0E2B-4382-BCDC-5F602832CF6D}" dt="2020-11-13T06:23:25.701" v="166" actId="47"/>
        <pc:sldMkLst>
          <pc:docMk/>
          <pc:sldMk cId="3805714263" sldId="890"/>
        </pc:sldMkLst>
      </pc:sldChg>
      <pc:sldChg chg="modSp mod">
        <pc:chgData name="Chunping Xu" userId="a5962ba47313b1f5" providerId="LiveId" clId="{E398AD40-0E2B-4382-BCDC-5F602832CF6D}" dt="2020-11-13T06:26:34.270" v="212"/>
        <pc:sldMkLst>
          <pc:docMk/>
          <pc:sldMk cId="2970630034" sldId="892"/>
        </pc:sldMkLst>
        <pc:spChg chg="mod">
          <ac:chgData name="Chunping Xu" userId="a5962ba47313b1f5" providerId="LiveId" clId="{E398AD40-0E2B-4382-BCDC-5F602832CF6D}" dt="2020-11-13T06:26:34.270" v="212"/>
          <ac:spMkLst>
            <pc:docMk/>
            <pc:sldMk cId="2970630034" sldId="892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E398AD40-0E2B-4382-BCDC-5F602832CF6D}" dt="2020-11-13T06:29:53.258" v="255" actId="20577"/>
        <pc:sldMkLst>
          <pc:docMk/>
          <pc:sldMk cId="3356141396" sldId="893"/>
        </pc:sldMkLst>
        <pc:spChg chg="mod">
          <ac:chgData name="Chunping Xu" userId="a5962ba47313b1f5" providerId="LiveId" clId="{E398AD40-0E2B-4382-BCDC-5F602832CF6D}" dt="2020-11-13T06:29:53.258" v="255" actId="20577"/>
          <ac:spMkLst>
            <pc:docMk/>
            <pc:sldMk cId="3356141396" sldId="893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E398AD40-0E2B-4382-BCDC-5F602832CF6D}" dt="2020-11-13T06:30:15.994" v="257"/>
        <pc:sldMkLst>
          <pc:docMk/>
          <pc:sldMk cId="928823395" sldId="894"/>
        </pc:sldMkLst>
        <pc:spChg chg="mod">
          <ac:chgData name="Chunping Xu" userId="a5962ba47313b1f5" providerId="LiveId" clId="{E398AD40-0E2B-4382-BCDC-5F602832CF6D}" dt="2020-11-13T06:29:38.014" v="254"/>
          <ac:spMkLst>
            <pc:docMk/>
            <pc:sldMk cId="928823395" sldId="894"/>
            <ac:spMk id="441" creationId="{00000000-0000-0000-0000-000000000000}"/>
          </ac:spMkLst>
        </pc:spChg>
      </pc:sldChg>
      <pc:sldChg chg="modSp add del modAnim">
        <pc:chgData name="Chunping Xu" userId="a5962ba47313b1f5" providerId="LiveId" clId="{E398AD40-0E2B-4382-BCDC-5F602832CF6D}" dt="2020-11-13T06:11:23.276" v="84" actId="47"/>
        <pc:sldMkLst>
          <pc:docMk/>
          <pc:sldMk cId="767009208" sldId="895"/>
        </pc:sldMkLst>
        <pc:spChg chg="mod">
          <ac:chgData name="Chunping Xu" userId="a5962ba47313b1f5" providerId="LiveId" clId="{E398AD40-0E2B-4382-BCDC-5F602832CF6D}" dt="2020-11-13T06:10:54.554" v="82" actId="20577"/>
          <ac:spMkLst>
            <pc:docMk/>
            <pc:sldMk cId="767009208" sldId="895"/>
            <ac:spMk id="441" creationId="{00000000-0000-0000-0000-000000000000}"/>
          </ac:spMkLst>
        </pc:spChg>
      </pc:sldChg>
      <pc:sldChg chg="modSp add modAnim">
        <pc:chgData name="Chunping Xu" userId="a5962ba47313b1f5" providerId="LiveId" clId="{E398AD40-0E2B-4382-BCDC-5F602832CF6D}" dt="2020-11-13T06:30:38.650" v="259"/>
        <pc:sldMkLst>
          <pc:docMk/>
          <pc:sldMk cId="1020413872" sldId="896"/>
        </pc:sldMkLst>
        <pc:spChg chg="mod">
          <ac:chgData name="Chunping Xu" userId="a5962ba47313b1f5" providerId="LiveId" clId="{E398AD40-0E2B-4382-BCDC-5F602832CF6D}" dt="2020-11-13T06:11:49.661" v="88"/>
          <ac:spMkLst>
            <pc:docMk/>
            <pc:sldMk cId="1020413872" sldId="896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E398AD40-0E2B-4382-BCDC-5F602832CF6D}" dt="2020-11-13T06:13:52.098" v="99"/>
        <pc:sldMkLst>
          <pc:docMk/>
          <pc:sldMk cId="2418322402" sldId="897"/>
        </pc:sldMkLst>
        <pc:spChg chg="mod">
          <ac:chgData name="Chunping Xu" userId="a5962ba47313b1f5" providerId="LiveId" clId="{E398AD40-0E2B-4382-BCDC-5F602832CF6D}" dt="2020-11-13T06:13:52.098" v="99"/>
          <ac:spMkLst>
            <pc:docMk/>
            <pc:sldMk cId="2418322402" sldId="897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E398AD40-0E2B-4382-BCDC-5F602832CF6D}" dt="2020-11-13T06:17:07.212" v="119"/>
        <pc:sldMkLst>
          <pc:docMk/>
          <pc:sldMk cId="1640415659" sldId="898"/>
        </pc:sldMkLst>
        <pc:spChg chg="mod">
          <ac:chgData name="Chunping Xu" userId="a5962ba47313b1f5" providerId="LiveId" clId="{E398AD40-0E2B-4382-BCDC-5F602832CF6D}" dt="2020-11-13T06:17:07.212" v="119"/>
          <ac:spMkLst>
            <pc:docMk/>
            <pc:sldMk cId="1640415659" sldId="898"/>
            <ac:spMk id="441" creationId="{00000000-0000-0000-0000-000000000000}"/>
          </ac:spMkLst>
        </pc:spChg>
      </pc:sldChg>
      <pc:sldChg chg="modSp add mod ord">
        <pc:chgData name="Chunping Xu" userId="a5962ba47313b1f5" providerId="LiveId" clId="{E398AD40-0E2B-4382-BCDC-5F602832CF6D}" dt="2020-11-13T06:34:32.927" v="265"/>
        <pc:sldMkLst>
          <pc:docMk/>
          <pc:sldMk cId="2033146085" sldId="899"/>
        </pc:sldMkLst>
        <pc:spChg chg="mod">
          <ac:chgData name="Chunping Xu" userId="a5962ba47313b1f5" providerId="LiveId" clId="{E398AD40-0E2B-4382-BCDC-5F602832CF6D}" dt="2020-11-13T06:18:47.078" v="139"/>
          <ac:spMkLst>
            <pc:docMk/>
            <pc:sldMk cId="2033146085" sldId="899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E398AD40-0E2B-4382-BCDC-5F602832CF6D}" dt="2020-11-13T06:28:36.820" v="245"/>
        <pc:sldMkLst>
          <pc:docMk/>
          <pc:sldMk cId="3693627612" sldId="900"/>
        </pc:sldMkLst>
        <pc:spChg chg="mod">
          <ac:chgData name="Chunping Xu" userId="a5962ba47313b1f5" providerId="LiveId" clId="{E398AD40-0E2B-4382-BCDC-5F602832CF6D}" dt="2020-11-13T06:28:36.820" v="245"/>
          <ac:spMkLst>
            <pc:docMk/>
            <pc:sldMk cId="3693627612" sldId="900"/>
            <ac:spMk id="441" creationId="{00000000-0000-0000-0000-000000000000}"/>
          </ac:spMkLst>
        </pc:spChg>
      </pc:sldChg>
      <pc:sldChg chg="add">
        <pc:chgData name="Chunping Xu" userId="a5962ba47313b1f5" providerId="LiveId" clId="{E398AD40-0E2B-4382-BCDC-5F602832CF6D}" dt="2020-11-13T06:34:36.401" v="266"/>
        <pc:sldMkLst>
          <pc:docMk/>
          <pc:sldMk cId="3646628098" sldId="901"/>
        </pc:sldMkLst>
      </pc:sldChg>
    </pc:docChg>
  </pc:docChgLst>
  <pc:docChgLst>
    <pc:chgData name="Chunping Xu" userId="a5962ba47313b1f5" providerId="LiveId" clId="{E399E4BF-3536-467B-B6B7-41E0D2D26CFD}"/>
    <pc:docChg chg="undo redo custSel addSld delSld modSld">
      <pc:chgData name="Chunping Xu" userId="a5962ba47313b1f5" providerId="LiveId" clId="{E399E4BF-3536-467B-B6B7-41E0D2D26CFD}" dt="2020-11-21T15:49:07.437" v="176"/>
      <pc:docMkLst>
        <pc:docMk/>
      </pc:docMkLst>
      <pc:sldChg chg="modSp mod">
        <pc:chgData name="Chunping Xu" userId="a5962ba47313b1f5" providerId="LiveId" clId="{E399E4BF-3536-467B-B6B7-41E0D2D26CFD}" dt="2020-11-19T18:54:17.637" v="2"/>
        <pc:sldMkLst>
          <pc:docMk/>
          <pc:sldMk cId="2574250617" sldId="835"/>
        </pc:sldMkLst>
        <pc:spChg chg="mod">
          <ac:chgData name="Chunping Xu" userId="a5962ba47313b1f5" providerId="LiveId" clId="{E399E4BF-3536-467B-B6B7-41E0D2D26CFD}" dt="2020-11-19T18:54:17.637" v="2"/>
          <ac:spMkLst>
            <pc:docMk/>
            <pc:sldMk cId="2574250617" sldId="835"/>
            <ac:spMk id="441" creationId="{00000000-0000-0000-0000-000000000000}"/>
          </ac:spMkLst>
        </pc:spChg>
      </pc:sldChg>
      <pc:sldChg chg="modSp mod">
        <pc:chgData name="Chunping Xu" userId="a5962ba47313b1f5" providerId="LiveId" clId="{E399E4BF-3536-467B-B6B7-41E0D2D26CFD}" dt="2020-11-19T18:54:36.674" v="5"/>
        <pc:sldMkLst>
          <pc:docMk/>
          <pc:sldMk cId="2528803733" sldId="843"/>
        </pc:sldMkLst>
        <pc:spChg chg="mod">
          <ac:chgData name="Chunping Xu" userId="a5962ba47313b1f5" providerId="LiveId" clId="{E399E4BF-3536-467B-B6B7-41E0D2D26CFD}" dt="2020-11-19T18:54:36.674" v="5"/>
          <ac:spMkLst>
            <pc:docMk/>
            <pc:sldMk cId="2528803733" sldId="843"/>
            <ac:spMk id="441" creationId="{00000000-0000-0000-0000-000000000000}"/>
          </ac:spMkLst>
        </pc:spChg>
      </pc:sldChg>
      <pc:sldChg chg="modSp mod">
        <pc:chgData name="Chunping Xu" userId="a5962ba47313b1f5" providerId="LiveId" clId="{E399E4BF-3536-467B-B6B7-41E0D2D26CFD}" dt="2020-11-19T18:54:56.622" v="10"/>
        <pc:sldMkLst>
          <pc:docMk/>
          <pc:sldMk cId="3125448393" sldId="844"/>
        </pc:sldMkLst>
        <pc:spChg chg="mod">
          <ac:chgData name="Chunping Xu" userId="a5962ba47313b1f5" providerId="LiveId" clId="{E399E4BF-3536-467B-B6B7-41E0D2D26CFD}" dt="2020-11-19T18:54:56.622" v="10"/>
          <ac:spMkLst>
            <pc:docMk/>
            <pc:sldMk cId="3125448393" sldId="844"/>
            <ac:spMk id="441" creationId="{00000000-0000-0000-0000-000000000000}"/>
          </ac:spMkLst>
        </pc:spChg>
      </pc:sldChg>
      <pc:sldChg chg="modSp mod">
        <pc:chgData name="Chunping Xu" userId="a5962ba47313b1f5" providerId="LiveId" clId="{E399E4BF-3536-467B-B6B7-41E0D2D26CFD}" dt="2020-11-19T18:56:36.588" v="26" actId="255"/>
        <pc:sldMkLst>
          <pc:docMk/>
          <pc:sldMk cId="96890483" sldId="845"/>
        </pc:sldMkLst>
        <pc:spChg chg="mod">
          <ac:chgData name="Chunping Xu" userId="a5962ba47313b1f5" providerId="LiveId" clId="{E399E4BF-3536-467B-B6B7-41E0D2D26CFD}" dt="2020-11-19T18:56:36.588" v="26" actId="255"/>
          <ac:spMkLst>
            <pc:docMk/>
            <pc:sldMk cId="96890483" sldId="845"/>
            <ac:spMk id="441" creationId="{00000000-0000-0000-0000-000000000000}"/>
          </ac:spMkLst>
        </pc:spChg>
      </pc:sldChg>
      <pc:sldChg chg="modSp mod">
        <pc:chgData name="Chunping Xu" userId="a5962ba47313b1f5" providerId="LiveId" clId="{E399E4BF-3536-467B-B6B7-41E0D2D26CFD}" dt="2020-11-19T20:57:20.882" v="48" actId="20577"/>
        <pc:sldMkLst>
          <pc:docMk/>
          <pc:sldMk cId="3489066414" sldId="847"/>
        </pc:sldMkLst>
        <pc:spChg chg="mod">
          <ac:chgData name="Chunping Xu" userId="a5962ba47313b1f5" providerId="LiveId" clId="{E399E4BF-3536-467B-B6B7-41E0D2D26CFD}" dt="2020-11-19T20:57:20.882" v="48" actId="20577"/>
          <ac:spMkLst>
            <pc:docMk/>
            <pc:sldMk cId="3489066414" sldId="847"/>
            <ac:spMk id="441" creationId="{00000000-0000-0000-0000-000000000000}"/>
          </ac:spMkLst>
        </pc:spChg>
      </pc:sldChg>
      <pc:sldChg chg="modSp mod">
        <pc:chgData name="Chunping Xu" userId="a5962ba47313b1f5" providerId="LiveId" clId="{E399E4BF-3536-467B-B6B7-41E0D2D26CFD}" dt="2020-11-19T18:55:12.516" v="13"/>
        <pc:sldMkLst>
          <pc:docMk/>
          <pc:sldMk cId="2814175321" sldId="852"/>
        </pc:sldMkLst>
        <pc:spChg chg="mod">
          <ac:chgData name="Chunping Xu" userId="a5962ba47313b1f5" providerId="LiveId" clId="{E399E4BF-3536-467B-B6B7-41E0D2D26CFD}" dt="2020-11-19T18:55:12.516" v="13"/>
          <ac:spMkLst>
            <pc:docMk/>
            <pc:sldMk cId="2814175321" sldId="852"/>
            <ac:spMk id="441" creationId="{00000000-0000-0000-0000-000000000000}"/>
          </ac:spMkLst>
        </pc:spChg>
      </pc:sldChg>
      <pc:sldChg chg="modSp mod">
        <pc:chgData name="Chunping Xu" userId="a5962ba47313b1f5" providerId="LiveId" clId="{E399E4BF-3536-467B-B6B7-41E0D2D26CFD}" dt="2020-11-19T21:19:54.658" v="171" actId="255"/>
        <pc:sldMkLst>
          <pc:docMk/>
          <pc:sldMk cId="2771223605" sldId="865"/>
        </pc:sldMkLst>
        <pc:spChg chg="mod">
          <ac:chgData name="Chunping Xu" userId="a5962ba47313b1f5" providerId="LiveId" clId="{E399E4BF-3536-467B-B6B7-41E0D2D26CFD}" dt="2020-11-19T21:19:54.658" v="171" actId="255"/>
          <ac:spMkLst>
            <pc:docMk/>
            <pc:sldMk cId="2771223605" sldId="865"/>
            <ac:spMk id="441" creationId="{00000000-0000-0000-0000-000000000000}"/>
          </ac:spMkLst>
        </pc:spChg>
      </pc:sldChg>
      <pc:sldChg chg="modSp del mod">
        <pc:chgData name="Chunping Xu" userId="a5962ba47313b1f5" providerId="LiveId" clId="{E399E4BF-3536-467B-B6B7-41E0D2D26CFD}" dt="2020-11-19T20:59:13.661" v="66" actId="47"/>
        <pc:sldMkLst>
          <pc:docMk/>
          <pc:sldMk cId="3050489150" sldId="866"/>
        </pc:sldMkLst>
        <pc:spChg chg="mod">
          <ac:chgData name="Chunping Xu" userId="a5962ba47313b1f5" providerId="LiveId" clId="{E399E4BF-3536-467B-B6B7-41E0D2D26CFD}" dt="2020-11-19T20:58:44.607" v="60"/>
          <ac:spMkLst>
            <pc:docMk/>
            <pc:sldMk cId="3050489150" sldId="866"/>
            <ac:spMk id="441" creationId="{00000000-0000-0000-0000-000000000000}"/>
          </ac:spMkLst>
        </pc:spChg>
      </pc:sldChg>
      <pc:sldChg chg="modSp mod">
        <pc:chgData name="Chunping Xu" userId="a5962ba47313b1f5" providerId="LiveId" clId="{E399E4BF-3536-467B-B6B7-41E0D2D26CFD}" dt="2020-11-19T21:17:08.057" v="170"/>
        <pc:sldMkLst>
          <pc:docMk/>
          <pc:sldMk cId="4022564738" sldId="867"/>
        </pc:sldMkLst>
        <pc:spChg chg="mod">
          <ac:chgData name="Chunping Xu" userId="a5962ba47313b1f5" providerId="LiveId" clId="{E399E4BF-3536-467B-B6B7-41E0D2D26CFD}" dt="2020-11-19T21:17:08.057" v="170"/>
          <ac:spMkLst>
            <pc:docMk/>
            <pc:sldMk cId="4022564738" sldId="867"/>
            <ac:spMk id="441" creationId="{00000000-0000-0000-0000-000000000000}"/>
          </ac:spMkLst>
        </pc:spChg>
      </pc:sldChg>
      <pc:sldChg chg="modSp mod">
        <pc:chgData name="Chunping Xu" userId="a5962ba47313b1f5" providerId="LiveId" clId="{E399E4BF-3536-467B-B6B7-41E0D2D26CFD}" dt="2020-11-19T21:01:14.016" v="92" actId="20577"/>
        <pc:sldMkLst>
          <pc:docMk/>
          <pc:sldMk cId="127779817" sldId="868"/>
        </pc:sldMkLst>
        <pc:spChg chg="mod">
          <ac:chgData name="Chunping Xu" userId="a5962ba47313b1f5" providerId="LiveId" clId="{E399E4BF-3536-467B-B6B7-41E0D2D26CFD}" dt="2020-11-19T21:01:14.016" v="92" actId="20577"/>
          <ac:spMkLst>
            <pc:docMk/>
            <pc:sldMk cId="127779817" sldId="868"/>
            <ac:spMk id="441" creationId="{00000000-0000-0000-0000-000000000000}"/>
          </ac:spMkLst>
        </pc:spChg>
      </pc:sldChg>
      <pc:sldChg chg="modSp mod">
        <pc:chgData name="Chunping Xu" userId="a5962ba47313b1f5" providerId="LiveId" clId="{E399E4BF-3536-467B-B6B7-41E0D2D26CFD}" dt="2020-11-19T21:04:15.588" v="109" actId="20577"/>
        <pc:sldMkLst>
          <pc:docMk/>
          <pc:sldMk cId="1131454187" sldId="869"/>
        </pc:sldMkLst>
        <pc:spChg chg="mod">
          <ac:chgData name="Chunping Xu" userId="a5962ba47313b1f5" providerId="LiveId" clId="{E399E4BF-3536-467B-B6B7-41E0D2D26CFD}" dt="2020-11-19T21:04:15.588" v="109" actId="20577"/>
          <ac:spMkLst>
            <pc:docMk/>
            <pc:sldMk cId="1131454187" sldId="869"/>
            <ac:spMk id="441" creationId="{00000000-0000-0000-0000-000000000000}"/>
          </ac:spMkLst>
        </pc:spChg>
      </pc:sldChg>
      <pc:sldChg chg="modSp mod">
        <pc:chgData name="Chunping Xu" userId="a5962ba47313b1f5" providerId="LiveId" clId="{E399E4BF-3536-467B-B6B7-41E0D2D26CFD}" dt="2020-11-21T15:49:07.437" v="176"/>
        <pc:sldMkLst>
          <pc:docMk/>
          <pc:sldMk cId="1413157655" sldId="870"/>
        </pc:sldMkLst>
        <pc:spChg chg="mod">
          <ac:chgData name="Chunping Xu" userId="a5962ba47313b1f5" providerId="LiveId" clId="{E399E4BF-3536-467B-B6B7-41E0D2D26CFD}" dt="2020-11-21T15:49:07.437" v="176"/>
          <ac:spMkLst>
            <pc:docMk/>
            <pc:sldMk cId="1413157655" sldId="870"/>
            <ac:spMk id="441" creationId="{00000000-0000-0000-0000-000000000000}"/>
          </ac:spMkLst>
        </pc:spChg>
      </pc:sldChg>
      <pc:sldChg chg="modSp mod">
        <pc:chgData name="Chunping Xu" userId="a5962ba47313b1f5" providerId="LiveId" clId="{E399E4BF-3536-467B-B6B7-41E0D2D26CFD}" dt="2020-11-19T21:06:06.096" v="128" actId="255"/>
        <pc:sldMkLst>
          <pc:docMk/>
          <pc:sldMk cId="1444316163" sldId="871"/>
        </pc:sldMkLst>
        <pc:spChg chg="mod">
          <ac:chgData name="Chunping Xu" userId="a5962ba47313b1f5" providerId="LiveId" clId="{E399E4BF-3536-467B-B6B7-41E0D2D26CFD}" dt="2020-11-19T21:06:06.096" v="128" actId="255"/>
          <ac:spMkLst>
            <pc:docMk/>
            <pc:sldMk cId="1444316163" sldId="871"/>
            <ac:spMk id="441" creationId="{00000000-0000-0000-0000-000000000000}"/>
          </ac:spMkLst>
        </pc:spChg>
      </pc:sldChg>
      <pc:sldChg chg="del">
        <pc:chgData name="Chunping Xu" userId="a5962ba47313b1f5" providerId="LiveId" clId="{E399E4BF-3536-467B-B6B7-41E0D2D26CFD}" dt="2020-11-19T21:01:25.313" v="93" actId="47"/>
        <pc:sldMkLst>
          <pc:docMk/>
          <pc:sldMk cId="692466551" sldId="872"/>
        </pc:sldMkLst>
      </pc:sldChg>
      <pc:sldChg chg="modSp mod">
        <pc:chgData name="Chunping Xu" userId="a5962ba47313b1f5" providerId="LiveId" clId="{E399E4BF-3536-467B-B6B7-41E0D2D26CFD}" dt="2020-11-19T21:20:26.729" v="174" actId="20577"/>
        <pc:sldMkLst>
          <pc:docMk/>
          <pc:sldMk cId="4007757009" sldId="884"/>
        </pc:sldMkLst>
        <pc:spChg chg="mod">
          <ac:chgData name="Chunping Xu" userId="a5962ba47313b1f5" providerId="LiveId" clId="{E399E4BF-3536-467B-B6B7-41E0D2D26CFD}" dt="2020-11-19T21:20:26.729" v="174" actId="20577"/>
          <ac:spMkLst>
            <pc:docMk/>
            <pc:sldMk cId="4007757009" sldId="884"/>
            <ac:spMk id="441" creationId="{00000000-0000-0000-0000-000000000000}"/>
          </ac:spMkLst>
        </pc:spChg>
      </pc:sldChg>
      <pc:sldChg chg="modSp mod">
        <pc:chgData name="Chunping Xu" userId="a5962ba47313b1f5" providerId="LiveId" clId="{E399E4BF-3536-467B-B6B7-41E0D2D26CFD}" dt="2020-11-19T21:07:10.697" v="134" actId="255"/>
        <pc:sldMkLst>
          <pc:docMk/>
          <pc:sldMk cId="3554349762" sldId="888"/>
        </pc:sldMkLst>
        <pc:spChg chg="mod">
          <ac:chgData name="Chunping Xu" userId="a5962ba47313b1f5" providerId="LiveId" clId="{E399E4BF-3536-467B-B6B7-41E0D2D26CFD}" dt="2020-11-19T21:07:10.697" v="134" actId="255"/>
          <ac:spMkLst>
            <pc:docMk/>
            <pc:sldMk cId="3554349762" sldId="888"/>
            <ac:spMk id="441" creationId="{00000000-0000-0000-0000-000000000000}"/>
          </ac:spMkLst>
        </pc:spChg>
      </pc:sldChg>
      <pc:sldChg chg="modSp mod">
        <pc:chgData name="Chunping Xu" userId="a5962ba47313b1f5" providerId="LiveId" clId="{E399E4BF-3536-467B-B6B7-41E0D2D26CFD}" dt="2020-11-19T21:08:17.064" v="140" actId="20577"/>
        <pc:sldMkLst>
          <pc:docMk/>
          <pc:sldMk cId="3825219379" sldId="889"/>
        </pc:sldMkLst>
        <pc:spChg chg="mod">
          <ac:chgData name="Chunping Xu" userId="a5962ba47313b1f5" providerId="LiveId" clId="{E399E4BF-3536-467B-B6B7-41E0D2D26CFD}" dt="2020-11-19T21:08:17.064" v="140" actId="20577"/>
          <ac:spMkLst>
            <pc:docMk/>
            <pc:sldMk cId="3825219379" sldId="889"/>
            <ac:spMk id="441" creationId="{00000000-0000-0000-0000-000000000000}"/>
          </ac:spMkLst>
        </pc:spChg>
      </pc:sldChg>
      <pc:sldChg chg="modSp mod">
        <pc:chgData name="Chunping Xu" userId="a5962ba47313b1f5" providerId="LiveId" clId="{E399E4BF-3536-467B-B6B7-41E0D2D26CFD}" dt="2020-11-19T21:11:16.895" v="161" actId="13926"/>
        <pc:sldMkLst>
          <pc:docMk/>
          <pc:sldMk cId="2970630034" sldId="892"/>
        </pc:sldMkLst>
        <pc:spChg chg="mod">
          <ac:chgData name="Chunping Xu" userId="a5962ba47313b1f5" providerId="LiveId" clId="{E399E4BF-3536-467B-B6B7-41E0D2D26CFD}" dt="2020-11-19T21:11:16.895" v="161" actId="13926"/>
          <ac:spMkLst>
            <pc:docMk/>
            <pc:sldMk cId="2970630034" sldId="892"/>
            <ac:spMk id="441" creationId="{00000000-0000-0000-0000-000000000000}"/>
          </ac:spMkLst>
        </pc:spChg>
      </pc:sldChg>
      <pc:sldChg chg="del">
        <pc:chgData name="Chunping Xu" userId="a5962ba47313b1f5" providerId="LiveId" clId="{E399E4BF-3536-467B-B6B7-41E0D2D26CFD}" dt="2020-11-19T21:09:00.951" v="145" actId="47"/>
        <pc:sldMkLst>
          <pc:docMk/>
          <pc:sldMk cId="3356141396" sldId="893"/>
        </pc:sldMkLst>
      </pc:sldChg>
      <pc:sldChg chg="del">
        <pc:chgData name="Chunping Xu" userId="a5962ba47313b1f5" providerId="LiveId" clId="{E399E4BF-3536-467B-B6B7-41E0D2D26CFD}" dt="2020-11-19T21:09:00.951" v="145" actId="47"/>
        <pc:sldMkLst>
          <pc:docMk/>
          <pc:sldMk cId="928823395" sldId="894"/>
        </pc:sldMkLst>
      </pc:sldChg>
      <pc:sldChg chg="del">
        <pc:chgData name="Chunping Xu" userId="a5962ba47313b1f5" providerId="LiveId" clId="{E399E4BF-3536-467B-B6B7-41E0D2D26CFD}" dt="2020-11-19T20:59:34.227" v="67" actId="47"/>
        <pc:sldMkLst>
          <pc:docMk/>
          <pc:sldMk cId="1020413872" sldId="896"/>
        </pc:sldMkLst>
      </pc:sldChg>
      <pc:sldChg chg="del">
        <pc:chgData name="Chunping Xu" userId="a5962ba47313b1f5" providerId="LiveId" clId="{E399E4BF-3536-467B-B6B7-41E0D2D26CFD}" dt="2020-11-19T21:00:54.227" v="88" actId="47"/>
        <pc:sldMkLst>
          <pc:docMk/>
          <pc:sldMk cId="2418322402" sldId="897"/>
        </pc:sldMkLst>
      </pc:sldChg>
      <pc:sldChg chg="del">
        <pc:chgData name="Chunping Xu" userId="a5962ba47313b1f5" providerId="LiveId" clId="{E399E4BF-3536-467B-B6B7-41E0D2D26CFD}" dt="2020-11-19T21:04:55.471" v="115" actId="47"/>
        <pc:sldMkLst>
          <pc:docMk/>
          <pc:sldMk cId="1640415659" sldId="898"/>
        </pc:sldMkLst>
      </pc:sldChg>
      <pc:sldChg chg="del">
        <pc:chgData name="Chunping Xu" userId="a5962ba47313b1f5" providerId="LiveId" clId="{E399E4BF-3536-467B-B6B7-41E0D2D26CFD}" dt="2020-11-19T21:05:23.688" v="123" actId="47"/>
        <pc:sldMkLst>
          <pc:docMk/>
          <pc:sldMk cId="2033146085" sldId="899"/>
        </pc:sldMkLst>
      </pc:sldChg>
      <pc:sldChg chg="del">
        <pc:chgData name="Chunping Xu" userId="a5962ba47313b1f5" providerId="LiveId" clId="{E399E4BF-3536-467B-B6B7-41E0D2D26CFD}" dt="2020-11-19T21:09:00.951" v="145" actId="47"/>
        <pc:sldMkLst>
          <pc:docMk/>
          <pc:sldMk cId="3693627612" sldId="900"/>
        </pc:sldMkLst>
      </pc:sldChg>
      <pc:sldChg chg="del">
        <pc:chgData name="Chunping Xu" userId="a5962ba47313b1f5" providerId="LiveId" clId="{E399E4BF-3536-467B-B6B7-41E0D2D26CFD}" dt="2020-11-19T21:09:00.951" v="145" actId="47"/>
        <pc:sldMkLst>
          <pc:docMk/>
          <pc:sldMk cId="3646628098" sldId="901"/>
        </pc:sldMkLst>
      </pc:sldChg>
      <pc:sldChg chg="modSp add mod">
        <pc:chgData name="Chunping Xu" userId="a5962ba47313b1f5" providerId="LiveId" clId="{E399E4BF-3536-467B-B6B7-41E0D2D26CFD}" dt="2020-11-19T18:55:51.342" v="18" actId="255"/>
        <pc:sldMkLst>
          <pc:docMk/>
          <pc:sldMk cId="1896697651" sldId="902"/>
        </pc:sldMkLst>
        <pc:spChg chg="mod">
          <ac:chgData name="Chunping Xu" userId="a5962ba47313b1f5" providerId="LiveId" clId="{E399E4BF-3536-467B-B6B7-41E0D2D26CFD}" dt="2020-11-19T18:55:51.342" v="18" actId="255"/>
          <ac:spMkLst>
            <pc:docMk/>
            <pc:sldMk cId="1896697651" sldId="902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E399E4BF-3536-467B-B6B7-41E0D2D26CFD}" dt="2020-11-19T20:58:01.916" v="56" actId="948"/>
        <pc:sldMkLst>
          <pc:docMk/>
          <pc:sldMk cId="1436200356" sldId="903"/>
        </pc:sldMkLst>
        <pc:spChg chg="mod">
          <ac:chgData name="Chunping Xu" userId="a5962ba47313b1f5" providerId="LiveId" clId="{E399E4BF-3536-467B-B6B7-41E0D2D26CFD}" dt="2020-11-19T20:58:01.916" v="56" actId="948"/>
          <ac:spMkLst>
            <pc:docMk/>
            <pc:sldMk cId="1436200356" sldId="903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E399E4BF-3536-467B-B6B7-41E0D2D26CFD}" dt="2020-11-19T20:58:09.494" v="57" actId="948"/>
        <pc:sldMkLst>
          <pc:docMk/>
          <pc:sldMk cId="2171063489" sldId="904"/>
        </pc:sldMkLst>
        <pc:spChg chg="mod">
          <ac:chgData name="Chunping Xu" userId="a5962ba47313b1f5" providerId="LiveId" clId="{E399E4BF-3536-467B-B6B7-41E0D2D26CFD}" dt="2020-11-19T20:58:09.494" v="57" actId="948"/>
          <ac:spMkLst>
            <pc:docMk/>
            <pc:sldMk cId="2171063489" sldId="904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E399E4BF-3536-467B-B6B7-41E0D2D26CFD}" dt="2020-11-19T21:04:50.057" v="114"/>
        <pc:sldMkLst>
          <pc:docMk/>
          <pc:sldMk cId="3101078250" sldId="905"/>
        </pc:sldMkLst>
        <pc:spChg chg="mod">
          <ac:chgData name="Chunping Xu" userId="a5962ba47313b1f5" providerId="LiveId" clId="{E399E4BF-3536-467B-B6B7-41E0D2D26CFD}" dt="2020-11-19T21:04:50.057" v="114"/>
          <ac:spMkLst>
            <pc:docMk/>
            <pc:sldMk cId="3101078250" sldId="905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E399E4BF-3536-467B-B6B7-41E0D2D26CFD}" dt="2020-11-19T21:12:00.519" v="167" actId="13926"/>
        <pc:sldMkLst>
          <pc:docMk/>
          <pc:sldMk cId="2336106861" sldId="906"/>
        </pc:sldMkLst>
        <pc:spChg chg="mod">
          <ac:chgData name="Chunping Xu" userId="a5962ba47313b1f5" providerId="LiveId" clId="{E399E4BF-3536-467B-B6B7-41E0D2D26CFD}" dt="2020-11-19T21:12:00.519" v="167" actId="13926"/>
          <ac:spMkLst>
            <pc:docMk/>
            <pc:sldMk cId="2336106861" sldId="906"/>
            <ac:spMk id="441" creationId="{00000000-0000-0000-0000-000000000000}"/>
          </ac:spMkLst>
        </pc:spChg>
      </pc:sldChg>
    </pc:docChg>
  </pc:docChgLst>
  <pc:docChgLst>
    <pc:chgData name="Chunping Xu" userId="a5962ba47313b1f5" providerId="LiveId" clId="{229C722F-4DA1-4E97-BAC1-D3E4BE08B181}"/>
    <pc:docChg chg="undo redo custSel addSld delSld modSld">
      <pc:chgData name="Chunping Xu" userId="a5962ba47313b1f5" providerId="LiveId" clId="{229C722F-4DA1-4E97-BAC1-D3E4BE08B181}" dt="2020-12-04T18:47:32.209" v="131" actId="255"/>
      <pc:docMkLst>
        <pc:docMk/>
      </pc:docMkLst>
      <pc:sldChg chg="add">
        <pc:chgData name="Chunping Xu" userId="a5962ba47313b1f5" providerId="LiveId" clId="{229C722F-4DA1-4E97-BAC1-D3E4BE08B181}" dt="2020-12-04T06:22:52.412" v="53"/>
        <pc:sldMkLst>
          <pc:docMk/>
          <pc:sldMk cId="3597730613" sldId="408"/>
        </pc:sldMkLst>
      </pc:sldChg>
      <pc:sldChg chg="modSp mod">
        <pc:chgData name="Chunping Xu" userId="a5962ba47313b1f5" providerId="LiveId" clId="{229C722F-4DA1-4E97-BAC1-D3E4BE08B181}" dt="2020-12-04T06:16:07.157" v="2"/>
        <pc:sldMkLst>
          <pc:docMk/>
          <pc:sldMk cId="2574250617" sldId="835"/>
        </pc:sldMkLst>
        <pc:spChg chg="mod">
          <ac:chgData name="Chunping Xu" userId="a5962ba47313b1f5" providerId="LiveId" clId="{229C722F-4DA1-4E97-BAC1-D3E4BE08B181}" dt="2020-12-04T06:16:07.157" v="2"/>
          <ac:spMkLst>
            <pc:docMk/>
            <pc:sldMk cId="2574250617" sldId="835"/>
            <ac:spMk id="441" creationId="{00000000-0000-0000-0000-000000000000}"/>
          </ac:spMkLst>
        </pc:spChg>
      </pc:sldChg>
      <pc:sldChg chg="modSp mod">
        <pc:chgData name="Chunping Xu" userId="a5962ba47313b1f5" providerId="LiveId" clId="{229C722F-4DA1-4E97-BAC1-D3E4BE08B181}" dt="2020-12-04T18:46:55.096" v="129" actId="255"/>
        <pc:sldMkLst>
          <pc:docMk/>
          <pc:sldMk cId="2528803733" sldId="843"/>
        </pc:sldMkLst>
        <pc:spChg chg="mod">
          <ac:chgData name="Chunping Xu" userId="a5962ba47313b1f5" providerId="LiveId" clId="{229C722F-4DA1-4E97-BAC1-D3E4BE08B181}" dt="2020-12-04T18:46:55.096" v="129" actId="255"/>
          <ac:spMkLst>
            <pc:docMk/>
            <pc:sldMk cId="2528803733" sldId="843"/>
            <ac:spMk id="441" creationId="{00000000-0000-0000-0000-000000000000}"/>
          </ac:spMkLst>
        </pc:spChg>
      </pc:sldChg>
      <pc:sldChg chg="modSp mod">
        <pc:chgData name="Chunping Xu" userId="a5962ba47313b1f5" providerId="LiveId" clId="{229C722F-4DA1-4E97-BAC1-D3E4BE08B181}" dt="2020-12-04T18:47:04.537" v="130" actId="255"/>
        <pc:sldMkLst>
          <pc:docMk/>
          <pc:sldMk cId="3125448393" sldId="844"/>
        </pc:sldMkLst>
        <pc:spChg chg="mod">
          <ac:chgData name="Chunping Xu" userId="a5962ba47313b1f5" providerId="LiveId" clId="{229C722F-4DA1-4E97-BAC1-D3E4BE08B181}" dt="2020-12-04T18:47:04.537" v="130" actId="255"/>
          <ac:spMkLst>
            <pc:docMk/>
            <pc:sldMk cId="3125448393" sldId="844"/>
            <ac:spMk id="441" creationId="{00000000-0000-0000-0000-000000000000}"/>
          </ac:spMkLst>
        </pc:spChg>
      </pc:sldChg>
      <pc:sldChg chg="modSp mod">
        <pc:chgData name="Chunping Xu" userId="a5962ba47313b1f5" providerId="LiveId" clId="{229C722F-4DA1-4E97-BAC1-D3E4BE08B181}" dt="2020-12-04T06:16:34.331" v="9" actId="6549"/>
        <pc:sldMkLst>
          <pc:docMk/>
          <pc:sldMk cId="96890483" sldId="845"/>
        </pc:sldMkLst>
        <pc:spChg chg="mod">
          <ac:chgData name="Chunping Xu" userId="a5962ba47313b1f5" providerId="LiveId" clId="{229C722F-4DA1-4E97-BAC1-D3E4BE08B181}" dt="2020-12-04T06:16:34.331" v="9" actId="6549"/>
          <ac:spMkLst>
            <pc:docMk/>
            <pc:sldMk cId="96890483" sldId="845"/>
            <ac:spMk id="441" creationId="{00000000-0000-0000-0000-000000000000}"/>
          </ac:spMkLst>
        </pc:spChg>
      </pc:sldChg>
      <pc:sldChg chg="modSp mod">
        <pc:chgData name="Chunping Xu" userId="a5962ba47313b1f5" providerId="LiveId" clId="{229C722F-4DA1-4E97-BAC1-D3E4BE08B181}" dt="2020-12-04T06:21:12.326" v="48" actId="20577"/>
        <pc:sldMkLst>
          <pc:docMk/>
          <pc:sldMk cId="3489066414" sldId="847"/>
        </pc:sldMkLst>
        <pc:spChg chg="mod">
          <ac:chgData name="Chunping Xu" userId="a5962ba47313b1f5" providerId="LiveId" clId="{229C722F-4DA1-4E97-BAC1-D3E4BE08B181}" dt="2020-12-04T06:21:12.326" v="48" actId="20577"/>
          <ac:spMkLst>
            <pc:docMk/>
            <pc:sldMk cId="3489066414" sldId="847"/>
            <ac:spMk id="441" creationId="{00000000-0000-0000-0000-000000000000}"/>
          </ac:spMkLst>
        </pc:spChg>
      </pc:sldChg>
      <pc:sldChg chg="modSp mod">
        <pc:chgData name="Chunping Xu" userId="a5962ba47313b1f5" providerId="LiveId" clId="{229C722F-4DA1-4E97-BAC1-D3E4BE08B181}" dt="2020-12-04T18:46:43.710" v="128" actId="255"/>
        <pc:sldMkLst>
          <pc:docMk/>
          <pc:sldMk cId="2814175321" sldId="852"/>
        </pc:sldMkLst>
        <pc:spChg chg="mod">
          <ac:chgData name="Chunping Xu" userId="a5962ba47313b1f5" providerId="LiveId" clId="{229C722F-4DA1-4E97-BAC1-D3E4BE08B181}" dt="2020-12-04T18:46:43.710" v="128" actId="255"/>
          <ac:spMkLst>
            <pc:docMk/>
            <pc:sldMk cId="2814175321" sldId="852"/>
            <ac:spMk id="441" creationId="{00000000-0000-0000-0000-000000000000}"/>
          </ac:spMkLst>
        </pc:spChg>
      </pc:sldChg>
      <pc:sldChg chg="del">
        <pc:chgData name="Chunping Xu" userId="a5962ba47313b1f5" providerId="LiveId" clId="{229C722F-4DA1-4E97-BAC1-D3E4BE08B181}" dt="2020-12-04T06:21:18.868" v="49" actId="47"/>
        <pc:sldMkLst>
          <pc:docMk/>
          <pc:sldMk cId="2771223605" sldId="865"/>
        </pc:sldMkLst>
      </pc:sldChg>
      <pc:sldChg chg="del">
        <pc:chgData name="Chunping Xu" userId="a5962ba47313b1f5" providerId="LiveId" clId="{229C722F-4DA1-4E97-BAC1-D3E4BE08B181}" dt="2020-12-04T06:21:18.868" v="49" actId="47"/>
        <pc:sldMkLst>
          <pc:docMk/>
          <pc:sldMk cId="4022564738" sldId="867"/>
        </pc:sldMkLst>
      </pc:sldChg>
      <pc:sldChg chg="del">
        <pc:chgData name="Chunping Xu" userId="a5962ba47313b1f5" providerId="LiveId" clId="{229C722F-4DA1-4E97-BAC1-D3E4BE08B181}" dt="2020-12-04T06:21:18.868" v="49" actId="47"/>
        <pc:sldMkLst>
          <pc:docMk/>
          <pc:sldMk cId="127779817" sldId="868"/>
        </pc:sldMkLst>
      </pc:sldChg>
      <pc:sldChg chg="del">
        <pc:chgData name="Chunping Xu" userId="a5962ba47313b1f5" providerId="LiveId" clId="{229C722F-4DA1-4E97-BAC1-D3E4BE08B181}" dt="2020-12-04T06:21:18.868" v="49" actId="47"/>
        <pc:sldMkLst>
          <pc:docMk/>
          <pc:sldMk cId="1131454187" sldId="869"/>
        </pc:sldMkLst>
      </pc:sldChg>
      <pc:sldChg chg="del">
        <pc:chgData name="Chunping Xu" userId="a5962ba47313b1f5" providerId="LiveId" clId="{229C722F-4DA1-4E97-BAC1-D3E4BE08B181}" dt="2020-12-04T06:21:18.868" v="49" actId="47"/>
        <pc:sldMkLst>
          <pc:docMk/>
          <pc:sldMk cId="1413157655" sldId="870"/>
        </pc:sldMkLst>
      </pc:sldChg>
      <pc:sldChg chg="del">
        <pc:chgData name="Chunping Xu" userId="a5962ba47313b1f5" providerId="LiveId" clId="{229C722F-4DA1-4E97-BAC1-D3E4BE08B181}" dt="2020-12-04T06:21:18.868" v="49" actId="47"/>
        <pc:sldMkLst>
          <pc:docMk/>
          <pc:sldMk cId="1444316163" sldId="871"/>
        </pc:sldMkLst>
      </pc:sldChg>
      <pc:sldChg chg="modSp mod">
        <pc:chgData name="Chunping Xu" userId="a5962ba47313b1f5" providerId="LiveId" clId="{229C722F-4DA1-4E97-BAC1-D3E4BE08B181}" dt="2020-12-04T06:22:12.912" v="52" actId="255"/>
        <pc:sldMkLst>
          <pc:docMk/>
          <pc:sldMk cId="4007757009" sldId="884"/>
        </pc:sldMkLst>
        <pc:spChg chg="mod">
          <ac:chgData name="Chunping Xu" userId="a5962ba47313b1f5" providerId="LiveId" clId="{229C722F-4DA1-4E97-BAC1-D3E4BE08B181}" dt="2020-12-04T06:22:12.912" v="52" actId="255"/>
          <ac:spMkLst>
            <pc:docMk/>
            <pc:sldMk cId="4007757009" sldId="884"/>
            <ac:spMk id="441" creationId="{00000000-0000-0000-0000-000000000000}"/>
          </ac:spMkLst>
        </pc:spChg>
      </pc:sldChg>
      <pc:sldChg chg="del">
        <pc:chgData name="Chunping Xu" userId="a5962ba47313b1f5" providerId="LiveId" clId="{229C722F-4DA1-4E97-BAC1-D3E4BE08B181}" dt="2020-12-04T06:21:18.868" v="49" actId="47"/>
        <pc:sldMkLst>
          <pc:docMk/>
          <pc:sldMk cId="3554349762" sldId="888"/>
        </pc:sldMkLst>
      </pc:sldChg>
      <pc:sldChg chg="del">
        <pc:chgData name="Chunping Xu" userId="a5962ba47313b1f5" providerId="LiveId" clId="{229C722F-4DA1-4E97-BAC1-D3E4BE08B181}" dt="2020-12-04T06:21:18.868" v="49" actId="47"/>
        <pc:sldMkLst>
          <pc:docMk/>
          <pc:sldMk cId="3825219379" sldId="889"/>
        </pc:sldMkLst>
      </pc:sldChg>
      <pc:sldChg chg="del">
        <pc:chgData name="Chunping Xu" userId="a5962ba47313b1f5" providerId="LiveId" clId="{229C722F-4DA1-4E97-BAC1-D3E4BE08B181}" dt="2020-12-04T06:21:18.868" v="49" actId="47"/>
        <pc:sldMkLst>
          <pc:docMk/>
          <pc:sldMk cId="2970630034" sldId="892"/>
        </pc:sldMkLst>
      </pc:sldChg>
      <pc:sldChg chg="addSp delSp modSp mod">
        <pc:chgData name="Chunping Xu" userId="a5962ba47313b1f5" providerId="LiveId" clId="{229C722F-4DA1-4E97-BAC1-D3E4BE08B181}" dt="2020-12-04T06:18:33.272" v="25" actId="22"/>
        <pc:sldMkLst>
          <pc:docMk/>
          <pc:sldMk cId="1896697651" sldId="902"/>
        </pc:sldMkLst>
        <pc:spChg chg="add del">
          <ac:chgData name="Chunping Xu" userId="a5962ba47313b1f5" providerId="LiveId" clId="{229C722F-4DA1-4E97-BAC1-D3E4BE08B181}" dt="2020-12-04T06:18:33.272" v="25" actId="22"/>
          <ac:spMkLst>
            <pc:docMk/>
            <pc:sldMk cId="1896697651" sldId="902"/>
            <ac:spMk id="4" creationId="{0969ABA5-60CA-4DC3-8839-D0032D233253}"/>
          </ac:spMkLst>
        </pc:spChg>
        <pc:spChg chg="mod">
          <ac:chgData name="Chunping Xu" userId="a5962ba47313b1f5" providerId="LiveId" clId="{229C722F-4DA1-4E97-BAC1-D3E4BE08B181}" dt="2020-12-04T06:18:24.174" v="23" actId="255"/>
          <ac:spMkLst>
            <pc:docMk/>
            <pc:sldMk cId="1896697651" sldId="902"/>
            <ac:spMk id="441" creationId="{00000000-0000-0000-0000-000000000000}"/>
          </ac:spMkLst>
        </pc:spChg>
      </pc:sldChg>
      <pc:sldChg chg="modSp mod">
        <pc:chgData name="Chunping Xu" userId="a5962ba47313b1f5" providerId="LiveId" clId="{229C722F-4DA1-4E97-BAC1-D3E4BE08B181}" dt="2020-12-04T06:22:06.604" v="51" actId="255"/>
        <pc:sldMkLst>
          <pc:docMk/>
          <pc:sldMk cId="1436200356" sldId="903"/>
        </pc:sldMkLst>
        <pc:spChg chg="mod">
          <ac:chgData name="Chunping Xu" userId="a5962ba47313b1f5" providerId="LiveId" clId="{229C722F-4DA1-4E97-BAC1-D3E4BE08B181}" dt="2020-12-04T06:22:06.604" v="51" actId="255"/>
          <ac:spMkLst>
            <pc:docMk/>
            <pc:sldMk cId="1436200356" sldId="903"/>
            <ac:spMk id="441" creationId="{00000000-0000-0000-0000-000000000000}"/>
          </ac:spMkLst>
        </pc:spChg>
      </pc:sldChg>
      <pc:sldChg chg="del">
        <pc:chgData name="Chunping Xu" userId="a5962ba47313b1f5" providerId="LiveId" clId="{229C722F-4DA1-4E97-BAC1-D3E4BE08B181}" dt="2020-12-04T06:21:18.868" v="49" actId="47"/>
        <pc:sldMkLst>
          <pc:docMk/>
          <pc:sldMk cId="2171063489" sldId="904"/>
        </pc:sldMkLst>
      </pc:sldChg>
      <pc:sldChg chg="del">
        <pc:chgData name="Chunping Xu" userId="a5962ba47313b1f5" providerId="LiveId" clId="{229C722F-4DA1-4E97-BAC1-D3E4BE08B181}" dt="2020-12-04T06:21:18.868" v="49" actId="47"/>
        <pc:sldMkLst>
          <pc:docMk/>
          <pc:sldMk cId="3101078250" sldId="905"/>
        </pc:sldMkLst>
      </pc:sldChg>
      <pc:sldChg chg="del">
        <pc:chgData name="Chunping Xu" userId="a5962ba47313b1f5" providerId="LiveId" clId="{229C722F-4DA1-4E97-BAC1-D3E4BE08B181}" dt="2020-12-04T06:21:18.868" v="49" actId="47"/>
        <pc:sldMkLst>
          <pc:docMk/>
          <pc:sldMk cId="2336106861" sldId="906"/>
        </pc:sldMkLst>
      </pc:sldChg>
      <pc:sldChg chg="modSp add mod">
        <pc:chgData name="Chunping Xu" userId="a5962ba47313b1f5" providerId="LiveId" clId="{229C722F-4DA1-4E97-BAC1-D3E4BE08B181}" dt="2020-12-04T18:47:32.209" v="131" actId="255"/>
        <pc:sldMkLst>
          <pc:docMk/>
          <pc:sldMk cId="2813726641" sldId="907"/>
        </pc:sldMkLst>
        <pc:spChg chg="mod">
          <ac:chgData name="Chunping Xu" userId="a5962ba47313b1f5" providerId="LiveId" clId="{229C722F-4DA1-4E97-BAC1-D3E4BE08B181}" dt="2020-12-04T18:47:32.209" v="131" actId="255"/>
          <ac:spMkLst>
            <pc:docMk/>
            <pc:sldMk cId="2813726641" sldId="907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229C722F-4DA1-4E97-BAC1-D3E4BE08B181}" dt="2020-12-04T06:23:47.123" v="63" actId="20577"/>
        <pc:sldMkLst>
          <pc:docMk/>
          <pc:sldMk cId="2727964911" sldId="908"/>
        </pc:sldMkLst>
        <pc:spChg chg="mod">
          <ac:chgData name="Chunping Xu" userId="a5962ba47313b1f5" providerId="LiveId" clId="{229C722F-4DA1-4E97-BAC1-D3E4BE08B181}" dt="2020-12-04T06:23:47.123" v="63" actId="20577"/>
          <ac:spMkLst>
            <pc:docMk/>
            <pc:sldMk cId="2727964911" sldId="908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229C722F-4DA1-4E97-BAC1-D3E4BE08B181}" dt="2020-12-04T06:24:25.235" v="69" actId="20577"/>
        <pc:sldMkLst>
          <pc:docMk/>
          <pc:sldMk cId="1128984360" sldId="909"/>
        </pc:sldMkLst>
        <pc:spChg chg="mod">
          <ac:chgData name="Chunping Xu" userId="a5962ba47313b1f5" providerId="LiveId" clId="{229C722F-4DA1-4E97-BAC1-D3E4BE08B181}" dt="2020-12-04T06:24:25.235" v="69" actId="20577"/>
          <ac:spMkLst>
            <pc:docMk/>
            <pc:sldMk cId="1128984360" sldId="909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229C722F-4DA1-4E97-BAC1-D3E4BE08B181}" dt="2020-12-04T06:24:52.284" v="72"/>
        <pc:sldMkLst>
          <pc:docMk/>
          <pc:sldMk cId="4162604037" sldId="910"/>
        </pc:sldMkLst>
        <pc:spChg chg="mod">
          <ac:chgData name="Chunping Xu" userId="a5962ba47313b1f5" providerId="LiveId" clId="{229C722F-4DA1-4E97-BAC1-D3E4BE08B181}" dt="2020-12-04T06:24:52.284" v="72"/>
          <ac:spMkLst>
            <pc:docMk/>
            <pc:sldMk cId="4162604037" sldId="910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229C722F-4DA1-4E97-BAC1-D3E4BE08B181}" dt="2020-12-04T06:25:07.577" v="75"/>
        <pc:sldMkLst>
          <pc:docMk/>
          <pc:sldMk cId="4019409665" sldId="911"/>
        </pc:sldMkLst>
        <pc:spChg chg="mod">
          <ac:chgData name="Chunping Xu" userId="a5962ba47313b1f5" providerId="LiveId" clId="{229C722F-4DA1-4E97-BAC1-D3E4BE08B181}" dt="2020-12-04T06:25:07.577" v="75"/>
          <ac:spMkLst>
            <pc:docMk/>
            <pc:sldMk cId="4019409665" sldId="911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229C722F-4DA1-4E97-BAC1-D3E4BE08B181}" dt="2020-12-04T06:26:01.738" v="84"/>
        <pc:sldMkLst>
          <pc:docMk/>
          <pc:sldMk cId="7925270" sldId="912"/>
        </pc:sldMkLst>
        <pc:spChg chg="mod">
          <ac:chgData name="Chunping Xu" userId="a5962ba47313b1f5" providerId="LiveId" clId="{229C722F-4DA1-4E97-BAC1-D3E4BE08B181}" dt="2020-12-04T06:26:01.738" v="84"/>
          <ac:spMkLst>
            <pc:docMk/>
            <pc:sldMk cId="7925270" sldId="912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229C722F-4DA1-4E97-BAC1-D3E4BE08B181}" dt="2020-12-04T06:27:14.147" v="88" actId="20577"/>
        <pc:sldMkLst>
          <pc:docMk/>
          <pc:sldMk cId="1543919868" sldId="913"/>
        </pc:sldMkLst>
        <pc:spChg chg="mod">
          <ac:chgData name="Chunping Xu" userId="a5962ba47313b1f5" providerId="LiveId" clId="{229C722F-4DA1-4E97-BAC1-D3E4BE08B181}" dt="2020-12-04T06:27:14.147" v="88" actId="20577"/>
          <ac:spMkLst>
            <pc:docMk/>
            <pc:sldMk cId="1543919868" sldId="913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229C722F-4DA1-4E97-BAC1-D3E4BE08B181}" dt="2020-12-04T06:28:17.629" v="95"/>
        <pc:sldMkLst>
          <pc:docMk/>
          <pc:sldMk cId="736122814" sldId="914"/>
        </pc:sldMkLst>
        <pc:spChg chg="mod">
          <ac:chgData name="Chunping Xu" userId="a5962ba47313b1f5" providerId="LiveId" clId="{229C722F-4DA1-4E97-BAC1-D3E4BE08B181}" dt="2020-12-04T06:28:17.629" v="95"/>
          <ac:spMkLst>
            <pc:docMk/>
            <pc:sldMk cId="736122814" sldId="914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229C722F-4DA1-4E97-BAC1-D3E4BE08B181}" dt="2020-12-04T06:29:16.443" v="107" actId="255"/>
        <pc:sldMkLst>
          <pc:docMk/>
          <pc:sldMk cId="1161140011" sldId="916"/>
        </pc:sldMkLst>
        <pc:spChg chg="mod">
          <ac:chgData name="Chunping Xu" userId="a5962ba47313b1f5" providerId="LiveId" clId="{229C722F-4DA1-4E97-BAC1-D3E4BE08B181}" dt="2020-12-04T06:29:16.443" v="107" actId="255"/>
          <ac:spMkLst>
            <pc:docMk/>
            <pc:sldMk cId="1161140011" sldId="916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229C722F-4DA1-4E97-BAC1-D3E4BE08B181}" dt="2020-12-04T06:25:40.822" v="81"/>
        <pc:sldMkLst>
          <pc:docMk/>
          <pc:sldMk cId="636840966" sldId="917"/>
        </pc:sldMkLst>
        <pc:spChg chg="mod">
          <ac:chgData name="Chunping Xu" userId="a5962ba47313b1f5" providerId="LiveId" clId="{229C722F-4DA1-4E97-BAC1-D3E4BE08B181}" dt="2020-12-04T06:25:40.822" v="81"/>
          <ac:spMkLst>
            <pc:docMk/>
            <pc:sldMk cId="636840966" sldId="917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229C722F-4DA1-4E97-BAC1-D3E4BE08B181}" dt="2020-12-04T06:28:44.625" v="101"/>
        <pc:sldMkLst>
          <pc:docMk/>
          <pc:sldMk cId="1092111055" sldId="918"/>
        </pc:sldMkLst>
        <pc:spChg chg="mod">
          <ac:chgData name="Chunping Xu" userId="a5962ba47313b1f5" providerId="LiveId" clId="{229C722F-4DA1-4E97-BAC1-D3E4BE08B181}" dt="2020-12-04T06:28:44.625" v="101"/>
          <ac:spMkLst>
            <pc:docMk/>
            <pc:sldMk cId="1092111055" sldId="918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229C722F-4DA1-4E97-BAC1-D3E4BE08B181}" dt="2020-12-04T06:30:34.145" v="115" actId="255"/>
        <pc:sldMkLst>
          <pc:docMk/>
          <pc:sldMk cId="2596266848" sldId="919"/>
        </pc:sldMkLst>
        <pc:spChg chg="mod">
          <ac:chgData name="Chunping Xu" userId="a5962ba47313b1f5" providerId="LiveId" clId="{229C722F-4DA1-4E97-BAC1-D3E4BE08B181}" dt="2020-12-04T06:30:34.145" v="115" actId="255"/>
          <ac:spMkLst>
            <pc:docMk/>
            <pc:sldMk cId="2596266848" sldId="919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229C722F-4DA1-4E97-BAC1-D3E4BE08B181}" dt="2020-12-04T06:31:18.946" v="120" actId="255"/>
        <pc:sldMkLst>
          <pc:docMk/>
          <pc:sldMk cId="4003578429" sldId="920"/>
        </pc:sldMkLst>
        <pc:spChg chg="mod">
          <ac:chgData name="Chunping Xu" userId="a5962ba47313b1f5" providerId="LiveId" clId="{229C722F-4DA1-4E97-BAC1-D3E4BE08B181}" dt="2020-12-04T06:31:18.946" v="120" actId="255"/>
          <ac:spMkLst>
            <pc:docMk/>
            <pc:sldMk cId="4003578429" sldId="920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229C722F-4DA1-4E97-BAC1-D3E4BE08B181}" dt="2020-12-04T06:31:49.380" v="124"/>
        <pc:sldMkLst>
          <pc:docMk/>
          <pc:sldMk cId="4177495139" sldId="921"/>
        </pc:sldMkLst>
        <pc:spChg chg="mod">
          <ac:chgData name="Chunping Xu" userId="a5962ba47313b1f5" providerId="LiveId" clId="{229C722F-4DA1-4E97-BAC1-D3E4BE08B181}" dt="2020-12-04T06:31:49.380" v="124"/>
          <ac:spMkLst>
            <pc:docMk/>
            <pc:sldMk cId="4177495139" sldId="921"/>
            <ac:spMk id="441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279454393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6453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6453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64530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64530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11078712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02412079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64530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64530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17679931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64530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69028409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40273327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02554256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42372121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93602585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29761366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26371290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24581397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17872678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73907224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77096551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9348878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3184764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2900190"/>
            <a:ext cx="9144000" cy="224331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290019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1989233"/>
            <a:ext cx="9144000" cy="17145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200150"/>
            <a:ext cx="9144000" cy="382905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3789409"/>
            <a:ext cx="5637010" cy="66158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mtClean="0"/>
              <a:t>‹#›</a:t>
            </a:fld>
            <a:endParaRPr lang="zh-TW" alt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2" y="2349218"/>
            <a:ext cx="7175351" cy="1344875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mtClean="0"/>
              <a:t>‹#›</a:t>
            </a:fld>
            <a:endParaRPr lang="zh-TW" alt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548640"/>
            <a:ext cx="6400800" cy="260604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2900190"/>
            <a:ext cx="9144000" cy="224331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290019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1989233"/>
            <a:ext cx="9144000" cy="17145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200150"/>
            <a:ext cx="9144000" cy="382905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1629486"/>
            <a:ext cx="5966666" cy="1817510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3455633"/>
            <a:ext cx="5970494" cy="626595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mtClean="0"/>
              <a:t>‹#›</a:t>
            </a:fld>
            <a:endParaRPr lang="zh-TW" alt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548639"/>
            <a:ext cx="3346704" cy="260604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548640"/>
            <a:ext cx="3346704" cy="260604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548640"/>
            <a:ext cx="3346704" cy="47982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050245"/>
            <a:ext cx="3346704" cy="20574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548640"/>
            <a:ext cx="3346704" cy="47982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049274"/>
            <a:ext cx="3346704" cy="20574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mtClean="0"/>
              <a:t>‹#›</a:t>
            </a:fld>
            <a:endParaRPr lang="zh-TW" alt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mtClean="0"/>
              <a:t>‹#›</a:t>
            </a:fld>
            <a:endParaRPr lang="zh-TW" altLang="en-US"/>
          </a:p>
        </p:txBody>
      </p:sp>
    </p:spTree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6" y="1657350"/>
            <a:ext cx="3636085" cy="943870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6" y="548640"/>
            <a:ext cx="4017085" cy="3671048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2623351"/>
            <a:ext cx="3388660" cy="160463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900190"/>
            <a:ext cx="9144000" cy="224331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290019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1989233"/>
            <a:ext cx="9144000" cy="17145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200150"/>
            <a:ext cx="9144000" cy="382905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857250"/>
            <a:ext cx="4114800" cy="2345855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757865"/>
            <a:ext cx="3694114" cy="1622265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mtClean="0"/>
              <a:t>‹#›</a:t>
            </a:fld>
            <a:endParaRPr lang="zh-TW" alt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3348316"/>
            <a:ext cx="6383538" cy="85725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548639"/>
            <a:ext cx="6400800" cy="260604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282388"/>
            <a:ext cx="2057400" cy="3928754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4" y="548640"/>
            <a:ext cx="4829287" cy="367104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2B40B8-FF84-4053-BB32-DF5A36BC3961}" type="datetimeFigureOut">
              <a:rPr lang="en-CA" smtClean="0"/>
              <a:t>2020-12-03</a:t>
            </a:fld>
            <a:endParaRPr lang="en-C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F3BD5E-1E5D-4DA6-B869-35F7AFF64074}" type="slidenum">
              <a:rPr lang="en-CA" smtClean="0"/>
              <a:t>‹#›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747719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29050"/>
            <a:ext cx="9144000" cy="131445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2905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826228"/>
            <a:ext cx="9144000" cy="17145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200150"/>
            <a:ext cx="9144000" cy="382905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90" y="3279126"/>
            <a:ext cx="6512511" cy="85725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549195"/>
            <a:ext cx="6400800" cy="26060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4629150"/>
            <a:ext cx="2514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0" y="4629150"/>
            <a:ext cx="3352801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4629150"/>
            <a:ext cx="18288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mtClean="0"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</p:sldLayoutIdLst>
  <p:hf sldNum="0" hdr="0" ftr="0" dt="0"/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662472"/>
            <a:ext cx="9144000" cy="32097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Tahoma"/>
              <a:buNone/>
            </a:pPr>
            <a:r>
              <a:rPr lang="zh-CN" altLang="en-US" sz="6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读  经</a:t>
            </a:r>
            <a:endParaRPr lang="en-US" sz="6600" b="1" dirty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Tahoma"/>
              <a:buNone/>
            </a:pPr>
            <a:endParaRPr lang="en-US" sz="4400" b="1" dirty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lvl="0" algn="ctr">
              <a:buClr>
                <a:schemeClr val="lt1"/>
              </a:buClr>
              <a:buSzPts val="2400"/>
            </a:pPr>
            <a:r>
              <a:rPr lang="zh-TW" altLang="en-US" sz="44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约翰福音 </a:t>
            </a:r>
            <a:r>
              <a:rPr lang="en-US" altLang="zh-TW" sz="44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1:1-18</a:t>
            </a:r>
            <a:endParaRPr lang="zh-TW" altLang="en-US" sz="4400" b="1" dirty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5742506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1:1 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太初有道，道与上帝同在，道就是上帝。</a:t>
            </a:r>
          </a:p>
          <a:p>
            <a:pPr lvl="0"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1:2 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这道太初与上帝同在。</a:t>
            </a:r>
          </a:p>
          <a:p>
            <a:pPr lvl="0"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1:3 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万物是借着他造的；凡被造的，没有一样不是借着他造的。</a:t>
            </a:r>
          </a:p>
          <a:p>
            <a:pPr lvl="0"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1:4 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生命在他里头，这生命就是人的光。</a:t>
            </a:r>
          </a:p>
        </p:txBody>
      </p:sp>
    </p:spTree>
    <p:extLst>
      <p:ext uri="{BB962C8B-B14F-4D97-AF65-F5344CB8AC3E}">
        <p14:creationId xmlns:p14="http://schemas.microsoft.com/office/powerpoint/2010/main" val="25288037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1:5 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光照在黑暗里，黑暗却不接受光。</a:t>
            </a:r>
          </a:p>
          <a:p>
            <a:pPr lvl="0"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1:6 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有一个人，是从上帝那里差来的，名叫约翰。</a:t>
            </a:r>
          </a:p>
          <a:p>
            <a:pPr lvl="0"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1:7 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这人来，为要作见证，就是为光作见证，叫众人因他可以信。</a:t>
            </a:r>
          </a:p>
          <a:p>
            <a:pPr lvl="0"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1:8 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他不是那光，乃是要为光作见证。</a:t>
            </a:r>
          </a:p>
        </p:txBody>
      </p:sp>
    </p:spTree>
    <p:extLst>
      <p:ext uri="{BB962C8B-B14F-4D97-AF65-F5344CB8AC3E}">
        <p14:creationId xmlns:p14="http://schemas.microsoft.com/office/powerpoint/2010/main" val="31254483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3999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1:9 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那光是真光，照亮一切生在世上的人。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1:10 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他在世界，世界也是借着他造的，世界却不认识他。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1:11 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他到自己的地方来，自己的人倒不接待他。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1:12 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凡接待他的，就是信他名的人，他就赐他们权柄作上帝的儿女。</a:t>
            </a:r>
          </a:p>
        </p:txBody>
      </p:sp>
    </p:spTree>
    <p:extLst>
      <p:ext uri="{BB962C8B-B14F-4D97-AF65-F5344CB8AC3E}">
        <p14:creationId xmlns:p14="http://schemas.microsoft.com/office/powerpoint/2010/main" val="28141753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1:13 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这等人不是从血气生的，不是从情欲生的，也不是从人意生的，乃是从上帝生的。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1:14 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道成了肉身，住在我们中间，充充满满地有恩典有真理。我们也见过他的荣光，正是父独生子的荣光。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1:15 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约翰为他作见证，喊着说：「这就是我曾说：</a:t>
            </a: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『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那在我以后来的，反成了在我以前的，因他本来在我以前。</a:t>
            </a: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』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」</a:t>
            </a:r>
          </a:p>
        </p:txBody>
      </p:sp>
    </p:spTree>
    <p:extLst>
      <p:ext uri="{BB962C8B-B14F-4D97-AF65-F5344CB8AC3E}">
        <p14:creationId xmlns:p14="http://schemas.microsoft.com/office/powerpoint/2010/main" val="18966976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1:16 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从他丰满的恩典里，我们都领受了，而且恩上加恩。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1:17 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律法本是借着摩西传的；恩典和真理都是由耶稣基督来的。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1:18 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从来没有人看见上帝，只有在父怀里的独生子将他表明出来。</a:t>
            </a:r>
          </a:p>
        </p:txBody>
      </p:sp>
    </p:spTree>
    <p:extLst>
      <p:ext uri="{BB962C8B-B14F-4D97-AF65-F5344CB8AC3E}">
        <p14:creationId xmlns:p14="http://schemas.microsoft.com/office/powerpoint/2010/main" val="28137266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159488"/>
            <a:ext cx="9144000" cy="49840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Tahoma"/>
              <a:buNone/>
            </a:pPr>
            <a:r>
              <a:rPr lang="zh-CN" altLang="en-US" sz="6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证  道</a:t>
            </a:r>
            <a:endParaRPr lang="en-US" altLang="zh-CN" sz="6000" b="1" dirty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Tahoma"/>
              <a:buNone/>
            </a:pPr>
            <a:endParaRPr lang="en-US" altLang="zh-CN" sz="4400" b="1" dirty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lvl="0" algn="ctr">
              <a:buClr>
                <a:schemeClr val="lt1"/>
              </a:buClr>
              <a:buSzPts val="2400"/>
            </a:pPr>
            <a:r>
              <a:rPr lang="zh-CN" altLang="en-US" sz="6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道成肉身的目的</a:t>
            </a:r>
            <a:endParaRPr lang="en-US" altLang="zh-TW" sz="4400" b="1" dirty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lvl="0" algn="ctr">
              <a:buClr>
                <a:schemeClr val="lt1"/>
              </a:buClr>
              <a:buSzPts val="2400"/>
            </a:pPr>
            <a:endParaRPr lang="en-US" altLang="zh-TW" sz="4400" b="1" dirty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lvl="0" algn="ctr">
              <a:buClr>
                <a:schemeClr val="lt1"/>
              </a:buClr>
              <a:buSzPts val="2400"/>
            </a:pPr>
            <a:r>
              <a:rPr lang="zh-TW" altLang="en-US" sz="44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约翰福音 </a:t>
            </a:r>
            <a:r>
              <a:rPr lang="en-US" altLang="zh-TW" sz="44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1:1-18</a:t>
            </a:r>
            <a:endParaRPr lang="zh-TW" altLang="en-US" sz="4400" b="1" dirty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968904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前言：</a:t>
            </a:r>
            <a:endParaRPr lang="en-US" altLang="zh-CN" sz="3600" b="1" dirty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lvl="0"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endParaRPr lang="en-US" altLang="zh-CN" sz="3600" b="1" dirty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lvl="0"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1:14 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道成了肉身，住在我们中间，充充满满地有恩典有真理。我们也见过他的荣光，正是父独生子的荣光。</a:t>
            </a:r>
          </a:p>
        </p:txBody>
      </p:sp>
    </p:spTree>
    <p:extLst>
      <p:ext uri="{BB962C8B-B14F-4D97-AF65-F5344CB8AC3E}">
        <p14:creationId xmlns:p14="http://schemas.microsoft.com/office/powerpoint/2010/main" val="40077570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一、天父在道成肉身里向我们启示了生命的真相。</a:t>
            </a:r>
          </a:p>
        </p:txBody>
      </p:sp>
    </p:spTree>
    <p:extLst>
      <p:ext uri="{BB962C8B-B14F-4D97-AF65-F5344CB8AC3E}">
        <p14:creationId xmlns:p14="http://schemas.microsoft.com/office/powerpoint/2010/main" val="14362003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、只有耶稣有能力向我们作完全的启示。</a:t>
            </a:r>
            <a:endParaRPr lang="en-US" altLang="zh-CN" sz="3600" b="1" dirty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endParaRPr lang="zh-CN" altLang="en-US" sz="3600" b="1" dirty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1:1 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太初有道，道与上帝同在，道就是上帝。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1:2 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这道太初与上帝同在。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1:3 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万物是借着他造的；凡被造的，没有一样不是借着他造的。</a:t>
            </a:r>
          </a:p>
        </p:txBody>
      </p:sp>
    </p:spTree>
    <p:extLst>
      <p:ext uri="{BB962C8B-B14F-4D97-AF65-F5344CB8AC3E}">
        <p14:creationId xmlns:p14="http://schemas.microsoft.com/office/powerpoint/2010/main" val="348906641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/>
          <p:cNvSpPr/>
          <p:nvPr/>
        </p:nvSpPr>
        <p:spPr>
          <a:xfrm>
            <a:off x="1925706" y="0"/>
            <a:ext cx="5184576" cy="5143500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1050" dirty="0">
              <a:solidFill>
                <a:srgbClr val="FFFF00"/>
              </a:solidFill>
            </a:endParaRPr>
          </a:p>
        </p:txBody>
      </p:sp>
      <p:sp>
        <p:nvSpPr>
          <p:cNvPr id="5" name="Oval 4"/>
          <p:cNvSpPr/>
          <p:nvPr/>
        </p:nvSpPr>
        <p:spPr>
          <a:xfrm>
            <a:off x="2789802" y="843558"/>
            <a:ext cx="3618402" cy="3456384"/>
          </a:xfrm>
          <a:prstGeom prst="ellipse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1050"/>
          </a:p>
        </p:txBody>
      </p:sp>
      <p:sp>
        <p:nvSpPr>
          <p:cNvPr id="6" name="Oval 5"/>
          <p:cNvSpPr/>
          <p:nvPr/>
        </p:nvSpPr>
        <p:spPr>
          <a:xfrm>
            <a:off x="3791930" y="1742796"/>
            <a:ext cx="1657908" cy="1657908"/>
          </a:xfrm>
          <a:prstGeom prst="ellipse">
            <a:avLst/>
          </a:prstGeom>
          <a:ln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1050"/>
          </a:p>
        </p:txBody>
      </p:sp>
      <p:sp>
        <p:nvSpPr>
          <p:cNvPr id="8" name="TextBox 7"/>
          <p:cNvSpPr txBox="1"/>
          <p:nvPr/>
        </p:nvSpPr>
        <p:spPr>
          <a:xfrm>
            <a:off x="4220775" y="273011"/>
            <a:ext cx="8002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/>
              <a:t>上帝</a:t>
            </a:r>
            <a:endParaRPr lang="en-CA" sz="24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4220775" y="1113588"/>
            <a:ext cx="8002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/>
              <a:t>灵界</a:t>
            </a:r>
            <a:endParaRPr lang="en-CA" sz="2400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4025874" y="1961719"/>
            <a:ext cx="11462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/>
              <a:t>物质界</a:t>
            </a:r>
            <a:endParaRPr lang="en-CA" sz="2400" b="1" dirty="0"/>
          </a:p>
        </p:txBody>
      </p:sp>
      <p:sp>
        <p:nvSpPr>
          <p:cNvPr id="12" name="Oval 11"/>
          <p:cNvSpPr/>
          <p:nvPr/>
        </p:nvSpPr>
        <p:spPr>
          <a:xfrm>
            <a:off x="4499776" y="2571750"/>
            <a:ext cx="144447" cy="135866"/>
          </a:xfrm>
          <a:prstGeom prst="ellipse">
            <a:avLst/>
          </a:prstGeom>
          <a:solidFill>
            <a:srgbClr val="FF000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105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773061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普遍启示：大自然，人的良心。</a:t>
            </a:r>
          </a:p>
          <a:p>
            <a:pPr lvl="0"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endParaRPr lang="en-US" altLang="zh-CN" sz="3600" b="1" dirty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lvl="0"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特殊启示：圣经，耶稣。</a:t>
            </a:r>
          </a:p>
        </p:txBody>
      </p:sp>
    </p:spTree>
    <p:extLst>
      <p:ext uri="{BB962C8B-B14F-4D97-AF65-F5344CB8AC3E}">
        <p14:creationId xmlns:p14="http://schemas.microsoft.com/office/powerpoint/2010/main" val="272796491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2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、道成肉身对我们是最直接有效的方式。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1:14 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道成了肉身，住在我们中间，充充满满地有恩典有真理。我们也见过他的荣光，正是父独生子的荣光。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1:17 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律法本是借着摩西传的；恩典和真理都是由耶稣基督来的。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1:18 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从来没有人看见上帝，只有在父怀里的独生子将他表明出来。</a:t>
            </a:r>
          </a:p>
        </p:txBody>
      </p:sp>
    </p:spTree>
    <p:extLst>
      <p:ext uri="{BB962C8B-B14F-4D97-AF65-F5344CB8AC3E}">
        <p14:creationId xmlns:p14="http://schemas.microsoft.com/office/powerpoint/2010/main" val="112898436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希伯来书</a:t>
            </a:r>
          </a:p>
          <a:p>
            <a:pPr lvl="0"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1:1 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上帝既在古时借着众先知多次多方地晓谕列祖，</a:t>
            </a:r>
          </a:p>
          <a:p>
            <a:pPr lvl="0"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1:2 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就在这末世借着他儿子晓谕我们；又早已立他为承受万有的，也曾借着他创造诸世界。</a:t>
            </a:r>
          </a:p>
          <a:p>
            <a:pPr lvl="0"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1:3 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他是上帝荣耀所发的光辉，是上帝本体的真像，常用他权能的命令托住万有。他洗净了人的罪，就坐在高天至大者的右边。</a:t>
            </a:r>
          </a:p>
        </p:txBody>
      </p:sp>
    </p:spTree>
    <p:extLst>
      <p:ext uri="{BB962C8B-B14F-4D97-AF65-F5344CB8AC3E}">
        <p14:creationId xmlns:p14="http://schemas.microsoft.com/office/powerpoint/2010/main" val="416260403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1:4 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他所承受的名，既比天使的名更尊贵，就远超过天使。</a:t>
            </a:r>
          </a:p>
          <a:p>
            <a:pPr lvl="0"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1:5 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所有的天使，上帝从来对哪一个说：你是我的儿子，我今日生你？又指着哪一个说：我要作他的父，他要作我的子？</a:t>
            </a:r>
          </a:p>
        </p:txBody>
      </p:sp>
    </p:spTree>
    <p:extLst>
      <p:ext uri="{BB962C8B-B14F-4D97-AF65-F5344CB8AC3E}">
        <p14:creationId xmlns:p14="http://schemas.microsoft.com/office/powerpoint/2010/main" val="401940966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一、天父在道成肉身里向我们启示了生命的真相。</a:t>
            </a:r>
            <a:endParaRPr lang="en-US" altLang="zh-CN" sz="3600" b="1" dirty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endParaRPr lang="en-US" altLang="zh-CN" sz="3600" b="1" dirty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二、天父在道成肉身里向我们成就了救赎的恩典。</a:t>
            </a:r>
          </a:p>
        </p:txBody>
      </p:sp>
    </p:spTree>
    <p:extLst>
      <p:ext uri="{BB962C8B-B14F-4D97-AF65-F5344CB8AC3E}">
        <p14:creationId xmlns:p14="http://schemas.microsoft.com/office/powerpoint/2010/main" val="63684096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、天父要拯救被黑暗辖制的儿女。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endParaRPr lang="zh-CN" altLang="en-US" sz="3600" b="1" dirty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1:4 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生命在他里头，这生命就是人的光。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1:5 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光照在黑暗里，黑暗却不接受光。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1:9 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那光是真光，照亮一切生在世上的人。</a:t>
            </a:r>
          </a:p>
        </p:txBody>
      </p:sp>
    </p:spTree>
    <p:extLst>
      <p:ext uri="{BB962C8B-B14F-4D97-AF65-F5344CB8AC3E}">
        <p14:creationId xmlns:p14="http://schemas.microsoft.com/office/powerpoint/2010/main" val="792527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2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、十字架上耶稣成就了生命的赎价。</a:t>
            </a:r>
          </a:p>
          <a:p>
            <a:pPr lvl="0"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endParaRPr lang="zh-CN" altLang="en-US" sz="3600" b="1" dirty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lvl="0"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1:11 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他到自己的地方来，自己的人倒不接待他。</a:t>
            </a:r>
          </a:p>
          <a:p>
            <a:pPr lvl="0"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1:12 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凡接待他的，就是信他名的人，他就赐他们权柄作上帝的儿女。</a:t>
            </a:r>
          </a:p>
          <a:p>
            <a:pPr lvl="0"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1:13 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这等人不是从血气生的，不是从情欲生的，也不是从人意生的，乃是从上帝生的。</a:t>
            </a:r>
          </a:p>
        </p:txBody>
      </p:sp>
    </p:spTree>
    <p:extLst>
      <p:ext uri="{BB962C8B-B14F-4D97-AF65-F5344CB8AC3E}">
        <p14:creationId xmlns:p14="http://schemas.microsoft.com/office/powerpoint/2010/main" val="154391986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以赛亚书</a:t>
            </a:r>
            <a:endParaRPr lang="en-US" altLang="zh-CN" sz="3600" b="1" dirty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lvl="0"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53:10 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耶和华却定意将他压伤，使他受痛苦。耶和华以他为赎罪祭（或译：他献本身为赎罪祭）。他必看见后裔，并且延长年日。耶和华所喜悦的事必在他手中亨通。</a:t>
            </a:r>
          </a:p>
          <a:p>
            <a:pPr lvl="0"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53:11 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他必看见自己劳苦的功效，便心满意足。有许多人因认识我的义仆得称为义；并且他要担当他们的罪孽。</a:t>
            </a:r>
          </a:p>
        </p:txBody>
      </p:sp>
    </p:spTree>
    <p:extLst>
      <p:ext uri="{BB962C8B-B14F-4D97-AF65-F5344CB8AC3E}">
        <p14:creationId xmlns:p14="http://schemas.microsoft.com/office/powerpoint/2010/main" val="73612281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一、天父在道成肉身里向我们启示了生命的真相。</a:t>
            </a:r>
            <a:endParaRPr lang="en-US" altLang="zh-CN" sz="3600" b="1" dirty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endParaRPr lang="en-US" altLang="zh-CN" sz="3600" b="1" dirty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二、天父在道成肉身里向我们成就了救赎的恩典。</a:t>
            </a:r>
            <a:endParaRPr lang="en-US" altLang="zh-CN" sz="3600" b="1" dirty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endParaRPr lang="en-US" altLang="zh-CN" sz="3600" b="1" dirty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三、天父的子民应当竭力作光明之子和恩典之民。</a:t>
            </a:r>
          </a:p>
        </p:txBody>
      </p:sp>
    </p:spTree>
    <p:extLst>
      <p:ext uri="{BB962C8B-B14F-4D97-AF65-F5344CB8AC3E}">
        <p14:creationId xmlns:p14="http://schemas.microsoft.com/office/powerpoint/2010/main" val="109211105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、我们要在基督里成为光明之子。</a:t>
            </a:r>
          </a:p>
          <a:p>
            <a:pPr lvl="0"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zh-CN" altLang="en-US" sz="32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约翰福音</a:t>
            </a:r>
          </a:p>
          <a:p>
            <a:pPr lvl="0"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2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8:12 </a:t>
            </a:r>
            <a:r>
              <a:rPr lang="zh-CN" altLang="en-US" sz="32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耶稣又对众人说：「我是世界的光。跟从我的，就不在黑暗里走，必要得着生命的光。」</a:t>
            </a:r>
          </a:p>
          <a:p>
            <a:pPr lvl="0"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2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8:31 </a:t>
            </a:r>
            <a:r>
              <a:rPr lang="zh-CN" altLang="en-US" sz="32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耶稣对信他的犹太人说：「你们若常常遵守我的道，就真是我的门徒；</a:t>
            </a:r>
          </a:p>
          <a:p>
            <a:pPr lvl="0"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2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8:32 </a:t>
            </a:r>
            <a:r>
              <a:rPr lang="zh-CN" altLang="en-US" sz="32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你们必晓得真理，真理必叫你们得以自由。」</a:t>
            </a:r>
          </a:p>
        </p:txBody>
      </p:sp>
    </p:spTree>
    <p:extLst>
      <p:ext uri="{BB962C8B-B14F-4D97-AF65-F5344CB8AC3E}">
        <p14:creationId xmlns:p14="http://schemas.microsoft.com/office/powerpoint/2010/main" val="116114001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zh-CN" altLang="en-US" sz="28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马太福音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28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5:13 </a:t>
            </a:r>
            <a:r>
              <a:rPr lang="zh-CN" altLang="en-US" sz="28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「你们是世上的盐。盐若失了味，怎能叫它再咸呢？以后无用，不过丢在外面，被人践踏了。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28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5:14 </a:t>
            </a:r>
            <a:r>
              <a:rPr lang="zh-CN" altLang="en-US" sz="28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你们是世上的光。城造在山上是不能隐藏的。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28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5:15 </a:t>
            </a:r>
            <a:r>
              <a:rPr lang="zh-CN" altLang="en-US" sz="28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人点灯，不放在斗底下，是放在灯台上，就照亮一家的人。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28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5:16 </a:t>
            </a:r>
            <a:r>
              <a:rPr lang="zh-CN" altLang="en-US" sz="28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你们的光也当这样照在人前，叫他们看见你们的好行为，便将荣耀归给你们在天上的父。」</a:t>
            </a:r>
          </a:p>
        </p:txBody>
      </p:sp>
    </p:spTree>
    <p:extLst>
      <p:ext uri="{BB962C8B-B14F-4D97-AF65-F5344CB8AC3E}">
        <p14:creationId xmlns:p14="http://schemas.microsoft.com/office/powerpoint/2010/main" val="259626684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2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、我们要在基督里成为恩典之民。</a:t>
            </a:r>
          </a:p>
          <a:p>
            <a:pPr lvl="0"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2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1:14 </a:t>
            </a:r>
            <a:r>
              <a:rPr lang="zh-CN" altLang="en-US" sz="32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道成了肉身，住在我们中间，充充满满地有恩典有真理。我们也见过他的荣光，正是父独生子的荣光。</a:t>
            </a:r>
          </a:p>
          <a:p>
            <a:pPr lvl="0"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2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1:15 </a:t>
            </a:r>
            <a:r>
              <a:rPr lang="zh-CN" altLang="en-US" sz="32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约翰为他作见证，喊着说：「这就是我曾说：</a:t>
            </a:r>
            <a:r>
              <a:rPr lang="en-US" altLang="zh-CN" sz="32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『</a:t>
            </a:r>
            <a:r>
              <a:rPr lang="zh-CN" altLang="en-US" sz="32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那在我以后来的，反成了在我以前的，因他本来在我以前。</a:t>
            </a:r>
            <a:r>
              <a:rPr lang="en-US" altLang="zh-CN" sz="32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』</a:t>
            </a:r>
            <a:r>
              <a:rPr lang="zh-CN" altLang="en-US" sz="32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」</a:t>
            </a:r>
          </a:p>
          <a:p>
            <a:pPr lvl="0"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2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1:16 </a:t>
            </a:r>
            <a:r>
              <a:rPr lang="zh-CN" altLang="en-US" sz="32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从他丰满的恩典里，我们都领受了，而且恩上加恩。</a:t>
            </a:r>
          </a:p>
        </p:txBody>
      </p:sp>
    </p:spTree>
    <p:extLst>
      <p:ext uri="{BB962C8B-B14F-4D97-AF65-F5344CB8AC3E}">
        <p14:creationId xmlns:p14="http://schemas.microsoft.com/office/powerpoint/2010/main" val="400357842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总结：</a:t>
            </a:r>
          </a:p>
          <a:p>
            <a:pPr lvl="0"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endParaRPr lang="zh-CN" altLang="en-US" sz="3600" b="1" dirty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lvl="0"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1:17 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律法本是借着摩西传的；恩典和真理都是由耶稣基督来的。</a:t>
            </a:r>
          </a:p>
          <a:p>
            <a:pPr lvl="0"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1:18 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从来没有人看见上帝，只有在父怀里的独生子将他表明出来。</a:t>
            </a:r>
          </a:p>
        </p:txBody>
      </p:sp>
    </p:spTree>
    <p:extLst>
      <p:ext uri="{BB962C8B-B14F-4D97-AF65-F5344CB8AC3E}">
        <p14:creationId xmlns:p14="http://schemas.microsoft.com/office/powerpoint/2010/main" val="4177495139"/>
      </p:ext>
    </p:extLst>
  </p:cSld>
  <p:clrMapOvr>
    <a:masterClrMapping/>
  </p:clrMapOvr>
</p:sld>
</file>

<file path=ppt/theme/theme1.xml><?xml version="1.0" encoding="utf-8"?>
<a:theme xmlns:a="http://schemas.openxmlformats.org/drawingml/2006/main" name="Slipstream">
  <a:themeElements>
    <a:clrScheme name="Slipstream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Slipstream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lipstream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8145</TotalTime>
  <Words>1599</Words>
  <Application>Microsoft Office PowerPoint</Application>
  <PresentationFormat>On-screen Show (16:9)</PresentationFormat>
  <Paragraphs>90</Paragraphs>
  <Slides>24</Slides>
  <Notes>23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30" baseType="lpstr">
      <vt:lpstr>PMingLiU</vt:lpstr>
      <vt:lpstr>Georgia</vt:lpstr>
      <vt:lpstr>Arial</vt:lpstr>
      <vt:lpstr>Tahoma</vt:lpstr>
      <vt:lpstr>Trebuchet MS</vt:lpstr>
      <vt:lpstr>Slipstream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SundaySchool</dc:creator>
  <cp:lastModifiedBy>Chunping Xu</cp:lastModifiedBy>
  <cp:revision>63</cp:revision>
  <dcterms:modified xsi:type="dcterms:W3CDTF">2020-12-04T18:47:49Z</dcterms:modified>
</cp:coreProperties>
</file>