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22"/>
  </p:notesMasterIdLst>
  <p:sldIdLst>
    <p:sldId id="835" r:id="rId2"/>
    <p:sldId id="843" r:id="rId3"/>
    <p:sldId id="844" r:id="rId4"/>
    <p:sldId id="852" r:id="rId5"/>
    <p:sldId id="902" r:id="rId6"/>
    <p:sldId id="845" r:id="rId7"/>
    <p:sldId id="884" r:id="rId8"/>
    <p:sldId id="903" r:id="rId9"/>
    <p:sldId id="847" r:id="rId10"/>
    <p:sldId id="904" r:id="rId11"/>
    <p:sldId id="865" r:id="rId12"/>
    <p:sldId id="867" r:id="rId13"/>
    <p:sldId id="868" r:id="rId14"/>
    <p:sldId id="869" r:id="rId15"/>
    <p:sldId id="905" r:id="rId16"/>
    <p:sldId id="870" r:id="rId17"/>
    <p:sldId id="871" r:id="rId18"/>
    <p:sldId id="888" r:id="rId19"/>
    <p:sldId id="892" r:id="rId20"/>
    <p:sldId id="906" r:id="rId21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3"/>
      <p:bold r:id="rId24"/>
      <p:italic r:id="rId25"/>
      <p:boldItalic r:id="rId26"/>
    </p:embeddedFont>
    <p:embeddedFont>
      <p:font typeface="PMingLiU" panose="02020500000000000000" pitchFamily="18" charset="-120"/>
      <p:regular r:id="rId27"/>
    </p:embeddedFont>
    <p:embeddedFont>
      <p:font typeface="Tahoma" panose="020B0604030504040204" pitchFamily="34" charset="0"/>
      <p:regular r:id="rId28"/>
      <p:bold r:id="rId29"/>
    </p:embeddedFont>
    <p:embeddedFont>
      <p:font typeface="Trebuchet MS" panose="020B0603020202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559" autoAdjust="0"/>
    <p:restoredTop sz="94694"/>
  </p:normalViewPr>
  <p:slideViewPr>
    <p:cSldViewPr snapToGrid="0">
      <p:cViewPr varScale="1">
        <p:scale>
          <a:sx n="104" d="100"/>
          <a:sy n="104" d="100"/>
        </p:scale>
        <p:origin x="235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E6D5F299-31EC-4F39-943E-328935D0A84C}"/>
    <pc:docChg chg="delSld">
      <pc:chgData name="Chunping Xu" userId="a5962ba47313b1f5" providerId="LiveId" clId="{E6D5F299-31EC-4F39-943E-328935D0A84C}" dt="2020-11-23T17:06:33.374" v="0" actId="47"/>
      <pc:docMkLst>
        <pc:docMk/>
      </pc:docMkLst>
      <pc:sldChg chg="del">
        <pc:chgData name="Chunping Xu" userId="a5962ba47313b1f5" providerId="LiveId" clId="{E6D5F299-31EC-4F39-943E-328935D0A84C}" dt="2020-11-23T17:06:33.374" v="0" actId="47"/>
        <pc:sldMkLst>
          <pc:docMk/>
          <pc:sldMk cId="3825219379" sldId="8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10787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6799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82794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21192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2295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3:1-12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那时，有施洗的约翰出来，在犹太的旷野传道，说：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「天国近了，你们应当悔改！」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这人就是先知以赛亚所说的。他说：「在旷野有人声喊着说：预备主的道，修直他的路！」</a:t>
            </a:r>
          </a:p>
        </p:txBody>
      </p:sp>
    </p:spTree>
    <p:extLst>
      <p:ext uri="{BB962C8B-B14F-4D97-AF65-F5344CB8AC3E}">
        <p14:creationId xmlns:p14="http://schemas.microsoft.com/office/powerpoint/2010/main" val="252880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这约翰身穿骆驼毛的衣服，腰束皮带，吃的是蝗虫、野蜜。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那时，耶路撒冷和犹太全地，并约旦河一带地方的人，都出去到约翰那里，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承认他们的罪，在约旦河里受他的洗。</a:t>
            </a:r>
          </a:p>
        </p:txBody>
      </p:sp>
    </p:spTree>
    <p:extLst>
      <p:ext uri="{BB962C8B-B14F-4D97-AF65-F5344CB8AC3E}">
        <p14:creationId xmlns:p14="http://schemas.microsoft.com/office/powerpoint/2010/main" val="312544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约翰看见许多法利赛人和撒都该人也来受洗，就对他们说：「毒蛇的种类！谁指示你们逃避将来的忿怒呢？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你们要结出果子来，与悔改的心相称。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不要自己心里说：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有亚伯拉罕为我们的祖宗。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我告诉你们，上帝能从这些石头中给亚伯拉罕兴起子孙来。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现在斧子已经放在树根上，凡不结好果子的树就砍下来，丢在火里。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我是用水给你们施洗，叫你们悔改。但那在我以后来的，能力比我更大，我就是给他提鞋也不配。他要用圣灵与火给你们施洗。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CN" altLang="en-US" sz="3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他手里拿着簸箕，要扬净他的场，把麦子收在仓里，把糠用不灭的火烧尽了。」</a:t>
            </a:r>
          </a:p>
        </p:txBody>
      </p:sp>
    </p:spTree>
    <p:extLst>
      <p:ext uri="{BB962C8B-B14F-4D97-AF65-F5344CB8AC3E}">
        <p14:creationId xmlns:p14="http://schemas.microsoft.com/office/powerpoint/2010/main" val="1896697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6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要水洗、更要灵洗</a:t>
            </a: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3:1-12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我是用水给你们施洗，叫你们悔改。但那在我以后来的，能力比我更大，我就是给他提鞋也不配。他要用圣灵与火给你们施洗。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他手里拿着簸箕，要扬净他的场，把麦子收在仓里，把糠用不灭的火烧尽了。</a:t>
            </a: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一、什么是灵洗？</a:t>
            </a:r>
          </a:p>
        </p:txBody>
      </p:sp>
    </p:spTree>
    <p:extLst>
      <p:ext uri="{BB962C8B-B14F-4D97-AF65-F5344CB8AC3E}">
        <p14:creationId xmlns:p14="http://schemas.microsoft.com/office/powerpoint/2010/main" val="1436200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水洗：信徒因心里相信，口里承认而接受的外在的水洗礼。点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洒水礼、浸水礼。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灵洗：圣灵因信徒内心的敞开而内驻，作内在生命即灵魂的洗礼与洁净。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一、什么是灵洗？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二、为何要灵洗？</a:t>
            </a:r>
          </a:p>
        </p:txBody>
      </p:sp>
    </p:spTree>
    <p:extLst>
      <p:ext uri="{BB962C8B-B14F-4D97-AF65-F5344CB8AC3E}">
        <p14:creationId xmlns:p14="http://schemas.microsoft.com/office/powerpoint/2010/main" val="2171063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耶稣说：「我实实在在地告诉你，人若不是从水和圣灵生的，就不能进上帝的国。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从肉身生的就是肉身；从灵生的就是灵。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我说：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你们必须重生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，你不要以为希奇。」</a:t>
            </a:r>
          </a:p>
        </p:txBody>
      </p:sp>
    </p:spTree>
    <p:extLst>
      <p:ext uri="{BB962C8B-B14F-4D97-AF65-F5344CB8AC3E}">
        <p14:creationId xmlns:p14="http://schemas.microsoft.com/office/powerpoint/2010/main" val="2771223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、灵洗才是真正得救的记号！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你们既听见真理的道，就是那叫你们得救的福音，也信了基督，既然信他，就受了所应许的圣灵为印记。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这圣灵是我们得基业的凭据，直等到上帝之民被赎，使他的荣耀得著称赞。</a:t>
            </a:r>
          </a:p>
        </p:txBody>
      </p:sp>
    </p:spTree>
    <p:extLst>
      <p:ext uri="{BB962C8B-B14F-4D97-AF65-F5344CB8AC3E}">
        <p14:creationId xmlns:p14="http://schemas.microsoft.com/office/powerpoint/2010/main" val="4022564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、在圣灵的引导下，我们才能进入真理。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「我还有好些事要告诉你们，但你们现在担当不了（或译：不能领会）。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只等真理的圣灵来了，他要引导你们明白（原文是进入）一切的真理；因为他不是凭自己说的，乃是把他所听见的都说出来，并要把将来的事告诉你们。</a:t>
            </a:r>
          </a:p>
        </p:txBody>
      </p:sp>
    </p:spTree>
    <p:extLst>
      <p:ext uri="{BB962C8B-B14F-4D97-AF65-F5344CB8AC3E}">
        <p14:creationId xmlns:p14="http://schemas.microsoft.com/office/powerpoint/2010/main" val="127779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、圣灵的保守下，我们才能随从上帝的心意。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原来体贴肉体的，就是与上帝为仇；因为不服上帝的律法，也是不能服，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而且属肉体的人不能得上帝的喜欢。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如果上帝的灵住在你们心里，你们就不属肉体，乃属圣灵了。人若没有基督的灵，就不是属基督的。</a:t>
            </a:r>
          </a:p>
        </p:txBody>
      </p:sp>
    </p:spTree>
    <p:extLst>
      <p:ext uri="{BB962C8B-B14F-4D97-AF65-F5344CB8AC3E}">
        <p14:creationId xmlns:p14="http://schemas.microsoft.com/office/powerpoint/2010/main" val="1131454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一、什么是灵洗？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二、为何要灵洗？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三、如何能灵洗？</a:t>
            </a:r>
          </a:p>
        </p:txBody>
      </p:sp>
    </p:spTree>
    <p:extLst>
      <p:ext uri="{BB962C8B-B14F-4D97-AF65-F5344CB8AC3E}">
        <p14:creationId xmlns:p14="http://schemas.microsoft.com/office/powerpoint/2010/main" val="3101078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、心里相信，口里承认，接受水礼。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你若口里认耶稣为主，心里信上帝叫他从死里复活，就必得救。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因为，人心里相信就可以称义，口里承认就可以得救。</a:t>
            </a:r>
          </a:p>
        </p:txBody>
      </p:sp>
    </p:spTree>
    <p:extLst>
      <p:ext uri="{BB962C8B-B14F-4D97-AF65-F5344CB8AC3E}">
        <p14:creationId xmlns:p14="http://schemas.microsoft.com/office/powerpoint/2010/main" val="1413157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当下，耶稣从加利利来到约旦河，见了约翰，要受他的洗。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约翰想要拦住他，说：「我当受你的洗，你反倒上我这里来吗？」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耶稣回答说：「你暂且许我，因为我们理当这样尽诸般的义（或译：礼）。」于是约翰许了他。</a:t>
            </a:r>
          </a:p>
        </p:txBody>
      </p:sp>
    </p:spTree>
    <p:extLst>
      <p:ext uri="{BB962C8B-B14F-4D97-AF65-F5344CB8AC3E}">
        <p14:creationId xmlns:p14="http://schemas.microsoft.com/office/powerpoint/2010/main" val="1444316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、信而顺服，学习圣经，接受主道。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约翰壹书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上帝的命令就是叫我们信他儿子耶稣基督的名，且照他所赐给我们的命令彼此相爱。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遵守上帝命令的，就住在上帝里面，上帝也住在他里面。我们所以知道上帝住在我们里面是因他所赐给我们的圣灵。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4349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因为外面作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犹太人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的，不是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真犹太人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；外面肉身的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割礼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，也不是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真割礼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29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惟有里面作的，才是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真犹太人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；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真割礼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也是心里的，在乎灵，不在乎仪文。这人的称赞不是从人来的，乃是从上帝来的。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70630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（应用）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因为外面作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基督徒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的，不是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真基督徒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；外面肉身的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洗礼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，也不是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真洗礼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29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惟有里面作的，才是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真基督徒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；</a:t>
            </a:r>
            <a:r>
              <a:rPr lang="zh-CN" alt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PMingLiU" panose="02020500000000000000" pitchFamily="18" charset="-120"/>
                <a:ea typeface="PMingLiU" panose="02020500000000000000" pitchFamily="18" charset="-120"/>
              </a:rPr>
              <a:t>真洗礼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也是心里的，在乎灵，不在乎仪文。这人的称赞不是从人来的，乃是从上帝来的。</a:t>
            </a:r>
          </a:p>
        </p:txBody>
      </p:sp>
    </p:spTree>
    <p:extLst>
      <p:ext uri="{BB962C8B-B14F-4D97-AF65-F5344CB8AC3E}">
        <p14:creationId xmlns:p14="http://schemas.microsoft.com/office/powerpoint/2010/main" val="2336106861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10351</TotalTime>
  <Words>1373</Words>
  <Application>Microsoft Office PowerPoint</Application>
  <PresentationFormat>On-screen Show (16:9)</PresentationFormat>
  <Paragraphs>67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Trebuchet MS</vt:lpstr>
      <vt:lpstr>PMingLiU</vt:lpstr>
      <vt:lpstr>Georgia</vt:lpstr>
      <vt:lpstr>Arial</vt:lpstr>
      <vt:lpstr>Tahoma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64</cp:revision>
  <dcterms:modified xsi:type="dcterms:W3CDTF">2020-11-23T17:07:04Z</dcterms:modified>
</cp:coreProperties>
</file>