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16"/>
  </p:notesMasterIdLst>
  <p:sldIdLst>
    <p:sldId id="835" r:id="rId2"/>
    <p:sldId id="843" r:id="rId3"/>
    <p:sldId id="844" r:id="rId4"/>
    <p:sldId id="852" r:id="rId5"/>
    <p:sldId id="845" r:id="rId6"/>
    <p:sldId id="884" r:id="rId7"/>
    <p:sldId id="847" r:id="rId8"/>
    <p:sldId id="868" r:id="rId9"/>
    <p:sldId id="899" r:id="rId10"/>
    <p:sldId id="871" r:id="rId11"/>
    <p:sldId id="900" r:id="rId12"/>
    <p:sldId id="893" r:id="rId13"/>
    <p:sldId id="894" r:id="rId14"/>
    <p:sldId id="901" r:id="rId15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PMingLiU" panose="02020500000000000000" pitchFamily="18" charset="-120"/>
      <p:regular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0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FA5C43A4-16E9-437D-AB60-06FA0C26D7C3}"/>
    <pc:docChg chg="undo custSel addSld delSld modSld">
      <pc:chgData name="Chunping Xu" userId="a5962ba47313b1f5" providerId="LiveId" clId="{FA5C43A4-16E9-437D-AB60-06FA0C26D7C3}" dt="2020-11-15T22:17:31.450" v="30" actId="207"/>
      <pc:docMkLst>
        <pc:docMk/>
      </pc:docMkLst>
      <pc:sldChg chg="del">
        <pc:chgData name="Chunping Xu" userId="a5962ba47313b1f5" providerId="LiveId" clId="{FA5C43A4-16E9-437D-AB60-06FA0C26D7C3}" dt="2020-11-15T22:13:58.081" v="1" actId="47"/>
        <pc:sldMkLst>
          <pc:docMk/>
          <pc:sldMk cId="2771223605" sldId="865"/>
        </pc:sldMkLst>
      </pc:sldChg>
      <pc:sldChg chg="del">
        <pc:chgData name="Chunping Xu" userId="a5962ba47313b1f5" providerId="LiveId" clId="{FA5C43A4-16E9-437D-AB60-06FA0C26D7C3}" dt="2020-11-15T22:13:56.944" v="0" actId="47"/>
        <pc:sldMkLst>
          <pc:docMk/>
          <pc:sldMk cId="3050489150" sldId="866"/>
        </pc:sldMkLst>
      </pc:sldChg>
      <pc:sldChg chg="del">
        <pc:chgData name="Chunping Xu" userId="a5962ba47313b1f5" providerId="LiveId" clId="{FA5C43A4-16E9-437D-AB60-06FA0C26D7C3}" dt="2020-11-15T22:13:59.611" v="3" actId="47"/>
        <pc:sldMkLst>
          <pc:docMk/>
          <pc:sldMk cId="4022564738" sldId="867"/>
        </pc:sldMkLst>
      </pc:sldChg>
      <pc:sldChg chg="del">
        <pc:chgData name="Chunping Xu" userId="a5962ba47313b1f5" providerId="LiveId" clId="{FA5C43A4-16E9-437D-AB60-06FA0C26D7C3}" dt="2020-11-15T22:14:06.329" v="6" actId="47"/>
        <pc:sldMkLst>
          <pc:docMk/>
          <pc:sldMk cId="1131454187" sldId="869"/>
        </pc:sldMkLst>
      </pc:sldChg>
      <pc:sldChg chg="del">
        <pc:chgData name="Chunping Xu" userId="a5962ba47313b1f5" providerId="LiveId" clId="{FA5C43A4-16E9-437D-AB60-06FA0C26D7C3}" dt="2020-11-15T22:14:07.965" v="8" actId="47"/>
        <pc:sldMkLst>
          <pc:docMk/>
          <pc:sldMk cId="1413157655" sldId="870"/>
        </pc:sldMkLst>
      </pc:sldChg>
      <pc:sldChg chg="del">
        <pc:chgData name="Chunping Xu" userId="a5962ba47313b1f5" providerId="LiveId" clId="{FA5C43A4-16E9-437D-AB60-06FA0C26D7C3}" dt="2020-11-15T22:14:05.519" v="5" actId="47"/>
        <pc:sldMkLst>
          <pc:docMk/>
          <pc:sldMk cId="692466551" sldId="872"/>
        </pc:sldMkLst>
      </pc:sldChg>
      <pc:sldChg chg="modSp mod">
        <pc:chgData name="Chunping Xu" userId="a5962ba47313b1f5" providerId="LiveId" clId="{FA5C43A4-16E9-437D-AB60-06FA0C26D7C3}" dt="2020-11-15T22:17:31.450" v="30" actId="207"/>
        <pc:sldMkLst>
          <pc:docMk/>
          <pc:sldMk cId="4007757009" sldId="884"/>
        </pc:sldMkLst>
        <pc:spChg chg="mod">
          <ac:chgData name="Chunping Xu" userId="a5962ba47313b1f5" providerId="LiveId" clId="{FA5C43A4-16E9-437D-AB60-06FA0C26D7C3}" dt="2020-11-15T22:17:31.450" v="30" actId="20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FA5C43A4-16E9-437D-AB60-06FA0C26D7C3}" dt="2020-11-15T22:14:33.036" v="10" actId="47"/>
        <pc:sldMkLst>
          <pc:docMk/>
          <pc:sldMk cId="3554349762" sldId="888"/>
        </pc:sldMkLst>
      </pc:sldChg>
      <pc:sldChg chg="add del">
        <pc:chgData name="Chunping Xu" userId="a5962ba47313b1f5" providerId="LiveId" clId="{FA5C43A4-16E9-437D-AB60-06FA0C26D7C3}" dt="2020-11-15T22:15:26.001" v="18" actId="47"/>
        <pc:sldMkLst>
          <pc:docMk/>
          <pc:sldMk cId="3825219379" sldId="889"/>
        </pc:sldMkLst>
      </pc:sldChg>
      <pc:sldChg chg="add del">
        <pc:chgData name="Chunping Xu" userId="a5962ba47313b1f5" providerId="LiveId" clId="{FA5C43A4-16E9-437D-AB60-06FA0C26D7C3}" dt="2020-11-15T22:15:26.746" v="19" actId="47"/>
        <pc:sldMkLst>
          <pc:docMk/>
          <pc:sldMk cId="2970630034" sldId="892"/>
        </pc:sldMkLst>
      </pc:sldChg>
      <pc:sldChg chg="modSp mod">
        <pc:chgData name="Chunping Xu" userId="a5962ba47313b1f5" providerId="LiveId" clId="{FA5C43A4-16E9-437D-AB60-06FA0C26D7C3}" dt="2020-11-15T22:17:06.879" v="29" actId="255"/>
        <pc:sldMkLst>
          <pc:docMk/>
          <pc:sldMk cId="3356141396" sldId="893"/>
        </pc:sldMkLst>
        <pc:spChg chg="mod">
          <ac:chgData name="Chunping Xu" userId="a5962ba47313b1f5" providerId="LiveId" clId="{FA5C43A4-16E9-437D-AB60-06FA0C26D7C3}" dt="2020-11-15T22:17:06.879" v="29" actId="255"/>
          <ac:spMkLst>
            <pc:docMk/>
            <pc:sldMk cId="3356141396" sldId="893"/>
            <ac:spMk id="441" creationId="{00000000-0000-0000-0000-000000000000}"/>
          </ac:spMkLst>
        </pc:spChg>
      </pc:sldChg>
      <pc:sldChg chg="del">
        <pc:chgData name="Chunping Xu" userId="a5962ba47313b1f5" providerId="LiveId" clId="{FA5C43A4-16E9-437D-AB60-06FA0C26D7C3}" dt="2020-11-15T22:13:58.848" v="2" actId="47"/>
        <pc:sldMkLst>
          <pc:docMk/>
          <pc:sldMk cId="1020413872" sldId="896"/>
        </pc:sldMkLst>
      </pc:sldChg>
      <pc:sldChg chg="del">
        <pc:chgData name="Chunping Xu" userId="a5962ba47313b1f5" providerId="LiveId" clId="{FA5C43A4-16E9-437D-AB60-06FA0C26D7C3}" dt="2020-11-15T22:14:02.761" v="4" actId="47"/>
        <pc:sldMkLst>
          <pc:docMk/>
          <pc:sldMk cId="2418322402" sldId="897"/>
        </pc:sldMkLst>
      </pc:sldChg>
      <pc:sldChg chg="del">
        <pc:chgData name="Chunping Xu" userId="a5962ba47313b1f5" providerId="LiveId" clId="{FA5C43A4-16E9-437D-AB60-06FA0C26D7C3}" dt="2020-11-15T22:14:07.238" v="7" actId="47"/>
        <pc:sldMkLst>
          <pc:docMk/>
          <pc:sldMk cId="1640415659" sldId="898"/>
        </pc:sldMkLst>
      </pc:sldChg>
      <pc:sldChg chg="modSp mod">
        <pc:chgData name="Chunping Xu" userId="a5962ba47313b1f5" providerId="LiveId" clId="{FA5C43A4-16E9-437D-AB60-06FA0C26D7C3}" dt="2020-11-15T22:14:22.506" v="9" actId="20577"/>
        <pc:sldMkLst>
          <pc:docMk/>
          <pc:sldMk cId="2033146085" sldId="899"/>
        </pc:sldMkLst>
        <pc:spChg chg="mod">
          <ac:chgData name="Chunping Xu" userId="a5962ba47313b1f5" providerId="LiveId" clId="{FA5C43A4-16E9-437D-AB60-06FA0C26D7C3}" dt="2020-11-15T22:14:22.506" v="9" actId="20577"/>
          <ac:spMkLst>
            <pc:docMk/>
            <pc:sldMk cId="2033146085" sldId="8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5C43A4-16E9-437D-AB60-06FA0C26D7C3}" dt="2020-11-15T22:16:57.089" v="27" actId="948"/>
        <pc:sldMkLst>
          <pc:docMk/>
          <pc:sldMk cId="3693627612" sldId="900"/>
        </pc:sldMkLst>
        <pc:spChg chg="mod">
          <ac:chgData name="Chunping Xu" userId="a5962ba47313b1f5" providerId="LiveId" clId="{FA5C43A4-16E9-437D-AB60-06FA0C26D7C3}" dt="2020-11-15T22:16:57.089" v="27" actId="948"/>
          <ac:spMkLst>
            <pc:docMk/>
            <pc:sldMk cId="3693627612" sldId="900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0067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56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166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12:1-8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所以弟兄们，我以上帝的慈悲劝你们，将身体献上，当作活祭，是圣洁的，是上帝所喜悦的；你们如此事奉乃是理所当然的。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不要效法这个世界，只要心意更新而变化，叫你们察验何为上帝的善良、纯全、可喜悦的旨意。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我凭着所赐我的恩对你们各人说：不要看自己过于所当看的，要照着上帝所分给各人信心的大小，看得合乎中道。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正如我们一个身子上有好些肢体，肢体也不都是一样的用处。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我们这许多人，在基督里成为一身，互相联络作肢体，也是如此。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按我们所得的恩赐，各有不同。或说预言，就当照着信心的程度说预言，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或作执事，就当专一执事；或作教导的，就当专一教导；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或作劝化的，就当专一劝化；施舍的，就当诚实；治理的，就当殷勤；怜悯人的，就当甘心。 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献上自己作活祭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12:1-8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1a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所以弟兄们，我以上帝的慈悲劝你们，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使徒保罗，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AD57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，第三次宣教快结束时，在哥林多所写的。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一、理所当然作主活祭。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所以弟兄们，我以上帝的慈悲劝你们，将身体献上，当作活祭，是圣洁的，是上帝所喜悦的；你们如此事奉乃是理所当然的。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二、心意更新作主活祭。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不要效法这个世界，只要心意更新而变化，叫你们察验何为上帝的善良、纯全、可喜悦的旨意。</a:t>
            </a:r>
          </a:p>
        </p:txBody>
      </p:sp>
    </p:spTree>
    <p:extLst>
      <p:ext uri="{BB962C8B-B14F-4D97-AF65-F5344CB8AC3E}">
        <p14:creationId xmlns:p14="http://schemas.microsoft.com/office/powerpoint/2010/main" val="12777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三、中道看己作主活祭。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3146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、各肢体要看自己看得合乎中道。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我凭着所赐我的恩对你们各人说：不要看自己过于所当看的，要照着上帝所分给各人信心的大小，看得合乎中道。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正如我们一个身子上有好些肢体，肢体也不都是一样的用处。</a:t>
            </a:r>
          </a:p>
        </p:txBody>
      </p:sp>
    </p:spTree>
    <p:extLst>
      <p:ext uri="{BB962C8B-B14F-4D97-AF65-F5344CB8AC3E}">
        <p14:creationId xmlns:p14="http://schemas.microsoft.com/office/powerpoint/2010/main" val="1444316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、肢体互相联络建立基督的身体。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我们这许多人，在基督里成为一身，互相联络作肢体，也是如此。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362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按我们所得的恩赐，各有不同。或说预言，就当照着信心的程度说预言，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或作执事，就当专一执事；或作教导的，就当专一教导；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或作劝化的，就当专一劝化；施舍的，就当诚实；治理的，就当殷勤；怜悯人的，就当甘心。 </a:t>
            </a:r>
          </a:p>
        </p:txBody>
      </p:sp>
    </p:spTree>
    <p:extLst>
      <p:ext uri="{BB962C8B-B14F-4D97-AF65-F5344CB8AC3E}">
        <p14:creationId xmlns:p14="http://schemas.microsoft.com/office/powerpoint/2010/main" val="335614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惟用爱心说诚实话，凡事长进，连于元首基督，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928823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一、理所当然作主活祭。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二、心意更新作主活祭。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三、中道看己作主活祭。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662809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8231</TotalTime>
  <Words>739</Words>
  <Application>Microsoft Office PowerPoint</Application>
  <PresentationFormat>On-screen Show (16:9)</PresentationFormat>
  <Paragraphs>38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Trebuchet MS</vt:lpstr>
      <vt:lpstr>PMingLiU</vt:lpstr>
      <vt:lpstr>Georgia</vt:lpstr>
      <vt:lpstr>Arial</vt:lpstr>
      <vt:lpstr>Tahoma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64</cp:revision>
  <dcterms:modified xsi:type="dcterms:W3CDTF">2020-11-15T22:17:37Z</dcterms:modified>
</cp:coreProperties>
</file>