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2"/>
  </p:notesMasterIdLst>
  <p:sldIdLst>
    <p:sldId id="835" r:id="rId2"/>
    <p:sldId id="843" r:id="rId3"/>
    <p:sldId id="844" r:id="rId4"/>
    <p:sldId id="852" r:id="rId5"/>
    <p:sldId id="858" r:id="rId6"/>
    <p:sldId id="853" r:id="rId7"/>
    <p:sldId id="845" r:id="rId8"/>
    <p:sldId id="884" r:id="rId9"/>
    <p:sldId id="862" r:id="rId10"/>
    <p:sldId id="863" r:id="rId11"/>
    <p:sldId id="864" r:id="rId12"/>
    <p:sldId id="847" r:id="rId13"/>
    <p:sldId id="885" r:id="rId14"/>
    <p:sldId id="868" r:id="rId15"/>
    <p:sldId id="872" r:id="rId16"/>
    <p:sldId id="887" r:id="rId17"/>
    <p:sldId id="886" r:id="rId18"/>
    <p:sldId id="888" r:id="rId19"/>
    <p:sldId id="890" r:id="rId20"/>
    <p:sldId id="893" r:id="rId21"/>
  </p:sldIdLst>
  <p:sldSz cx="9144000" cy="5143500" type="screen16x9"/>
  <p:notesSz cx="6858000" cy="9144000"/>
  <p:embeddedFontLst>
    <p:embeddedFont>
      <p:font typeface="MingLiU" panose="02020509000000000000" pitchFamily="49" charset="-120"/>
      <p:regular r:id="rId23"/>
    </p:embeddedFont>
    <p:embeddedFont>
      <p:font typeface="Georgia" panose="02040502050405020303" pitchFamily="18" charset="0"/>
      <p:regular r:id="rId24"/>
      <p:bold r:id="rId25"/>
      <p:italic r:id="rId26"/>
      <p:boldItalic r:id="rId27"/>
    </p:embeddedFont>
    <p:embeddedFont>
      <p:font typeface="PMingLiU" panose="02020500000000000000" pitchFamily="18" charset="-120"/>
      <p:regular r:id="rId28"/>
    </p:embeddedFont>
    <p:embeddedFont>
      <p:font typeface="Tahoma" panose="020B0604030504040204" pitchFamily="34" charset="0"/>
      <p:regular r:id="rId29"/>
      <p:bold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1698DA-4B29-4BF9-9805-5E03098BFCBB}" v="9" dt="2020-10-31T18:30:43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18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D11698DA-4B29-4BF9-9805-5E03098BFCBB}"/>
    <pc:docChg chg="undo custSel addSld delSld modSld sldOrd">
      <pc:chgData name="Chunping Xu" userId="a5962ba47313b1f5" providerId="LiveId" clId="{D11698DA-4B29-4BF9-9805-5E03098BFCBB}" dt="2020-10-31T18:30:43.382" v="22" actId="20577"/>
      <pc:docMkLst>
        <pc:docMk/>
      </pc:docMkLst>
      <pc:sldChg chg="del">
        <pc:chgData name="Chunping Xu" userId="a5962ba47313b1f5" providerId="LiveId" clId="{D11698DA-4B29-4BF9-9805-5E03098BFCBB}" dt="2020-10-31T18:28:01.616" v="1" actId="47"/>
        <pc:sldMkLst>
          <pc:docMk/>
          <pc:sldMk cId="2771223605" sldId="865"/>
        </pc:sldMkLst>
      </pc:sldChg>
      <pc:sldChg chg="del">
        <pc:chgData name="Chunping Xu" userId="a5962ba47313b1f5" providerId="LiveId" clId="{D11698DA-4B29-4BF9-9805-5E03098BFCBB}" dt="2020-10-31T18:27:59.166" v="0" actId="47"/>
        <pc:sldMkLst>
          <pc:docMk/>
          <pc:sldMk cId="3050489150" sldId="866"/>
        </pc:sldMkLst>
      </pc:sldChg>
      <pc:sldChg chg="del">
        <pc:chgData name="Chunping Xu" userId="a5962ba47313b1f5" providerId="LiveId" clId="{D11698DA-4B29-4BF9-9805-5E03098BFCBB}" dt="2020-10-31T18:28:02.946" v="2" actId="47"/>
        <pc:sldMkLst>
          <pc:docMk/>
          <pc:sldMk cId="4022564738" sldId="867"/>
        </pc:sldMkLst>
      </pc:sldChg>
      <pc:sldChg chg="del">
        <pc:chgData name="Chunping Xu" userId="a5962ba47313b1f5" providerId="LiveId" clId="{D11698DA-4B29-4BF9-9805-5E03098BFCBB}" dt="2020-10-31T18:30:30.209" v="18" actId="47"/>
        <pc:sldMkLst>
          <pc:docMk/>
          <pc:sldMk cId="1131454187" sldId="869"/>
        </pc:sldMkLst>
      </pc:sldChg>
      <pc:sldChg chg="del">
        <pc:chgData name="Chunping Xu" userId="a5962ba47313b1f5" providerId="LiveId" clId="{D11698DA-4B29-4BF9-9805-5E03098BFCBB}" dt="2020-10-31T18:30:30.981" v="19" actId="47"/>
        <pc:sldMkLst>
          <pc:docMk/>
          <pc:sldMk cId="1413157655" sldId="870"/>
        </pc:sldMkLst>
      </pc:sldChg>
      <pc:sldChg chg="add del">
        <pc:chgData name="Chunping Xu" userId="a5962ba47313b1f5" providerId="LiveId" clId="{D11698DA-4B29-4BF9-9805-5E03098BFCBB}" dt="2020-10-31T18:30:31.852" v="20" actId="47"/>
        <pc:sldMkLst>
          <pc:docMk/>
          <pc:sldMk cId="1444316163" sldId="871"/>
        </pc:sldMkLst>
      </pc:sldChg>
      <pc:sldChg chg="del">
        <pc:chgData name="Chunping Xu" userId="a5962ba47313b1f5" providerId="LiveId" clId="{D11698DA-4B29-4BF9-9805-5E03098BFCBB}" dt="2020-10-31T18:29:29.250" v="9" actId="47"/>
        <pc:sldMkLst>
          <pc:docMk/>
          <pc:sldMk cId="2582617231" sldId="883"/>
        </pc:sldMkLst>
      </pc:sldChg>
      <pc:sldChg chg="modSp">
        <pc:chgData name="Chunping Xu" userId="a5962ba47313b1f5" providerId="LiveId" clId="{D11698DA-4B29-4BF9-9805-5E03098BFCBB}" dt="2020-10-31T18:28:49.771" v="4" actId="2711"/>
        <pc:sldMkLst>
          <pc:docMk/>
          <pc:sldMk cId="1552241629" sldId="885"/>
        </pc:sldMkLst>
        <pc:spChg chg="mod">
          <ac:chgData name="Chunping Xu" userId="a5962ba47313b1f5" providerId="LiveId" clId="{D11698DA-4B29-4BF9-9805-5E03098BFCBB}" dt="2020-10-31T18:28:49.771" v="4" actId="2711"/>
          <ac:spMkLst>
            <pc:docMk/>
            <pc:sldMk cId="1552241629" sldId="885"/>
            <ac:spMk id="441" creationId="{00000000-0000-0000-0000-000000000000}"/>
          </ac:spMkLst>
        </pc:spChg>
      </pc:sldChg>
      <pc:sldChg chg="modSp ord">
        <pc:chgData name="Chunping Xu" userId="a5962ba47313b1f5" providerId="LiveId" clId="{D11698DA-4B29-4BF9-9805-5E03098BFCBB}" dt="2020-10-31T18:30:43.382" v="22" actId="20577"/>
        <pc:sldMkLst>
          <pc:docMk/>
          <pc:sldMk cId="2052029119" sldId="886"/>
        </pc:sldMkLst>
        <pc:spChg chg="mod">
          <ac:chgData name="Chunping Xu" userId="a5962ba47313b1f5" providerId="LiveId" clId="{D11698DA-4B29-4BF9-9805-5E03098BFCBB}" dt="2020-10-31T18:30:43.382" v="22" actId="20577"/>
          <ac:spMkLst>
            <pc:docMk/>
            <pc:sldMk cId="2052029119" sldId="886"/>
            <ac:spMk id="441" creationId="{00000000-0000-0000-0000-000000000000}"/>
          </ac:spMkLst>
        </pc:spChg>
      </pc:sldChg>
      <pc:sldChg chg="modSp">
        <pc:chgData name="Chunping Xu" userId="a5962ba47313b1f5" providerId="LiveId" clId="{D11698DA-4B29-4BF9-9805-5E03098BFCBB}" dt="2020-10-31T18:28:57.179" v="5" actId="2711"/>
        <pc:sldMkLst>
          <pc:docMk/>
          <pc:sldMk cId="1185814909" sldId="887"/>
        </pc:sldMkLst>
        <pc:spChg chg="mod">
          <ac:chgData name="Chunping Xu" userId="a5962ba47313b1f5" providerId="LiveId" clId="{D11698DA-4B29-4BF9-9805-5E03098BFCBB}" dt="2020-10-31T18:28:57.179" v="5" actId="2711"/>
          <ac:spMkLst>
            <pc:docMk/>
            <pc:sldMk cId="1185814909" sldId="887"/>
            <ac:spMk id="441" creationId="{00000000-0000-0000-0000-000000000000}"/>
          </ac:spMkLst>
        </pc:spChg>
      </pc:sldChg>
      <pc:sldChg chg="add del">
        <pc:chgData name="Chunping Xu" userId="a5962ba47313b1f5" providerId="LiveId" clId="{D11698DA-4B29-4BF9-9805-5E03098BFCBB}" dt="2020-10-31T18:30:07.900" v="16" actId="47"/>
        <pc:sldMkLst>
          <pc:docMk/>
          <pc:sldMk cId="3554349762" sldId="888"/>
        </pc:sldMkLst>
      </pc:sldChg>
      <pc:sldChg chg="modSp del">
        <pc:chgData name="Chunping Xu" userId="a5962ba47313b1f5" providerId="LiveId" clId="{D11698DA-4B29-4BF9-9805-5E03098BFCBB}" dt="2020-10-31T18:29:58.593" v="13" actId="47"/>
        <pc:sldMkLst>
          <pc:docMk/>
          <pc:sldMk cId="3825219379" sldId="889"/>
        </pc:sldMkLst>
        <pc:spChg chg="mod">
          <ac:chgData name="Chunping Xu" userId="a5962ba47313b1f5" providerId="LiveId" clId="{D11698DA-4B29-4BF9-9805-5E03098BFCBB}" dt="2020-10-31T18:29:08.230" v="6" actId="2711"/>
          <ac:spMkLst>
            <pc:docMk/>
            <pc:sldMk cId="3825219379" sldId="889"/>
            <ac:spMk id="441" creationId="{00000000-0000-0000-0000-000000000000}"/>
          </ac:spMkLst>
        </pc:spChg>
      </pc:sldChg>
      <pc:sldChg chg="modSp">
        <pc:chgData name="Chunping Xu" userId="a5962ba47313b1f5" providerId="LiveId" clId="{D11698DA-4B29-4BF9-9805-5E03098BFCBB}" dt="2020-10-31T18:29:13.950" v="7" actId="2711"/>
        <pc:sldMkLst>
          <pc:docMk/>
          <pc:sldMk cId="3805714263" sldId="890"/>
        </pc:sldMkLst>
        <pc:spChg chg="mod">
          <ac:chgData name="Chunping Xu" userId="a5962ba47313b1f5" providerId="LiveId" clId="{D11698DA-4B29-4BF9-9805-5E03098BFCBB}" dt="2020-10-31T18:29:13.950" v="7" actId="2711"/>
          <ac:spMkLst>
            <pc:docMk/>
            <pc:sldMk cId="3805714263" sldId="890"/>
            <ac:spMk id="441" creationId="{00000000-0000-0000-0000-000000000000}"/>
          </ac:spMkLst>
        </pc:spChg>
      </pc:sldChg>
      <pc:sldChg chg="del">
        <pc:chgData name="Chunping Xu" userId="a5962ba47313b1f5" providerId="LiveId" clId="{D11698DA-4B29-4BF9-9805-5E03098BFCBB}" dt="2020-10-31T18:29:50.913" v="12" actId="47"/>
        <pc:sldMkLst>
          <pc:docMk/>
          <pc:sldMk cId="2970630034" sldId="892"/>
        </pc:sldMkLst>
      </pc:sldChg>
      <pc:sldChg chg="modSp modAnim">
        <pc:chgData name="Chunping Xu" userId="a5962ba47313b1f5" providerId="LiveId" clId="{D11698DA-4B29-4BF9-9805-5E03098BFCBB}" dt="2020-10-31T18:29:44.617" v="10"/>
        <pc:sldMkLst>
          <pc:docMk/>
          <pc:sldMk cId="3356141396" sldId="893"/>
        </pc:sldMkLst>
        <pc:spChg chg="mod">
          <ac:chgData name="Chunping Xu" userId="a5962ba47313b1f5" providerId="LiveId" clId="{D11698DA-4B29-4BF9-9805-5E03098BFCBB}" dt="2020-10-31T18:29:44.617" v="10"/>
          <ac:spMkLst>
            <pc:docMk/>
            <pc:sldMk cId="3356141396" sldId="893"/>
            <ac:spMk id="441" creationId="{00000000-0000-0000-0000-000000000000}"/>
          </ac:spMkLst>
        </pc:spChg>
      </pc:sldChg>
      <pc:sldChg chg="modSp del">
        <pc:chgData name="Chunping Xu" userId="a5962ba47313b1f5" providerId="LiveId" clId="{D11698DA-4B29-4BF9-9805-5E03098BFCBB}" dt="2020-10-31T18:29:48.977" v="11" actId="47"/>
        <pc:sldMkLst>
          <pc:docMk/>
          <pc:sldMk cId="928823395" sldId="894"/>
        </pc:sldMkLst>
        <pc:spChg chg="mod">
          <ac:chgData name="Chunping Xu" userId="a5962ba47313b1f5" providerId="LiveId" clId="{D11698DA-4B29-4BF9-9805-5E03098BFCBB}" dt="2020-10-31T18:29:22.439" v="8" actId="2711"/>
          <ac:spMkLst>
            <pc:docMk/>
            <pc:sldMk cId="928823395" sldId="894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20:17-28</a:t>
            </a:r>
            <a:endParaRPr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耶稣上耶路撒冷去的时候，在路上把十二个门徒带到一边，对他们说：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 “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看哪，我们上耶路撒冷去，人子要被交给祭司长和文士。他们要定他死罪，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又交给外邦人，将他戏弄，鞭打，钉在十字架上；第三日他要复活。”</a:t>
            </a: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那时，西庇太儿子的母亲同她两个儿子上前来拜耶稣，求他一件事。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耶稣说：“你要什么呢？”她说：“愿你叫我这两个儿子在你国里，一个坐在你右边，一个坐在你左边。”</a:t>
            </a: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耶稣回答说：“你们不知道所求的是什么；我将要喝的杯，你们能喝吗？”他们说：“我们能。”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耶稣说：“我所喝的杯，你们必要喝；只是坐在我的左右，不是我可以赐的，乃是我父为谁预备的，就赐给谁。”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那十个门徒听见，就恼怒他们弟兄二人。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耶稣叫了他们来，说：“你们知道外邦人有君王为主治理他们，有大臣操权管束他们。</a:t>
            </a:r>
          </a:p>
        </p:txBody>
      </p:sp>
    </p:spTree>
    <p:extLst>
      <p:ext uri="{BB962C8B-B14F-4D97-AF65-F5344CB8AC3E}">
        <p14:creationId xmlns:p14="http://schemas.microsoft.com/office/powerpoint/2010/main" val="2685081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只是在你们中间，不可这样；你们中间谁愿为大，就必作你们的用人；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谁愿为首，就必作你们的仆人。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正如人子来，不是要受人的服事，乃是要服事人，并且要舍命，作多人的赎价。”</a:t>
            </a:r>
          </a:p>
        </p:txBody>
      </p:sp>
    </p:spTree>
    <p:extLst>
      <p:ext uri="{BB962C8B-B14F-4D97-AF65-F5344CB8AC3E}">
        <p14:creationId xmlns:p14="http://schemas.microsoft.com/office/powerpoint/2010/main" val="2354063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彼此谦卑来服事</a:t>
            </a: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20:17-28</a:t>
            </a:r>
            <a:endParaRPr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背景：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、时间：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AD30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、地点：最后一次去耶路撒冷的路上，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         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比利亚附近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、主要人物：主耶稣与门徒们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、事件焦点：作大还是作小？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687" y="26138"/>
            <a:ext cx="3542789" cy="511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078552" y="37023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03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耶稣上耶路撒冷去的时候，在路上把十二个门徒带到一边，对他们说：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 “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看哪，我们上耶路撒冷去，人子要被交给祭司长和文士。他们要定他死罪，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又交给外邦人，将他戏弄，鞭打，钉在十字架上；第三日他要复活。”</a:t>
            </a:r>
          </a:p>
        </p:txBody>
      </p:sp>
    </p:spTree>
    <p:extLst>
      <p:ext uri="{BB962C8B-B14F-4D97-AF65-F5344CB8AC3E}">
        <p14:creationId xmlns:p14="http://schemas.microsoft.com/office/powerpoint/2010/main" val="4107169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、第三次预言受难、受死、复活。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、门徒们当时明白耶稣的预言吗？</a:t>
            </a:r>
          </a:p>
        </p:txBody>
      </p:sp>
    </p:spTree>
    <p:extLst>
      <p:ext uri="{BB962C8B-B14F-4D97-AF65-F5344CB8AC3E}">
        <p14:creationId xmlns:p14="http://schemas.microsoft.com/office/powerpoint/2010/main" val="281051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一、马太福音 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20:20-21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那时，西庇太儿子的母亲同她两个儿子上前来拜耶稣，求他一件事。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耶稣说：“你要什么呢？”她说：“愿你叫我这两个儿子在你国里，一个坐在你右边，一个坐在你左边。”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问题：小姨为何要出面？</a:t>
            </a:r>
            <a:endParaRPr lang="en-CA" sz="4000" dirty="0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回应：我们要反省自己的信仰，是否合乎纯正的道理！</a:t>
            </a:r>
            <a:endParaRPr lang="en-US" altLang="zh-CN" sz="40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224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如果你们听过他的道，领了他的教，学了他的真理，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就要脱去你们从前行为上的旧人，这旧人是因私欲的迷惑渐渐变坏的；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又要将你们的心志改换一新，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并且穿上新人；这新人是照着上帝的形像造的，有真理的仁义和圣洁。</a:t>
            </a:r>
          </a:p>
        </p:txBody>
      </p:sp>
    </p:spTree>
    <p:extLst>
      <p:ext uri="{BB962C8B-B14F-4D97-AF65-F5344CB8AC3E}">
        <p14:creationId xmlns:p14="http://schemas.microsoft.com/office/powerpoint/2010/main" val="127779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二、马太福音 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20:24-25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那十个门徒听见，就恼怒他们弟兄二人。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耶稣叫了他们来，说：“你们知道外邦人有君王为主治理他们，有大臣操权管束他们。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2466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问题：门徒为何会恼怒？</a:t>
            </a:r>
            <a:endParaRPr lang="en-CA" sz="4000" dirty="0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回应：我们每人要警醒，省察自己生命中残存的罪性！</a:t>
            </a:r>
            <a:endParaRPr lang="en-US" altLang="zh-CN" sz="40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581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约翰壹书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2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15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不要爱世界和世界上的事。人若爱世界，爱父的心就不在他里面了。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16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因为，凡世界上的事，就像肉体的情欲、眼目的情欲，并今生的骄傲，都不是从父来的，乃是从世界来的。</a:t>
            </a:r>
          </a:p>
        </p:txBody>
      </p:sp>
    </p:spTree>
    <p:extLst>
      <p:ext uri="{BB962C8B-B14F-4D97-AF65-F5344CB8AC3E}">
        <p14:creationId xmlns:p14="http://schemas.microsoft.com/office/powerpoint/2010/main" val="205202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三、马太福音 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20:26-28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只是在你们中间，不可这样；你们中间谁愿为大，就必作你们的用人；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谁愿为首，就必作你们的仆人。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正如人子来，不是要受人的服事，乃是要服事人，并且要舍命，作多人的赎价。”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4349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问题：主耶稣是如何教导的？</a:t>
            </a:r>
            <a:endParaRPr lang="en-CA" sz="4000" dirty="0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回应：我们要彼此谦卑来服事！</a:t>
            </a:r>
            <a:endParaRPr lang="en-US" altLang="zh-CN" sz="40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571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）个体谦卑虚己才能带来教会的合一。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CA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2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）个人谨守本位才能带来同工的果效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。</a:t>
            </a:r>
            <a:endParaRPr lang="en-US" altLang="zh-CN" sz="40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614139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5735</TotalTime>
  <Words>1161</Words>
  <Application>Microsoft Office PowerPoint</Application>
  <PresentationFormat>On-screen Show (16:9)</PresentationFormat>
  <Paragraphs>58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PMingLiU</vt:lpstr>
      <vt:lpstr>MingLiU</vt:lpstr>
      <vt:lpstr>Georgia</vt:lpstr>
      <vt:lpstr>Tahoma</vt:lpstr>
      <vt:lpstr>Arial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2020-10-31T18:30:54Z</dcterms:modified>
</cp:coreProperties>
</file>