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6" r:id="rId1"/>
  </p:sldMasterIdLst>
  <p:notesMasterIdLst>
    <p:notesMasterId r:id="rId11"/>
  </p:notesMasterIdLst>
  <p:sldIdLst>
    <p:sldId id="835" r:id="rId2"/>
    <p:sldId id="843" r:id="rId3"/>
    <p:sldId id="844" r:id="rId4"/>
    <p:sldId id="845" r:id="rId5"/>
    <p:sldId id="846" r:id="rId6"/>
    <p:sldId id="847" r:id="rId7"/>
    <p:sldId id="848" r:id="rId8"/>
    <p:sldId id="849" r:id="rId9"/>
    <p:sldId id="850" r:id="rId10"/>
  </p:sldIdLst>
  <p:sldSz cx="9144000" cy="5143500" type="screen16x9"/>
  <p:notesSz cx="6858000" cy="9144000"/>
  <p:embeddedFontLst>
    <p:embeddedFont>
      <p:font typeface="Tahoma" panose="020B0604030504040204" pitchFamily="34" charset="0"/>
      <p:regular r:id="rId12"/>
      <p:bold r:id="rId13"/>
    </p:embeddedFont>
    <p:embeddedFont>
      <p:font typeface="Georgia" panose="02040502050405020303" pitchFamily="18" charset="0"/>
      <p:regular r:id="rId14"/>
      <p:bold r:id="rId15"/>
      <p:italic r:id="rId16"/>
      <p:boldItalic r:id="rId17"/>
    </p:embeddedFont>
    <p:embeddedFont>
      <p:font typeface="新細明體" panose="02020500000000000000" pitchFamily="18" charset="-120"/>
      <p:regular r:id="rId18"/>
    </p:embeddedFont>
    <p:embeddedFont>
      <p:font typeface="Trebuchet MS" panose="020B0603020202020204" pitchFamily="3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9559" autoAdjust="0"/>
    <p:restoredTop sz="94694"/>
  </p:normalViewPr>
  <p:slideViewPr>
    <p:cSldViewPr snapToGrid="0">
      <p:cViewPr>
        <p:scale>
          <a:sx n="90" d="100"/>
          <a:sy n="90" d="100"/>
        </p:scale>
        <p:origin x="-582" y="-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94543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548640"/>
            <a:ext cx="4829287" cy="367104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662472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28:16-20</a:t>
            </a:r>
            <a:endParaRPr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 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十一个门徒往加利利去，到了耶稣约定的山上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endParaRPr lang="en-US" altLang="zh-CN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 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他们见了耶稣就拜他，然而还有人疑惑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endParaRPr lang="en-US" altLang="zh-CN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18 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耶稣进前来，对他们说：“天上地下所有的权柄都赐给我了。</a:t>
            </a:r>
            <a:endParaRPr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28803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19 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所以，你们要去，使万民作我的门徒，奉父、子、圣灵的名给他们施洗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endParaRPr lang="en-US" altLang="zh-CN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 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凡我所吩咐你们的，都教训他们遵守，我就常与你们同在，直到世界的末了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。”</a:t>
            </a:r>
            <a:endParaRPr lang="en-US" altLang="zh-CN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25448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948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66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再思教会的大使命</a:t>
            </a:r>
            <a:endParaRPr lang="en-US" altLang="zh-CN" sz="66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28:16-20</a:t>
            </a:r>
            <a:endParaRPr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前言：（</a:t>
            </a:r>
            <a:r>
              <a:rPr lang="zh-CN" altLang="en-US" sz="4400" b="1" dirty="0"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CN" sz="4400" b="1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28:16-17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CN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1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、有人疑惑什么？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en-US" altLang="zh-CN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、有人为什么疑惑？</a:t>
            </a:r>
          </a:p>
        </p:txBody>
      </p:sp>
    </p:spTree>
    <p:extLst>
      <p:ext uri="{BB962C8B-B14F-4D97-AF65-F5344CB8AC3E}">
        <p14:creationId xmlns:p14="http://schemas.microsoft.com/office/powerpoint/2010/main" val="1207912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、解读教会的大使命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              </a:t>
            </a:r>
            <a:r>
              <a:rPr lang="en-US" altLang="zh-CN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zh-CN" altLang="en-US" sz="4400" b="1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CN" sz="4400" b="1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28:18-20a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zh-CN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、大使命的前提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。（</a:t>
            </a:r>
            <a:r>
              <a:rPr lang="zh-CN" altLang="en-US" sz="4400" b="1" dirty="0">
                <a:latin typeface="PMingLiU" panose="02020500000000000000" pitchFamily="18" charset="-120"/>
                <a:ea typeface="PMingLiU" panose="02020500000000000000" pitchFamily="18" charset="-120"/>
              </a:rPr>
              <a:t>太</a:t>
            </a:r>
            <a:r>
              <a:rPr lang="en-US" altLang="zh-CN" sz="4400" b="1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28:18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zh-CN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、大使命的内容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。（</a:t>
            </a:r>
            <a:r>
              <a:rPr lang="zh-CN" altLang="en-US" sz="4400" b="1" dirty="0">
                <a:latin typeface="PMingLiU" panose="02020500000000000000" pitchFamily="18" charset="-120"/>
                <a:ea typeface="PMingLiU" panose="02020500000000000000" pitchFamily="18" charset="-120"/>
              </a:rPr>
              <a:t>太</a:t>
            </a:r>
            <a:r>
              <a:rPr lang="en-US" altLang="zh-CN" sz="4400" b="1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28:19-20a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zh-CN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、大使命的保证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。（</a:t>
            </a:r>
            <a:r>
              <a:rPr lang="zh-CN" altLang="en-US" sz="4400" b="1" dirty="0">
                <a:latin typeface="PMingLiU" panose="02020500000000000000" pitchFamily="18" charset="-120"/>
                <a:ea typeface="PMingLiU" panose="02020500000000000000" pitchFamily="18" charset="-120"/>
              </a:rPr>
              <a:t>太</a:t>
            </a:r>
            <a:r>
              <a:rPr lang="en-US" altLang="zh-CN" sz="4400" b="1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28:20b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zh-CN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endParaRPr lang="zh-CN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89066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二、委身教会的大使命。</a:t>
            </a:r>
            <a:r>
              <a:rPr lang="en-US" altLang="zh-CN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en-US" altLang="zh-CN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            	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zh-CN" altLang="en-US" sz="4400" b="1" dirty="0">
                <a:latin typeface="PMingLiU" panose="02020500000000000000" pitchFamily="18" charset="-120"/>
                <a:ea typeface="PMingLiU" panose="02020500000000000000" pitchFamily="18" charset="-120"/>
              </a:rPr>
              <a:t>使徒行传</a:t>
            </a:r>
            <a:r>
              <a:rPr lang="en-US" altLang="zh-CN" sz="4400" b="1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1:4-11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、等候圣灵的降临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。（</a:t>
            </a:r>
            <a:r>
              <a:rPr lang="zh-CN" altLang="en-US" sz="4400" b="1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徒</a:t>
            </a:r>
            <a:r>
              <a:rPr lang="en-US" altLang="zh-CN" sz="4400" b="1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1:4-8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zh-CN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、不要站着望天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zh-CN" altLang="en-US" sz="4400" b="1" dirty="0">
                <a:latin typeface="PMingLiU" panose="02020500000000000000" pitchFamily="18" charset="-120"/>
                <a:ea typeface="PMingLiU" panose="02020500000000000000" pitchFamily="18" charset="-120"/>
              </a:rPr>
              <a:t>徒</a:t>
            </a:r>
            <a:r>
              <a:rPr lang="en-US" altLang="zh-CN" sz="4400" b="1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1:9-11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zh-CN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endParaRPr lang="en-US" altLang="zh-CN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endParaRPr lang="zh-CN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86127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、实践教会的大使命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endParaRPr lang="en-US" altLang="zh-CN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、开展针对性的福音化小组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endParaRPr lang="en-US" altLang="zh-CN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、建立系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统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化圣经教导学习。</a:t>
            </a:r>
            <a:endParaRPr lang="zh-CN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endParaRPr lang="zh-CN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86127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平衡内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建与外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展；</a:t>
            </a:r>
            <a:endParaRPr lang="en-US" altLang="zh-CN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忠心实践大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命！</a:t>
            </a:r>
            <a:endParaRPr lang="en-US" altLang="zh-CN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86127983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2458</TotalTime>
  <Words>231</Words>
  <Application>Microsoft Office PowerPoint</Application>
  <PresentationFormat>On-screen Show (16:9)</PresentationFormat>
  <Paragraphs>29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Tahoma</vt:lpstr>
      <vt:lpstr>Georgia</vt:lpstr>
      <vt:lpstr>新細明體</vt:lpstr>
      <vt:lpstr>Trebuchet MS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SundaySchool</dc:creator>
  <cp:lastModifiedBy>Chris Xu</cp:lastModifiedBy>
  <cp:revision>44</cp:revision>
  <dcterms:modified xsi:type="dcterms:W3CDTF">2020-10-23T00:04:39Z</dcterms:modified>
</cp:coreProperties>
</file>