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69" r:id="rId7"/>
    <p:sldId id="395" r:id="rId8"/>
    <p:sldId id="396" r:id="rId9"/>
    <p:sldId id="397" r:id="rId10"/>
    <p:sldId id="398" r:id="rId11"/>
    <p:sldId id="399" r:id="rId12"/>
    <p:sldId id="400" r:id="rId13"/>
    <p:sldId id="402" r:id="rId14"/>
    <p:sldId id="401" r:id="rId15"/>
    <p:sldId id="403" r:id="rId16"/>
    <p:sldId id="393" r:id="rId17"/>
    <p:sldId id="412" r:id="rId18"/>
    <p:sldId id="258" r:id="rId19"/>
    <p:sldId id="381" r:id="rId20"/>
    <p:sldId id="420" r:id="rId21"/>
    <p:sldId id="300" r:id="rId22"/>
    <p:sldId id="422" r:id="rId23"/>
    <p:sldId id="421" r:id="rId24"/>
    <p:sldId id="424" r:id="rId25"/>
    <p:sldId id="425" r:id="rId26"/>
    <p:sldId id="427" r:id="rId27"/>
    <p:sldId id="428" r:id="rId28"/>
    <p:sldId id="389" r:id="rId29"/>
    <p:sldId id="429" r:id="rId30"/>
    <p:sldId id="430" r:id="rId31"/>
    <p:sldId id="374" r:id="rId32"/>
    <p:sldId id="431" r:id="rId33"/>
    <p:sldId id="411" r:id="rId34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A78BD4-0117-4CCE-A35A-1C3BA2A2EABB}" v="131" dt="2020-06-28T18:36:25.5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327"/>
  </p:normalViewPr>
  <p:slideViewPr>
    <p:cSldViewPr snapToGrid="0">
      <p:cViewPr varScale="1">
        <p:scale>
          <a:sx n="54" d="100"/>
          <a:sy n="54" d="100"/>
        </p:scale>
        <p:origin x="1080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41B85-2AC7-41C1-BA5E-8F1FAA2E4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DCF89-8873-42B4-807E-21437388EB3B}" type="datetimeFigureOut">
              <a:rPr lang="en-US"/>
              <a:pPr>
                <a:defRPr/>
              </a:pPr>
              <a:t>7/10/2020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60F84-3108-4DAD-AB12-A41BF9B3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111F8-7694-4EC3-9906-64C151363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4454B-284C-4A21-9732-BBAC1D138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4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FFB2A-D893-4FEA-9B1C-94CBC3BB1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2BB4F-9DBC-4ECE-9783-63E4B19972AC}" type="datetimeFigureOut">
              <a:rPr lang="en-US"/>
              <a:pPr>
                <a:defRPr/>
              </a:pPr>
              <a:t>7/10/2020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1EB5B-A520-411D-B2DD-7B07B4EB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37808-A0E2-4E44-BB69-D242AFD7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C79A2-3AF4-4968-A9F1-796F3F814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6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A9A8E-BE10-4A8E-B4E5-5DEED2C1E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8AF3F-FBA8-46B2-B2F7-B89152EB765F}" type="datetimeFigureOut">
              <a:rPr lang="en-US"/>
              <a:pPr>
                <a:defRPr/>
              </a:pPr>
              <a:t>7/10/2020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A7EC2-6514-4AE4-A07D-243B50EC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72417-6AF9-4096-B456-B63E504A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FE1F-3903-43FC-8138-0D76DB274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69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8D61A9A-8F1C-4039-B9C5-8AC5BD88E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BC1BC-6CE8-4C89-9586-7EC8B4A98308}" type="datetimeFigureOut">
              <a:rPr lang="en-US"/>
              <a:pPr>
                <a:defRPr/>
              </a:pPr>
              <a:t>7/10/2020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91AB2B-9D0E-41B5-88AE-F098ECE59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EBA2BB-740D-432E-A2C0-CA8D6DAF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104E2-AF6D-4371-8E91-9682F9738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0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99613BD-3D3B-450A-8715-D6B3EEF8D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D6A29-0C10-4257-A523-88CC208DE323}" type="datetimeFigureOut">
              <a:rPr lang="en-US"/>
              <a:pPr>
                <a:defRPr/>
              </a:pPr>
              <a:t>7/10/2020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8C7E700-F6E9-49C4-897C-7A0AABA17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3B4A81D-0B5E-424C-9145-19E27D9E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26BD0-9D44-4B53-8E6C-FBBA6D007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41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244A8A0-EBF9-4A40-BA35-0E863DF0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6EA1A-6AC4-494C-86AD-36378D9667EB}" type="datetimeFigureOut">
              <a:rPr lang="en-US"/>
              <a:pPr>
                <a:defRPr/>
              </a:pPr>
              <a:t>7/10/2020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5D0B99A-061D-4303-8EE1-81677128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5E51A0-F6FD-406C-843F-22360A152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B770F-34C0-4EAA-AAF5-DDA077707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43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9653DDA-474D-43C8-A95B-8A0F3060E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1D2DC-7AF8-4FE7-9DB3-68CABD760879}" type="datetimeFigureOut">
              <a:rPr lang="en-US"/>
              <a:pPr>
                <a:defRPr/>
              </a:pPr>
              <a:t>7/10/2020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00ADD24-9B2A-4A6F-B768-87E4F2D88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9BDFC3-8C0E-44BB-8A0E-F3855549E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4B917-23D9-4C65-95FB-40C68B593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6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11CC6E0-045B-440D-9935-46C8B8E6F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17990-B336-4205-BFED-CBCFF63915A4}" type="datetimeFigureOut">
              <a:rPr lang="en-US"/>
              <a:pPr>
                <a:defRPr/>
              </a:pPr>
              <a:t>7/10/2020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0E48A1-EF6E-4F6A-AA47-38A3A3F4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51D94B-9AEC-45DF-8C19-BAF011940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A9953-3D4B-4995-A334-0CC155E35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9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4D31A2-D833-4CA5-8EC3-81AFB461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CED8D-EF49-4A35-A0C0-C9155477F880}" type="datetimeFigureOut">
              <a:rPr lang="en-US"/>
              <a:pPr>
                <a:defRPr/>
              </a:pPr>
              <a:t>7/10/2020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134CA7-4746-4BF0-8BBA-797243C43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F2C41D3-2C34-4E00-979A-60685E28F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3E714-E7C9-41FC-85E3-26F7F7CF9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1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46EA3-7430-497F-A938-395542537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098FC-5A6F-45AD-BCC9-74F82C01DA77}" type="datetimeFigureOut">
              <a:rPr lang="en-US"/>
              <a:pPr>
                <a:defRPr/>
              </a:pPr>
              <a:t>7/10/2020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55184-3789-4703-AB65-09172686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8E2AA-9641-4E27-883A-195A5B19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0144C-68A3-47BD-9AB1-033F12FDC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4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20D9C-D180-4667-8DA6-5E11572A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6F90F-89C6-4003-BDF5-9A2A1DAE5CB8}" type="datetimeFigureOut">
              <a:rPr lang="en-US"/>
              <a:pPr>
                <a:defRPr/>
              </a:pPr>
              <a:t>7/10/2020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80931-3786-4890-9775-D5120DDB0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61180-150F-4D64-B570-0CA4F50B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57D39-3165-47E5-8273-D31DCE9AC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8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89946F4-7E6C-42E4-A82D-906CD255DC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528F540-A7CF-46FD-A918-CFDFB30323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82D28-9C82-4C68-9B75-90CAD3431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5BA866-0E21-4D66-8ED0-595018DB7150}" type="datetimeFigureOut">
              <a:rPr lang="en-US"/>
              <a:pPr>
                <a:defRPr/>
              </a:pPr>
              <a:t>7/10/2020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0DA32-2BE1-49B0-BB4C-260755427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293B6-2992-4D81-A2FA-1E4A5A0FE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F5127C8-D4B2-4051-B009-1BC33D01A7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E1D00AD6-540F-4FF3-9403-C6DEEAEECB4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87120" y="1540932"/>
            <a:ext cx="9817947" cy="2061105"/>
          </a:xfrm>
        </p:spPr>
        <p:txBody>
          <a:bodyPr/>
          <a:lstStyle/>
          <a:p>
            <a:r>
              <a:rPr lang="zh-CN" altLang="en-US" sz="8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在试炼中</a:t>
            </a:r>
            <a:r>
              <a:rPr lang="zh-CN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喜乐</a:t>
            </a:r>
            <a:endParaRPr lang="en-US" altLang="en-US" sz="8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051" name="Subtitle 2">
            <a:extLst>
              <a:ext uri="{FF2B5EF4-FFF2-40B4-BE49-F238E27FC236}">
                <a16:creationId xmlns:a16="http://schemas.microsoft.com/office/drawing/2014/main" id="{FDDC0CEF-2E68-471A-B525-84DD9E6AC4E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alt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79FE254-F9BC-4C66-8ECF-59784E4AB8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067" y="83128"/>
            <a:ext cx="11074400" cy="1235033"/>
          </a:xfrm>
        </p:spPr>
        <p:txBody>
          <a:bodyPr/>
          <a:lstStyle/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1-19</a:t>
            </a:r>
            <a:endParaRPr lang="en-US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72E25C01-3E8E-4E7E-BDB8-6A68C00E9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52" y="1318162"/>
            <a:ext cx="12073247" cy="545671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3:1-2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先知哈巴谷的祷告、调用流离歌。耶和华阿、我听见你的名声就惧怕。耶和华阿、求你在这些年间复兴你的作为、在这些年间显明出来、在发怒的时候、以怜悯为念。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8129" y="190005"/>
            <a:ext cx="11756571" cy="6472051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神从提幔而来、圣者从巴兰山临到。他的荣光遮蔽诸天、颂赞充满大地。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他的辉煌如同日光．从他手里射出光线．在其中藏着他的能力。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6255" y="178130"/>
            <a:ext cx="11780322" cy="655517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在他前面有瘟疫流行、在他脚下有热症发出。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他站立、量了大地．观看、赶散万民．永久的山崩裂、长存的岭塌陷．他的作为与古时一样。</a:t>
            </a:r>
          </a:p>
        </p:txBody>
      </p:sp>
    </p:spTree>
    <p:extLst>
      <p:ext uri="{BB962C8B-B14F-4D97-AF65-F5344CB8AC3E}">
        <p14:creationId xmlns:p14="http://schemas.microsoft.com/office/powerpoint/2010/main" val="321340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127" y="0"/>
            <a:ext cx="11958452" cy="6697683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我见古珊的帐棚遭难、米甸的幔子战兢。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耶和华阿、你乘在马上、坐在得胜的车上、岂是不喜悦江河、向江河发怒气、向洋海发愤恨么。</a:t>
            </a:r>
          </a:p>
        </p:txBody>
      </p:sp>
    </p:spTree>
    <p:extLst>
      <p:ext uri="{BB962C8B-B14F-4D97-AF65-F5344CB8AC3E}">
        <p14:creationId xmlns:p14="http://schemas.microsoft.com/office/powerpoint/2010/main" val="3070813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6255" y="178130"/>
            <a:ext cx="11792197" cy="63532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你的弓全然显露向众支派所起的誓、都是可信的。你以江河分开大地。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山岭见你、无不战惧．大水泛滥过去、深渊发声、汹涌翻腾。</a:t>
            </a:r>
          </a:p>
        </p:txBody>
      </p:sp>
    </p:spTree>
    <p:extLst>
      <p:ext uri="{BB962C8B-B14F-4D97-AF65-F5344CB8AC3E}">
        <p14:creationId xmlns:p14="http://schemas.microsoft.com/office/powerpoint/2010/main" val="823768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005" y="130629"/>
            <a:ext cx="11875325" cy="660267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因你的箭射出发光、你的枪闪出光耀、日月都在本宫停住。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你发愤恨通行大地、发怒气责打列国、如同打粮。</a:t>
            </a:r>
          </a:p>
        </p:txBody>
      </p:sp>
    </p:spTree>
    <p:extLst>
      <p:ext uri="{BB962C8B-B14F-4D97-AF65-F5344CB8AC3E}">
        <p14:creationId xmlns:p14="http://schemas.microsoft.com/office/powerpoint/2010/main" val="1671113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你出来要拯救你的百姓、拯救你的受膏者、打破恶人家长的头、露出他的脚、直到颈项。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你用敌人的戈矛刺透他战士的头．他们来如旋风、要将我们分散。他们所喜爱的、是暗中吞吃贫民。</a:t>
            </a:r>
          </a:p>
        </p:txBody>
      </p:sp>
    </p:spTree>
    <p:extLst>
      <p:ext uri="{BB962C8B-B14F-4D97-AF65-F5344CB8AC3E}">
        <p14:creationId xmlns:p14="http://schemas.microsoft.com/office/powerpoint/2010/main" val="343945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53" y="190006"/>
            <a:ext cx="11910951" cy="666799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你乘马践踏红海、就是践踏汹涌的大水。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我听见耶和华的声音、身体战兢、嘴唇发颤、骨中朽烂．我在所立之处战兢．我只可安静等候灾难之日临到、犯境之民上来。</a:t>
            </a:r>
          </a:p>
        </p:txBody>
      </p:sp>
    </p:spTree>
    <p:extLst>
      <p:ext uri="{BB962C8B-B14F-4D97-AF65-F5344CB8AC3E}">
        <p14:creationId xmlns:p14="http://schemas.microsoft.com/office/powerpoint/2010/main" val="2465984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53" y="106878"/>
            <a:ext cx="11946577" cy="660268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你乘马践踏红海、就是践踏汹涌的大水。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我听见耶和华的声音、身体战兢、嘴唇发颤、骨中朽烂．我在所立之处战兢．我只可安静等候灾难之日临到、犯境之民上来。</a:t>
            </a:r>
          </a:p>
        </p:txBody>
      </p:sp>
    </p:spTree>
    <p:extLst>
      <p:ext uri="{BB962C8B-B14F-4D97-AF65-F5344CB8AC3E}">
        <p14:creationId xmlns:p14="http://schemas.microsoft.com/office/powerpoint/2010/main" val="3293319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4379" y="118753"/>
            <a:ext cx="11851574" cy="6448301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虽然无花果树不发旺、葡萄树不结果、橄榄树也不效力、田地不出粮食、圈中绝了羊、棚内也没有牛．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然而我要因耶和华欢欣、因救我的神喜乐。</a:t>
            </a:r>
          </a:p>
        </p:txBody>
      </p:sp>
    </p:spTree>
    <p:extLst>
      <p:ext uri="{BB962C8B-B14F-4D97-AF65-F5344CB8AC3E}">
        <p14:creationId xmlns:p14="http://schemas.microsoft.com/office/powerpoint/2010/main" val="1049680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3132" y="83128"/>
            <a:ext cx="11637819" cy="6875812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主耶和华是我的力量．他使我的脚快如母鹿的蹄、又使我稳行在高处。这歌交与伶长、用丝弦的乐器。</a:t>
            </a:r>
          </a:p>
        </p:txBody>
      </p:sp>
    </p:spTree>
    <p:extLst>
      <p:ext uri="{BB962C8B-B14F-4D97-AF65-F5344CB8AC3E}">
        <p14:creationId xmlns:p14="http://schemas.microsoft.com/office/powerpoint/2010/main" val="3266229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4667"/>
            <a:ext cx="11616267" cy="6358466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哈巴谷：犹大亡国前的先知。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约雅敬作犹大王。（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609-597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623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84666"/>
            <a:ext cx="11699174" cy="664864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哈巴谷的困惑 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Ch 1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为何国家衰弱，社会没有公义？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为何犹大国会被巴比伦灭亡？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巴比论的结局（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Ch 2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哈巴谷的信心（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Ch 3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787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0629" y="166254"/>
            <a:ext cx="11934701" cy="6691745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0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一．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基督徒可以在试炼中喜乐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虽然无花果树不发旺、葡萄树不结果、橄榄树也不效力、田地不出粮食、圈中绝了羊、棚内也没有牛．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然而我要因耶和华欢欣、因救我的神喜乐。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0629" y="190004"/>
            <a:ext cx="12061371" cy="6667995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我的弟兄们，你们落在百般试炼中，都要以为大喜乐；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因为知道你们的信心经过试验，就生忍耐。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但忍耐也当成功，使你们成全完备，毫无缺欠。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322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2505" y="237506"/>
            <a:ext cx="11899074" cy="6495803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二。在试炼中喜乐與憂愁共存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我听见耶和华的声音、身体战兢、嘴唇发颤、骨中朽烂．我在所立之处战兢．我只可安静等候灾难之日临到、犯境之民上来。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084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53" y="118753"/>
            <a:ext cx="11780322" cy="653142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我们在一切患难中，他就安慰我们，叫我们能用神所赐的安慰去安慰那遭各样患难的人。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我们既多受基督的苦楚，就靠基督多得安慰。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53" y="118753"/>
            <a:ext cx="11780322" cy="653142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似乎忧愁，却是常常快乐的；似乎贫穷，却是叫许多人富足的；似乎一无所有，却是样样都有的。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650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0520" y="381000"/>
            <a:ext cx="11226800" cy="6096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三．如何在试炼中喜乐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提醒神的作为（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3-15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220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4379" y="130629"/>
            <a:ext cx="11946577" cy="6727371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神从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提幔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而来、圣者从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巴兰山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临到。他的荣光遮蔽诸天、颂赞充满大地。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•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提幔：是以东的一个大城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•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巴兰山：西乃山地的一部份（申 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33:2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632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4379" y="130629"/>
            <a:ext cx="11946577" cy="6727371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我见古珊的帐棚遭难、米甸的幔子战兢。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古珊、米甸：围绕以东的地区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517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4379" y="130629"/>
            <a:ext cx="11946577" cy="6727371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因你的箭射出发光、你的枪闪出光耀、日月都在本宫停住。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•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基遍发生的一件着名事件（书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10:12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254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4379" y="130629"/>
            <a:ext cx="11946577" cy="6727371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你乘马践踏红海、就是践踏汹涌的大水。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•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过红海的事蹟（出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089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0520" y="381000"/>
            <a:ext cx="11226800" cy="6096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重复提醒自己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然而我要因耶和华欢欣、因救我的神喜乐。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306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5631" y="106877"/>
            <a:ext cx="11827824" cy="655517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弟兄们、我还有话说、你们要靠主喜乐。我把这话再写给你们、于我并不为难、于你们却是妥当。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4372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005" y="118753"/>
            <a:ext cx="11875325" cy="6638307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应用：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当用各样的智慧， 将基督的道理丰丰富富的存在心中。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942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4379" y="142504"/>
            <a:ext cx="11851574" cy="6715496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珍惜神救恩的宝贵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然而我要因耶和华欢欣、因救我的神喜乐。</a:t>
            </a:r>
          </a:p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喜乐是出於对神的赞美、敬拜。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717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4379" y="142504"/>
            <a:ext cx="11851574" cy="671549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不但如此、我也将万事当作有损的、因我以认识我主基督耶稣为至宝。我为他已经丢弃万事、看作粪土、为要得着基督．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809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38BDA-E2F8-4F53-9F08-D1758770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82" y="154378"/>
            <a:ext cx="11851573" cy="6703622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然而不要因鬼服了你们就欢喜．要因你们的名记录在天上欢喜。</a:t>
            </a:r>
          </a:p>
        </p:txBody>
      </p:sp>
    </p:spTree>
    <p:extLst>
      <p:ext uri="{BB962C8B-B14F-4D97-AF65-F5344CB8AC3E}">
        <p14:creationId xmlns:p14="http://schemas.microsoft.com/office/powerpoint/2010/main" val="2235116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354C67-B383-4E3F-9FE9-42257ADA2054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4a2e8a5f-46a6-4684-b25a-b12724a42f9d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44F871E-7C93-493C-98A2-2FE53E6E2C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26D78D-EB6D-49AA-AF91-849BF1DAA1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2e8a5f-46a6-4684-b25a-b12724a42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2611</TotalTime>
  <Words>1572</Words>
  <Application>Microsoft Office PowerPoint</Application>
  <PresentationFormat>Widescreen</PresentationFormat>
  <Paragraphs>78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66</vt:lpstr>
      <vt:lpstr>DFKai-SB</vt:lpstr>
      <vt:lpstr>Arial</vt:lpstr>
      <vt:lpstr>Calibri</vt:lpstr>
      <vt:lpstr>Calibri Light</vt:lpstr>
      <vt:lpstr>Times New Roman</vt:lpstr>
      <vt:lpstr>Office Theme</vt:lpstr>
      <vt:lpstr>在试炼中喜乐</vt:lpstr>
      <vt:lpstr>经文：哈3：1-19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对圣诞的反应</dc:title>
  <dc:creator>Jay Huang</dc:creator>
  <cp:lastModifiedBy>Jiasong Huang</cp:lastModifiedBy>
  <cp:revision>30</cp:revision>
  <dcterms:created xsi:type="dcterms:W3CDTF">2019-11-24T05:29:19Z</dcterms:created>
  <dcterms:modified xsi:type="dcterms:W3CDTF">2020-07-11T01:33:03Z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