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2"/>
  </p:notesMasterIdLst>
  <p:sldIdLst>
    <p:sldId id="256" r:id="rId5"/>
    <p:sldId id="257" r:id="rId6"/>
    <p:sldId id="269" r:id="rId7"/>
    <p:sldId id="320" r:id="rId8"/>
    <p:sldId id="334" r:id="rId9"/>
    <p:sldId id="335" r:id="rId10"/>
    <p:sldId id="336" r:id="rId11"/>
    <p:sldId id="367" r:id="rId12"/>
    <p:sldId id="368" r:id="rId13"/>
    <p:sldId id="369" r:id="rId14"/>
    <p:sldId id="322" r:id="rId15"/>
    <p:sldId id="370" r:id="rId16"/>
    <p:sldId id="258" r:id="rId17"/>
    <p:sldId id="353" r:id="rId18"/>
    <p:sldId id="356" r:id="rId19"/>
    <p:sldId id="372" r:id="rId20"/>
    <p:sldId id="377" r:id="rId21"/>
    <p:sldId id="378" r:id="rId22"/>
    <p:sldId id="379" r:id="rId23"/>
    <p:sldId id="300" r:id="rId24"/>
    <p:sldId id="371" r:id="rId25"/>
    <p:sldId id="374" r:id="rId26"/>
    <p:sldId id="380" r:id="rId27"/>
    <p:sldId id="382" r:id="rId28"/>
    <p:sldId id="381" r:id="rId29"/>
    <p:sldId id="323" r:id="rId30"/>
    <p:sldId id="373" r:id="rId3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A7AF52-D47F-49CF-957F-47C9A936783C}" v="60" dt="2020-05-05T23:44:18.6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>
        <p:scale>
          <a:sx n="62" d="100"/>
          <a:sy n="62" d="100"/>
        </p:scale>
        <p:origin x="-1411" y="-53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0BF58-834C-4C23-A9AC-2108AD581D7A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9895-C6B4-4F6E-AE99-5240828C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6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79895-C6B4-4F6E-AE99-5240828C04B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86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941B85-2AC7-41C1-BA5E-8F1FAA2E4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DCF89-8873-42B4-807E-21437388EB3B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AD60F84-3108-4DAD-AB12-A41BF9B3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8111F8-7694-4EC3-9906-64C15136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4454B-284C-4A21-9732-BBAC1D138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4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1FFB2A-D893-4FEA-9B1C-94CBC3BB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2BB4F-9DBC-4ECE-9783-63E4B19972AC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81EB5B-A520-411D-B2DD-7B07B4E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637808-A0E2-4E44-BB69-D242AFD7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79A2-3AF4-4968-A9F1-796F3F81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9A9A8E-BE10-4A8E-B4E5-5DEED2C1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8AF3F-FBA8-46B2-B2F7-B89152EB765F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AA7EC2-6514-4AE4-A07D-243B50EC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072417-6AF9-4096-B456-B63E504A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FE1F-3903-43FC-8138-0D76DB274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68D61A9A-8F1C-4039-B9C5-8AC5BD88E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BC1BC-6CE8-4C89-9586-7EC8B4A98308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2991AB2B-9D0E-41B5-88AE-F098ECE5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77EBA2BB-740D-432E-A2C0-CA8D6DAF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04E2-AF6D-4371-8E91-9682F9738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199613BD-3D3B-450A-8715-D6B3EEF8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6A29-0C10-4257-A523-88CC208DE323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78C7E700-F6E9-49C4-897C-7A0AABA1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3B4A81D-0B5E-424C-9145-19E27D9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6BD0-9D44-4B53-8E6C-FBBA6D00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C244A8A0-EBF9-4A40-BA35-0E863DF0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6EA1A-6AC4-494C-86AD-36378D9667EB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35D0B99A-061D-4303-8EE1-81677128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685E51A0-F6FD-406C-843F-22360A1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770F-34C0-4EAA-AAF5-DDA077707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F9653DDA-474D-43C8-A95B-8A0F3060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1D2DC-7AF8-4FE7-9DB3-68CABD760879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900ADD24-9B2A-4A6F-B768-87E4F2D8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59BDFC3-8C0E-44BB-8A0E-F3855549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4B917-23D9-4C65-95FB-40C68B593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6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D11CC6E0-045B-440D-9935-46C8B8E6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7990-B336-4205-BFED-CBCFF63915A4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F40E48A1-EF6E-4F6A-AA47-38A3A3F4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1351D94B-9AEC-45DF-8C19-BAF01194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A9953-3D4B-4995-A334-0CC155E35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9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064D31A2-D833-4CA5-8EC3-81AFB461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ED8D-EF49-4A35-A0C0-C9155477F880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D6134CA7-4746-4BF0-8BBA-797243C4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CF2C41D3-2C34-4E00-979A-60685E28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3E714-E7C9-41FC-85E3-26F7F7CF9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1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946EA3-7430-497F-A938-39554253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98FC-5A6F-45AD-BCC9-74F82C01DA77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655184-3789-4703-AB65-09172686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18E2AA-9641-4E27-883A-195A5B19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144C-68A3-47BD-9AB1-033F12FD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D20D9C-D180-4667-8DA6-5E1157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F90F-89C6-4003-BDF5-9A2A1DAE5CB8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880931-3786-4890-9775-D5120DDB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161180-150F-4D64-B570-0CA4F50B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57D39-3165-47E5-8273-D31DCE9AC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889946F4-7E6C-42E4-A82D-906CD255D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0528F540-A7CF-46FD-A918-CFDFB3032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382D28-9C82-4C68-9B75-90CAD3431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5BA866-0E21-4D66-8ED0-595018DB7150}" type="datetimeFigureOut">
              <a:rPr lang="en-US"/>
              <a:pPr>
                <a:defRPr/>
              </a:pPr>
              <a:t>5/6/2020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50DA32-2BE1-49B0-BB4C-260755427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B293B6-2992-4D81-A2FA-1E4A5A0FE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5127C8-D4B2-4051-B009-1BC33D01A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xmlns="" id="{E1D00AD6-540F-4FF3-9403-C6DEEAEECB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98331" y="474499"/>
            <a:ext cx="9977120" cy="2596198"/>
          </a:xfrm>
        </p:spPr>
        <p:txBody>
          <a:bodyPr/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面对危机的世代</a:t>
            </a:r>
            <a:endParaRPr lang="en-US" alt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xmlns="" id="{FDDC0CEF-2E68-471A-B525-84DD9E6AC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zh-CN" altLang="en-US" sz="7200" b="1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alt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xmlns="" id="{979FE254-F9BC-4C66-8ECF-59784E4AB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8475" y="244475"/>
            <a:ext cx="10855325" cy="1446213"/>
          </a:xfrm>
        </p:spPr>
        <p:txBody>
          <a:bodyPr/>
          <a:lstStyle/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</a:t>
            </a:r>
            <a:r>
              <a:rPr lang="zh-CN" altLang="en-US" sz="6000" b="1" u="sng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 </a:t>
            </a:r>
            <a:r>
              <a:rPr lang="en-US" altLang="zh-CN" sz="6000" b="1" u="sng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1-17</a:t>
            </a:r>
            <a:endParaRPr lang="en-US" altLang="en-US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xmlns="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9763" y="1604963"/>
            <a:ext cx="10855325" cy="4704397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先知哈巴谷所得的默示。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他说、耶和华阿、我呼求你、你不应允、要到几时呢．我因强暴哀求你、你还不拯救。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xmlns="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1200" y="375920"/>
            <a:ext cx="10688638" cy="598360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你为何使我看见罪孽．你为何看着奸恶而不理呢．毁灭和强暴在我面前．又起了争端和相斗的事。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因此律法放松、公理也不显明．恶人围困义人．所以公理显然颠倒。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xmlns="" id="{24A8B246-3A51-4F52-88DD-BEE6D0D6AD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487680"/>
            <a:ext cx="10617200" cy="587184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耶和华说、你们要向列国中观看、大大惊奇．因为在你们的时候、我行一件事、虽有人告诉你们、你们总是不信。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我必兴起迦勒底人、就是那残忍暴躁之民、通行遍地、占据那不属自己的住处。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xmlns="" id="{7C853D25-E426-4175-899A-440943D8F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5"/>
            <a:ext cx="10617200" cy="56896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他威武可畏．判断（审判）和势力、都任意发出。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他的马比豹更快、比晚上的豺狼更猛．马兵踊跃争先、都从远方而来．他们飞跑如鹰抓食．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>
            <a:extLst>
              <a:ext uri="{FF2B5EF4-FFF2-40B4-BE49-F238E27FC236}">
                <a16:creationId xmlns:a16="http://schemas.microsoft.com/office/drawing/2014/main" xmlns="" id="{FC903061-0D42-4B48-8262-BEA01D5514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477837"/>
            <a:ext cx="10820400" cy="59023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都为行强暴而来．定住脸面向前、将掳掠的人聚集、多如尘沙。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他们讥诮君王、笑话首领、嗤笑一切保障、筑垒攻取。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xmlns="" id="{F30311B9-046F-40D8-BE13-C97F3128DD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7525" y="477838"/>
            <a:ext cx="10820400" cy="59023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他以自己的势力为神、像风猛然扫过、显为有罪。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耶和华我的神、我的圣者阿、你不是从亘古而有么．我们必不至死。耶和华阿、你派定他为要刑罚人．磐石阿、你设立他为要惩治人。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xmlns="" id="{F30311B9-046F-40D8-BE13-C97F3128DD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7525" y="477838"/>
            <a:ext cx="10820400" cy="59023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你眼目清洁不看邪僻、不看奸恶．行诡诈的、你为何看着不理呢．恶人吞灭比自己公义的、你为何静默不语呢．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你为何使人如海中的鱼、又如没有管辖的爬物呢。</a:t>
            </a:r>
          </a:p>
        </p:txBody>
      </p:sp>
    </p:spTree>
    <p:extLst>
      <p:ext uri="{BB962C8B-B14F-4D97-AF65-F5344CB8AC3E}">
        <p14:creationId xmlns:p14="http://schemas.microsoft.com/office/powerpoint/2010/main" val="2888592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xmlns="" id="{F30311B9-046F-40D8-BE13-C97F3128DD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7525" y="477838"/>
            <a:ext cx="10820400" cy="59023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他用钩钩住、用网捕获、用拉网聚集他们．因此、他欢喜快乐．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就向网献祭、向网烧香、因他由此得肥美的分、和富裕的食物。</a:t>
            </a:r>
          </a:p>
        </p:txBody>
      </p:sp>
    </p:spTree>
    <p:extLst>
      <p:ext uri="{BB962C8B-B14F-4D97-AF65-F5344CB8AC3E}">
        <p14:creationId xmlns:p14="http://schemas.microsoft.com/office/powerpoint/2010/main" val="1596271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xmlns="" id="{F30311B9-046F-40D8-BE13-C97F3128DD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7525" y="477838"/>
            <a:ext cx="10820400" cy="59023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他岂可屡次倒空网罗、将列国的人时常杀戮、毫不顾惜呢。</a:t>
            </a:r>
          </a:p>
        </p:txBody>
      </p:sp>
    </p:spTree>
    <p:extLst>
      <p:ext uri="{BB962C8B-B14F-4D97-AF65-F5344CB8AC3E}">
        <p14:creationId xmlns:p14="http://schemas.microsoft.com/office/powerpoint/2010/main" val="273442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63" y="274638"/>
            <a:ext cx="11247437" cy="620712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哈巴谷：犹大亡国前的先知。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约雅敬作犹大王。（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609-597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犹大国被巴比伦灭亡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605-586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974" y="447633"/>
            <a:ext cx="10326172" cy="620712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经文段落：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哈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巴谷的抱怨 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1-4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神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的答案 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5-11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哈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巴谷的抱怨 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12-17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3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xmlns="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5125" y="346075"/>
            <a:ext cx="11491913" cy="633888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0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一。更加依靠神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1-4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	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持续的祷告</a:t>
            </a:r>
            <a:endParaRPr lang="en-US" altLang="zh-CN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先知哈巴谷所得的默示。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他说、耶和华阿、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我呼求你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、你不应允、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要到几时呢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．我因强暴哀求你、你还不拯救。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xmlns="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7520" y="487680"/>
            <a:ext cx="11328400" cy="61976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坦诚的祷告</a:t>
            </a:r>
            <a:endParaRPr lang="en-US" altLang="zh-CN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1:3-4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你为何使我看见罪孽．你为何看着奸恶而不理呢．毁灭和强暴在我面前．又起了争端和相斗的事。因此律法放松、公理也不显明．恶人围困义人．所以公理显然颠倒。</a:t>
            </a:r>
          </a:p>
        </p:txBody>
      </p:sp>
    </p:spTree>
    <p:extLst>
      <p:ext uri="{BB962C8B-B14F-4D97-AF65-F5344CB8AC3E}">
        <p14:creationId xmlns:p14="http://schemas.microsoft.com/office/powerpoint/2010/main" val="3088294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xmlns="" id="{7C853D25-E426-4175-899A-440943D8F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5"/>
            <a:ext cx="10617200" cy="56896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哈巴谷的抱怨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12-17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怀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疑神的信实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耶和华我的神、我的圣者阿、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你不是从亘古而有么．我们必不至死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。耶和华阿、你派定他为要刑罚人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89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xmlns="" id="{7C853D25-E426-4175-899A-440943D8F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4"/>
            <a:ext cx="10617200" cy="586295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怀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疑神的公义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你眼目清洁不看邪僻、不看奸恶．行诡诈的、你为何看着不理呢．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恶人吞灭比自己公义的、你为何静默不语呢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15591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xmlns="" id="{7C853D25-E426-4175-899A-440943D8F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4"/>
            <a:ext cx="10617200" cy="586295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怀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疑神的怜悯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他岂可屡次倒空网罗、将列国的人时常杀戮、毫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不顾惜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呢。</a:t>
            </a:r>
          </a:p>
        </p:txBody>
      </p:sp>
    </p:spTree>
    <p:extLst>
      <p:ext uri="{BB962C8B-B14F-4D97-AF65-F5344CB8AC3E}">
        <p14:creationId xmlns:p14="http://schemas.microsoft.com/office/powerpoint/2010/main" val="1151317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xmlns="" id="{7C853D25-E426-4175-899A-440943D8F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4"/>
            <a:ext cx="10617200" cy="586295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 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但没有放弃神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3:17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虽然无花果树不发旺，葡萄树不结果，橄榄树也不效力，田地不出粮食，圈中绝了羊，棚内也没有牛；</a:t>
            </a: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15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xmlns="" id="{7C853D25-E426-4175-899A-440943D8F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4"/>
            <a:ext cx="10617200" cy="586295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3:18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然而，我要因耶和华欢欣，因救我的神喜乐。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3:19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主耶和华是我的力量！他使我的脚快如母鹿的蹄，又使我稳行在高处。</a:t>
            </a: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01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xmlns="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0520" y="381000"/>
            <a:ext cx="11226800" cy="6096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二。认清这世界的真象（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5-11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神将兴起审判</a:t>
            </a:r>
            <a:endParaRPr lang="en-US" altLang="zh-CN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耶和华说、你们要向列国中观看、大大惊奇．因为在你们的时候、我行一件事、虽有人告诉你们、你们总是不信。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xmlns="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0520" y="381000"/>
            <a:ext cx="11226800" cy="6096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我必兴起迦勒底人、就是那残忍暴躁之民、通行遍地、占据那不属自己的住处。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他威武可畏．判断（审判）和势力、都任意发出、、、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939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xmlns="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0520" y="381000"/>
            <a:ext cx="11226800" cy="6096000"/>
          </a:xfrm>
        </p:spPr>
        <p:txBody>
          <a:bodyPr/>
          <a:lstStyle/>
          <a:p>
            <a:pPr marL="1143000" indent="-1143000">
              <a:buAutoNum type="arabicPeriod" startAt="2"/>
            </a:pP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主耶稣再来时将有审判</a:t>
            </a:r>
            <a:endParaRPr lang="en-US" altLang="zh-CN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25:31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当人子在他荣耀里、同着众天使降临的时候、要坐在他荣耀的宝座上．</a:t>
            </a: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25:32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万民都要聚集在他面前．他要把他们分别出来、好像牧羊的分别绵羊山羊一般．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717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xmlns="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412" y="762000"/>
            <a:ext cx="9139469" cy="6096000"/>
          </a:xfrm>
        </p:spPr>
        <p:txBody>
          <a:bodyPr/>
          <a:lstStyle/>
          <a:p>
            <a:pPr marL="1143000" indent="-1143000">
              <a:buAutoNum type="arabicPeriod" startAt="3"/>
            </a:pP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审判对我们的意义</a:t>
            </a:r>
            <a:endParaRPr lang="en-US" altLang="zh-CN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lphaLcPeriod"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安慰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lphaLcPeriod"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警醒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649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xmlns="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3450" y="762000"/>
            <a:ext cx="11226800" cy="6096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9:28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像这样、基督既然一次被献、担当了多人的罪、将来要向那等候他的人第二次显现、并与罪无关、乃是为拯救他们。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404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xmlns="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2877" y="628135"/>
            <a:ext cx="11226800" cy="6096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因为我们众人、必要在基督台前显露出来、叫各人按着本身所行的、或善或恶受报。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977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8" y="385763"/>
            <a:ext cx="11552237" cy="615791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三。珍惜所领受的福音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13:38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所以弟兄们、你们当晓得、赦罪的道是由这人传给你们的。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13:39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你们靠摩西的律法、在一切不得称义的事上、信靠这人、就都得称义了。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966530"/>
            <a:ext cx="11552237" cy="615791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所以你们务要小心</a:t>
            </a: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CN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CN" altLang="en-US" sz="60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免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得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先知书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上所说的临到你们。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436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44F871E-7C93-493C-98A2-2FE53E6E2C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26D78D-EB6D-49AA-AF91-849BF1DAA1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354C67-B383-4E3F-9FE9-42257ADA2054}">
  <ds:schemaRefs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4a2e8a5f-46a6-4684-b25a-b12724a42f9d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2162</TotalTime>
  <Words>1421</Words>
  <Application>Microsoft Office PowerPoint</Application>
  <PresentationFormat>Custom</PresentationFormat>
  <Paragraphs>82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面对危机的世代</vt:lpstr>
      <vt:lpstr>经文：哈 1：1-17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对圣诞的反应</dc:title>
  <dc:creator>Jay Huang</dc:creator>
  <cp:lastModifiedBy>angela</cp:lastModifiedBy>
  <cp:revision>34</cp:revision>
  <dcterms:created xsi:type="dcterms:W3CDTF">2019-11-24T05:29:19Z</dcterms:created>
  <dcterms:modified xsi:type="dcterms:W3CDTF">2020-05-06T22:44:22Z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