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6" r:id="rId3"/>
    <p:sldId id="290" r:id="rId4"/>
    <p:sldId id="291" r:id="rId5"/>
    <p:sldId id="292" r:id="rId6"/>
    <p:sldId id="293" r:id="rId7"/>
    <p:sldId id="294" r:id="rId8"/>
    <p:sldId id="295" r:id="rId9"/>
    <p:sldId id="283" r:id="rId10"/>
    <p:sldId id="288" r:id="rId11"/>
    <p:sldId id="306" r:id="rId12"/>
    <p:sldId id="307" r:id="rId13"/>
    <p:sldId id="309" r:id="rId14"/>
    <p:sldId id="311" r:id="rId15"/>
    <p:sldId id="310" r:id="rId16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60"/>
  </p:normalViewPr>
  <p:slideViewPr>
    <p:cSldViewPr snapToGrid="0">
      <p:cViewPr>
        <p:scale>
          <a:sx n="94" d="100"/>
          <a:sy n="94" d="100"/>
        </p:scale>
        <p:origin x="-163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6D353C-671D-4D79-B9D2-582DC780E3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8925" y="4314825"/>
            <a:ext cx="2911475" cy="374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C83C0-BC27-45E7-89B3-05CE231B590C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38EE53-6B5C-45C8-B99B-FE12092ED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0" y="4324350"/>
            <a:ext cx="640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43CBA8-EF3D-4C7E-BB0A-98D349F13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1430338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96330-F595-4105-B6C2-43A5339F44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72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4AEB00-F141-4886-9F14-524738AB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82B4D-7859-4E0C-ACA5-D6100FD3B620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A4EF1B-95DC-4DF6-8E69-7BEB1E6C3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9C1BEE-95BB-4F2A-9652-416D5055E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88A10-F146-4318-90F5-A38AD5BE69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572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/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A8048E9-4A62-4D22-9C90-2EFDE88E9A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E9C3E55-D3FD-44A5-99CC-92CA3BCAC759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6EA7B6B-3AEF-4DC1-88F1-106A2210B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350" cy="3635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1A036D-4CCC-4644-BE90-B37CA063F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9ADD1-091B-4D49-9285-366CA6035B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53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5DDE2C7C-223B-4E40-B29A-64F2E9AA9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D80A1-0C7C-4CBB-AB7B-F06BB8545BA6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CA850A9C-ABAF-43AC-9D8C-FF66F4BD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7BE25287-B27A-4A16-A387-85F5B5139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C520C-0BB3-4C2A-95C3-F413724E59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916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8FB8505B-8486-4B3C-81ED-CD509697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7DB3B-1D4E-4249-9594-A05D8EF99258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ACA21435-C675-40CD-8935-01227EE2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98F70726-9E2F-42C1-8CE7-B04E071B3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7E8D2-9A10-4815-ACE3-FDCFC44279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91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B8CD60CC-F138-4175-BB46-3A607FF05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A0245-63E9-46C1-89ED-79E1F103DCB8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5AE257B0-2B50-4999-B11C-999829EF9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29248728-083C-4256-A49E-ABEE2250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4518F-A449-4067-A131-3E6F037154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227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999F59C3-DB50-4598-A1A9-305E11697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492EE-0BC4-4B4F-81A5-6555E299A0F3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66E289F4-4A8D-4771-B6B3-89636DF1D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04B18521-FBBC-46C5-AF6B-F07843F5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D9B1A-D43A-4719-AC92-375F9C8902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553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30A3522A-D04D-4A38-8D61-201B932F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50717-DF3C-4448-96E1-18934DFC2D33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FFD3EFB1-7584-491E-A6D7-186691D18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BB3FA3C5-B0D8-499F-9CDB-01E212D3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74E08-FF5C-4F46-8EE4-59CBA50AFC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79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C0625735-3E9D-42F4-8E8F-F9DD67D12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34530-0A79-4409-AE69-9555E443F6BB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32EAF66D-E6FB-4008-A73E-988F6B6CA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64E42335-95F0-4823-8046-8DE791F9E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17C4F-7F2F-49C4-AC2C-5BB23D8907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491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861DAB50-9CB1-4DAD-A250-8CF3699D3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500C7-661F-4DDB-97B1-22AF49223359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9B062500-3585-47FF-825C-A64EEA4FA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D55EC401-5E79-45E6-B976-472E929E7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1E2A9-1B89-4584-8E23-F4A4735650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69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>
            <a:extLst>
              <a:ext uri="{FF2B5EF4-FFF2-40B4-BE49-F238E27FC236}">
                <a16:creationId xmlns:a16="http://schemas.microsoft.com/office/drawing/2014/main" xmlns="" id="{974243D0-8AA1-4BD0-B677-56FFBE3E0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xmlns="" id="{98D3699D-25D3-40AF-934F-E95057A237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C565DA7A-6CA9-4814-BFF5-0A9064126568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xmlns="" id="{D810F542-BD4F-4558-B9B9-51C0C6619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xmlns="" id="{5659FC38-872A-4B00-BB7B-718CDF817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9DB42-EA06-4807-8971-B98BFA6039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529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>
            <a:extLst>
              <a:ext uri="{FF2B5EF4-FFF2-40B4-BE49-F238E27FC236}">
                <a16:creationId xmlns:a16="http://schemas.microsoft.com/office/drawing/2014/main" xmlns="" id="{2DC230E8-700D-4717-A477-D79272921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F40B07A-6192-4F72-B1EC-7798A434DAE4}"/>
              </a:ext>
            </a:extLst>
          </p:cNvPr>
          <p:cNvSpPr txBox="1"/>
          <p:nvPr/>
        </p:nvSpPr>
        <p:spPr>
          <a:xfrm>
            <a:off x="476250" y="93345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3F9F3D5-DAC4-46F7-A8FE-7CEE260FFA4A}"/>
              </a:ext>
            </a:extLst>
          </p:cNvPr>
          <p:cNvSpPr txBox="1"/>
          <p:nvPr/>
        </p:nvSpPr>
        <p:spPr>
          <a:xfrm>
            <a:off x="10983913" y="27019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xmlns="" id="{DFD10B07-E19B-4D24-A55A-0D6E049A425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C35D949-9078-444A-A1D7-87B6996DF883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xmlns="" id="{960AD08C-1FE4-45ED-8EBF-5AE6099713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xmlns="" id="{0D5F0FD4-7EC4-4B1C-AE01-CB1D936B86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7176E-6AA7-4468-997F-D5AA579951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717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>
            <a:extLst>
              <a:ext uri="{FF2B5EF4-FFF2-40B4-BE49-F238E27FC236}">
                <a16:creationId xmlns:a16="http://schemas.microsoft.com/office/drawing/2014/main" xmlns="" id="{C00AC1CC-1830-4966-898A-38932769A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xmlns="" id="{566AA6EA-0DFC-43A7-A41C-2FE7BC4765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3675" y="379413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B5C8EA3A-B344-4B6A-9EB8-D65253641617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xmlns="" id="{17ADCB00-F5EF-4257-8EE0-C6745500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xmlns="" id="{EABD0380-7E73-4641-9958-0F87A111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14FC8-9EAA-400A-AF96-7B956F5FEF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568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xmlns="" id="{60041A47-DF77-41E2-ACC3-D963F95B404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5672F-4925-45D1-ADB2-693425DF591B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xmlns="" id="{46F8DFF8-7F8E-4286-B86E-F429E43B1EA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xmlns="" id="{30B06655-7943-43DD-8E93-7292FD9178B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47727-FC8F-432E-91DA-B5CE930492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2593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xmlns="" id="{E1B29339-EB2B-4F59-9635-89CC49D21585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EA36C-4502-40D6-A666-FAB25DD0CEF4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xmlns="" id="{3CFF8056-5346-4780-B29C-386A6B2B34D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xmlns="" id="{3B07DE3A-2378-45C7-8490-E8C9BA63504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96CDF-B18E-453A-BAA2-37438E95C4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240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C86CF3-7A9B-4C4A-9433-79992D1F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FBE93-2B2E-4595-8292-EDD2C8432565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B4A51E-21AE-449C-AB72-1BB88919F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AA46A07-AE1F-4343-8A1C-3D4183248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45EAE-AA04-4724-93AD-68AF472408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7709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>
            <a:extLst>
              <a:ext uri="{FF2B5EF4-FFF2-40B4-BE49-F238E27FC236}">
                <a16:creationId xmlns:a16="http://schemas.microsoft.com/office/drawing/2014/main" xmlns="" id="{455E72A3-9EF9-4D6C-8E61-8F6DF9D44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4CBD1FDA-7D20-4159-A4B2-643D0692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3675" y="379413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35AD3820-0018-44FC-914A-A227D11B022C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1325AF24-E3CD-4F85-B92A-36DEA612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5E96CB2E-95BF-4F9F-AF39-7277B4C4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09C87-F1C5-4A75-BFE8-FEE7B72D88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416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C0-HD-TOP.png">
            <a:extLst>
              <a:ext uri="{FF2B5EF4-FFF2-40B4-BE49-F238E27FC236}">
                <a16:creationId xmlns:a16="http://schemas.microsoft.com/office/drawing/2014/main" xmlns="" id="{31E35F2E-0576-42E9-A1BE-163C5A30B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E7DCA0E-230F-45DA-BCCB-B117A841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3588"/>
            <a:ext cx="8610600" cy="129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xmlns="" id="{32F3A3E6-DC03-49A6-927E-C35522EE2F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93925"/>
            <a:ext cx="108204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4C24FE-807F-4853-8905-0EA6197A6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4725" y="6356350"/>
            <a:ext cx="2911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3B4AA72-F910-4C16-8CB2-57430B626A4D}" type="datetimeFigureOut">
              <a:rPr lang="en-US"/>
              <a:pPr>
                <a:defRPr/>
              </a:pPr>
              <a:t>3/20/2020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8FDCBF-3CCB-40B9-8F34-C2A1EF818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3EC3E1-23BE-4DE2-93A8-1BE2B23D4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09C9BCB-FB8B-45AE-BE06-06B63B619B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44" r:id="rId2"/>
    <p:sldLayoutId id="2147483756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7" r:id="rId11"/>
    <p:sldLayoutId id="2147483758" r:id="rId12"/>
    <p:sldLayoutId id="2147483759" r:id="rId13"/>
    <p:sldLayoutId id="2147483752" r:id="rId14"/>
    <p:sldLayoutId id="2147483753" r:id="rId15"/>
    <p:sldLayoutId id="2147483754" r:id="rId16"/>
    <p:sldLayoutId id="2147483760" r:id="rId17"/>
  </p:sldLayoutIdLst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A traffic light in front of a sunset&#10;&#10;Description automatically generated">
            <a:extLst>
              <a:ext uri="{FF2B5EF4-FFF2-40B4-BE49-F238E27FC236}">
                <a16:creationId xmlns:a16="http://schemas.microsoft.com/office/drawing/2014/main" xmlns="" id="{4BA2AC07-3AD3-4574-8260-4BF2FD8BA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13" y="2667000"/>
            <a:ext cx="654208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28CAA72-9440-45B8-A88F-22EB57BA8CA9}"/>
              </a:ext>
            </a:extLst>
          </p:cNvPr>
          <p:cNvSpPr txBox="1"/>
          <p:nvPr/>
        </p:nvSpPr>
        <p:spPr>
          <a:xfrm>
            <a:off x="0" y="1611313"/>
            <a:ext cx="1219200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b="1" dirty="0">
                <a:latin typeface="STKaiti" panose="02010600040101010101" pitchFamily="2" charset="-122"/>
                <a:ea typeface="STKaiti" panose="02010600040101010101" pitchFamily="2" charset="-122"/>
              </a:rPr>
              <a:t>人生最大的難題</a:t>
            </a:r>
            <a:endParaRPr lang="en-US" altLang="zh-CN" sz="9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dirty="0">
                <a:latin typeface="+mn-lt"/>
              </a:rPr>
              <a:t>列王紀下</a:t>
            </a:r>
            <a:r>
              <a:rPr lang="en-US" sz="4400" dirty="0">
                <a:latin typeface="+mn-lt"/>
              </a:rPr>
              <a:t> </a:t>
            </a:r>
            <a:r>
              <a:rPr lang="en-US" altLang="zh-CN" sz="4400" dirty="0">
                <a:latin typeface="+mn-lt"/>
              </a:rPr>
              <a:t>5</a:t>
            </a:r>
            <a:r>
              <a:rPr lang="en-US" sz="4400" dirty="0">
                <a:latin typeface="+mn-lt"/>
              </a:rPr>
              <a:t>:1-</a:t>
            </a:r>
            <a:r>
              <a:rPr lang="en-US" altLang="zh-CN" sz="4400" dirty="0">
                <a:latin typeface="+mn-lt"/>
              </a:rPr>
              <a:t>19</a:t>
            </a:r>
            <a:endParaRPr lang="en-US" sz="440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A25BFD-6695-4012-B014-4B7C368DA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54013"/>
            <a:ext cx="8610600" cy="7889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列王紀下 </a:t>
            </a:r>
            <a:r>
              <a:rPr lang="en-US" altLang="zh-CN" b="1" dirty="0"/>
              <a:t>5</a:t>
            </a:r>
            <a:r>
              <a:rPr lang="en-US" altLang="zh-TW" b="1" dirty="0"/>
              <a:t>:1-</a:t>
            </a:r>
            <a:r>
              <a:rPr lang="en-US" altLang="zh-CN" b="1" dirty="0"/>
              <a:t>19</a:t>
            </a:r>
            <a:r>
              <a:rPr lang="en-US" altLang="zh-TW" b="1" dirty="0"/>
              <a:t> </a:t>
            </a:r>
            <a:endParaRPr lang="en-US" dirty="0"/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xmlns="" id="{01FD3BD5-FEED-47C1-9A74-8F70C9C027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76325"/>
            <a:ext cx="10820400" cy="57816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亞蘭王的元帥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在他主人面前為尊為大，因耶和華曾藉他使亞蘭人得勝。他又是大能的勇士，只是長了大痲瘋。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2 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先前亞蘭人成群地出去，從以色列國擄了一個小女子，這女子就服侍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的妻。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3 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她對主母說：「巴不得我主人去見撒馬利亞的先知，必能治好他的大痲瘋。」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32B9E6-7EAE-4443-B310-45108A977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54013"/>
            <a:ext cx="8610600" cy="7889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列王紀下 </a:t>
            </a:r>
            <a:r>
              <a:rPr lang="en-US" altLang="zh-CN" b="1" dirty="0"/>
              <a:t>5</a:t>
            </a:r>
            <a:r>
              <a:rPr lang="en-US" altLang="zh-TW" b="1" dirty="0"/>
              <a:t>:1-</a:t>
            </a:r>
            <a:r>
              <a:rPr lang="en-US" altLang="zh-CN" b="1" dirty="0"/>
              <a:t>19</a:t>
            </a:r>
            <a:r>
              <a:rPr lang="en-US" altLang="zh-TW" b="1" dirty="0"/>
              <a:t> </a:t>
            </a:r>
            <a:endParaRPr lang="en-US" dirty="0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xmlns="" id="{AE12D9E2-4F2F-4185-B8CC-BE308BB480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76325"/>
            <a:ext cx="10820400" cy="57816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4 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進去，告訴他主人說：「以色列國的女子如此如此說。」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5 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亞蘭王說：「你可以去，我也達信於以色列王。」於是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帶銀子十他連得、金子六千舍客勒、衣裳十套，就去了。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6 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且帶信給以色列王，信上說：「我打發臣僕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去見你，你接到這信，就要治好他的大痲瘋。」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27041-D31C-4B51-A714-CBB9C8489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54013"/>
            <a:ext cx="8610600" cy="7889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列王紀下 </a:t>
            </a:r>
            <a:r>
              <a:rPr lang="en-US" altLang="zh-CN" b="1" dirty="0"/>
              <a:t>5</a:t>
            </a:r>
            <a:r>
              <a:rPr lang="en-US" altLang="zh-TW" b="1" dirty="0"/>
              <a:t>:1-</a:t>
            </a:r>
            <a:r>
              <a:rPr lang="en-US" altLang="zh-CN" b="1" dirty="0"/>
              <a:t>19</a:t>
            </a:r>
            <a:r>
              <a:rPr lang="en-US" altLang="zh-TW" b="1" dirty="0"/>
              <a:t> </a:t>
            </a:r>
            <a:endParaRPr lang="en-US" dirty="0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xmlns="" id="{D39E22AA-6220-4DBC-A796-A826B9FCA4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76325"/>
            <a:ext cx="10820400" cy="57816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7 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以色列王看了信就撕裂衣服，說：「我豈是神，能使人死使人活呢？這人竟打發人來，叫我治好他的大痲瘋！你們看一看，這人何以尋隙攻擊我呢？」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8 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神人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以利沙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聽見以色列王撕裂衣服，就打發人去見王，說：「你為什麼撕了衣服呢？可使那人到我這裡來，他就知道以色列中有先知了。」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2C9C8A-6572-4627-BEB0-9F87076B6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54013"/>
            <a:ext cx="8610600" cy="7889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列王紀下 </a:t>
            </a:r>
            <a:r>
              <a:rPr lang="en-US" altLang="zh-CN" b="1" dirty="0"/>
              <a:t>5</a:t>
            </a:r>
            <a:r>
              <a:rPr lang="en-US" altLang="zh-TW" b="1" dirty="0"/>
              <a:t>:1-</a:t>
            </a:r>
            <a:r>
              <a:rPr lang="en-US" altLang="zh-CN" b="1" dirty="0"/>
              <a:t>19</a:t>
            </a:r>
            <a:r>
              <a:rPr lang="en-US" altLang="zh-TW" b="1" dirty="0"/>
              <a:t> </a:t>
            </a:r>
            <a:endParaRPr lang="en-US" dirty="0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xmlns="" id="{378BD72F-2C82-4DC0-BE37-D946C311AA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76325"/>
            <a:ext cx="10820400" cy="57816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9 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於是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帶著車馬到了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以利沙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的家，站在門前。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10 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以利沙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打發一個使者對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說：「你去在約旦河中沐浴七回，你的肉就必復原，而得潔淨。」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11 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卻發怒走了，說：「我想他必定出來見我，站著求告耶和華他神的名，在患處以上搖手，治好這大痲瘋。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65B225-6F96-478F-BF6B-283984790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54013"/>
            <a:ext cx="8610600" cy="7889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列王紀下 </a:t>
            </a:r>
            <a:r>
              <a:rPr lang="en-US" altLang="zh-CN" b="1" dirty="0"/>
              <a:t>5</a:t>
            </a:r>
            <a:r>
              <a:rPr lang="en-US" altLang="zh-TW" b="1" dirty="0"/>
              <a:t>:1-</a:t>
            </a:r>
            <a:r>
              <a:rPr lang="en-US" altLang="zh-CN" b="1" dirty="0"/>
              <a:t>19</a:t>
            </a:r>
            <a:r>
              <a:rPr lang="en-US" altLang="zh-TW" b="1" dirty="0"/>
              <a:t> </a:t>
            </a:r>
            <a:endParaRPr lang="en-US" dirty="0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xmlns="" id="{C9651CFE-9664-4265-8837-9BD16FECC4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76325"/>
            <a:ext cx="10820400" cy="57816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12 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大馬士革的河亞罷拿和法珥法豈不比以色列的一切水更好嗎？我在那裡沐浴不得潔淨嗎？」於是氣憤憤地轉身去了。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13 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他的僕人進前來，對他說：「我父啊，先知若吩咐你做一件大事，你豈不做嗎？何況說你去沐浴而得潔淨呢？」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14 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於是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下去，照著神人的話，在約旦河裡沐浴七回。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5C379B-452C-4858-9FD6-D0D6EC4FE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54013"/>
            <a:ext cx="8610600" cy="7889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列王紀下 </a:t>
            </a:r>
            <a:r>
              <a:rPr lang="en-US" altLang="zh-CN" b="1" dirty="0"/>
              <a:t>5</a:t>
            </a:r>
            <a:r>
              <a:rPr lang="en-US" altLang="zh-TW" b="1" dirty="0"/>
              <a:t>:1-</a:t>
            </a:r>
            <a:r>
              <a:rPr lang="en-US" altLang="zh-CN" b="1" dirty="0"/>
              <a:t>19</a:t>
            </a:r>
            <a:r>
              <a:rPr lang="en-US" altLang="zh-TW" b="1" dirty="0"/>
              <a:t> </a:t>
            </a:r>
            <a:endParaRPr lang="en-US" dirty="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xmlns="" id="{C8939DE9-6CD8-4C2C-AB73-703973CFD1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76325"/>
            <a:ext cx="10820400" cy="57816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14</a:t>
            </a:r>
            <a:r>
              <a:rPr lang="en-US" altLang="zh-CN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c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他的肉復原，好像小孩子的肉，他就潔淨了。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15 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帶著一切跟隨他的人回到神人那裡，站在他面前，說：「如今我知道，除了以色列之外，普天下沒有神。現在求你收點僕人的禮物。」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16 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以利沙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說：「我指著所侍奉永生的耶和華起誓，我必不受。」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再三地求他，他卻不受。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5D50F8-316C-407C-BC09-DF8092F9B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54013"/>
            <a:ext cx="8610600" cy="7889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列王紀下 </a:t>
            </a:r>
            <a:r>
              <a:rPr lang="en-US" altLang="zh-CN" b="1" dirty="0"/>
              <a:t>5</a:t>
            </a:r>
            <a:r>
              <a:rPr lang="en-US" altLang="zh-TW" b="1" dirty="0"/>
              <a:t>:1-</a:t>
            </a:r>
            <a:r>
              <a:rPr lang="en-US" altLang="zh-CN" b="1" dirty="0"/>
              <a:t>19</a:t>
            </a:r>
            <a:r>
              <a:rPr lang="en-US" altLang="zh-TW" b="1" dirty="0"/>
              <a:t> </a:t>
            </a:r>
            <a:endParaRPr lang="en-US" dirty="0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xmlns="" id="{2B09CCD8-7665-4581-8C29-1D37C7C482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957263"/>
            <a:ext cx="10820400" cy="5900737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17 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說：「你若不肯受，請將兩騾子馱的土賜給僕人。從今以後，僕人必不再將燔祭或平安祭獻於別神，只獻給耶和華。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18 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唯有一件事，願耶和華饒恕你僕人：我主人進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臨門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廟叩拜的時候，我用手攙他在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臨門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廟，我也屈身。我在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臨門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廟屈身的這事，願耶和華饒恕我！」 </a:t>
            </a:r>
            <a:r>
              <a:rPr lang="en-US" altLang="zh-TW" sz="4800" baseline="30000">
                <a:latin typeface="STKaiti" panose="02010600040101010101" pitchFamily="2" charset="-122"/>
                <a:ea typeface="STKaiti" panose="02010600040101010101" pitchFamily="2" charset="-122"/>
              </a:rPr>
              <a:t>19 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以利沙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對他說：「你可以平平安安地回去。」</a:t>
            </a:r>
            <a:r>
              <a:rPr lang="zh-TW" altLang="en-US" sz="4800" u="sng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TW" altLang="en-US" sz="4800">
                <a:latin typeface="STKaiti" panose="02010600040101010101" pitchFamily="2" charset="-122"/>
                <a:ea typeface="STKaiti" panose="02010600040101010101" pitchFamily="2" charset="-122"/>
              </a:rPr>
              <a:t>就離開他去了。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A traffic light in front of a sunset&#10;&#10;Description automatically generated">
            <a:extLst>
              <a:ext uri="{FF2B5EF4-FFF2-40B4-BE49-F238E27FC236}">
                <a16:creationId xmlns:a16="http://schemas.microsoft.com/office/drawing/2014/main" xmlns="" id="{D63D0B1F-411A-4A4F-BC09-95000662F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13" y="2667000"/>
            <a:ext cx="654208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xmlns="" id="{BF7F5538-6A06-4973-859C-F7B13C0B10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10820400" cy="5638800"/>
          </a:xfrm>
        </p:spPr>
        <p:txBody>
          <a:bodyPr/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zh-CN" sz="4800" dirty="0">
                <a:latin typeface="STKaiti" panose="02010600040101010101" pitchFamily="2" charset="-122"/>
                <a:ea typeface="STKaiti" panose="02010600040101010101" pitchFamily="2" charset="-122"/>
              </a:rPr>
              <a:t>《 </a:t>
            </a:r>
            <a:r>
              <a:rPr lang="zh-CN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奇</a:t>
            </a:r>
            <a:r>
              <a:rPr lang="zh-TW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蹟？神蹟？</a:t>
            </a:r>
            <a:r>
              <a:rPr lang="en-US" altLang="zh-CN" sz="4800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zh-CN" sz="4800" dirty="0">
                <a:latin typeface="STKaiti" panose="02010600040101010101" pitchFamily="2" charset="-122"/>
                <a:ea typeface="STKaiti" panose="02010600040101010101" pitchFamily="2" charset="-122"/>
              </a:rPr>
              <a:t>1. </a:t>
            </a:r>
            <a:r>
              <a:rPr lang="zh-CN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長大痲瘋的</a:t>
            </a:r>
            <a:r>
              <a:rPr lang="zh-CN" altLang="en-US" sz="4800" u="sng" dirty="0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zh-CN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求</a:t>
            </a:r>
            <a:r>
              <a:rPr lang="zh-TW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醫治 </a:t>
            </a:r>
            <a:r>
              <a:rPr lang="en-US" altLang="zh-TW" sz="4800" dirty="0">
                <a:latin typeface="STKaiti" panose="02010600040101010101" pitchFamily="2" charset="-122"/>
                <a:ea typeface="STKaiti" panose="02010600040101010101" pitchFamily="2" charset="-122"/>
              </a:rPr>
              <a:t>		</a:t>
            </a:r>
            <a:r>
              <a:rPr 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(</a:t>
            </a:r>
            <a:r>
              <a:rPr lang="en-US" altLang="zh-TW" sz="4800" dirty="0">
                <a:latin typeface="STKaiti" panose="02010600040101010101" pitchFamily="2" charset="-122"/>
                <a:ea typeface="STKaiti" panose="02010600040101010101" pitchFamily="2" charset="-122"/>
              </a:rPr>
              <a:t>5:1-7</a:t>
            </a:r>
            <a:r>
              <a:rPr 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)</a:t>
            </a:r>
            <a:endParaRPr lang="en-US" sz="44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zh-CN" sz="4800" dirty="0">
                <a:latin typeface="STKaiti" panose="02010600040101010101" pitchFamily="2" charset="-122"/>
                <a:ea typeface="STKaiti" panose="02010600040101010101" pitchFamily="2" charset="-122"/>
              </a:rPr>
              <a:t>2. </a:t>
            </a:r>
            <a:r>
              <a:rPr lang="zh-CN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難以想像的</a:t>
            </a:r>
            <a:r>
              <a:rPr lang="zh-TW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醫治</a:t>
            </a:r>
            <a:r>
              <a:rPr lang="zh-CN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方法 </a:t>
            </a:r>
            <a:r>
              <a:rPr lang="en-US" altLang="zh-CN" sz="4800" dirty="0">
                <a:latin typeface="STKaiti" panose="02010600040101010101" pitchFamily="2" charset="-122"/>
                <a:ea typeface="STKaiti" panose="02010600040101010101" pitchFamily="2" charset="-122"/>
              </a:rPr>
              <a:t>			</a:t>
            </a:r>
            <a:r>
              <a:rPr 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(5:8-14)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zh-CN" sz="4800" dirty="0">
                <a:latin typeface="STKaiti" panose="02010600040101010101" pitchFamily="2" charset="-122"/>
                <a:ea typeface="STKaiti" panose="02010600040101010101" pitchFamily="2" charset="-122"/>
              </a:rPr>
              <a:t>3. </a:t>
            </a:r>
            <a:r>
              <a:rPr lang="zh-CN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身</a:t>
            </a:r>
            <a:r>
              <a:rPr lang="zh-TW" altLang="en-US" sz="4800" dirty="0">
                <a:latin typeface="Times New Roman" panose="02020603050405020304" pitchFamily="18" charset="0"/>
                <a:ea typeface="STKaiti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心</a:t>
            </a:r>
            <a:r>
              <a:rPr lang="zh-TW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、靈</a:t>
            </a:r>
            <a:r>
              <a:rPr lang="zh-CN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得</a:t>
            </a:r>
            <a:r>
              <a:rPr lang="zh-TW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醫治</a:t>
            </a:r>
            <a:r>
              <a:rPr lang="zh-CN" altLang="en-US" sz="4800" dirty="0">
                <a:latin typeface="STKaiti" panose="02010600040101010101" pitchFamily="2" charset="-122"/>
                <a:ea typeface="STKaiti" panose="02010600040101010101" pitchFamily="2" charset="-122"/>
              </a:rPr>
              <a:t>的</a:t>
            </a:r>
            <a:r>
              <a:rPr lang="zh-CN" altLang="en-US" sz="4800" u="sng" dirty="0">
                <a:latin typeface="STKaiti" panose="02010600040101010101" pitchFamily="2" charset="-122"/>
                <a:ea typeface="STKaiti" panose="02010600040101010101" pitchFamily="2" charset="-122"/>
              </a:rPr>
              <a:t>乃縵</a:t>
            </a:r>
            <a:r>
              <a:rPr lang="en-US" altLang="zh-CN" sz="4800" u="sng" dirty="0">
                <a:latin typeface="STKaiti" panose="02010600040101010101" pitchFamily="2" charset="-122"/>
                <a:ea typeface="STKaiti" panose="02010600040101010101" pitchFamily="2" charset="-122"/>
              </a:rPr>
              <a:t>	</a:t>
            </a:r>
            <a:r>
              <a:rPr lang="en-US" altLang="zh-CN" sz="4800" dirty="0">
                <a:latin typeface="STKaiti" panose="02010600040101010101" pitchFamily="2" charset="-122"/>
                <a:ea typeface="STKaiti" panose="02010600040101010101" pitchFamily="2" charset="-122"/>
              </a:rPr>
              <a:t>	(5:15-19)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zh-CN" sz="48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>
              <a:defRPr/>
            </a:pPr>
            <a:endParaRPr lang="en-US" sz="48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>
              <a:defRPr/>
            </a:pPr>
            <a:endParaRPr lang="en-US" sz="44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B6B2B88-C167-4AB9-BA7A-25667C2D8C90}"/>
              </a:ext>
            </a:extLst>
          </p:cNvPr>
          <p:cNvSpPr txBox="1">
            <a:spLocks/>
          </p:cNvSpPr>
          <p:nvPr/>
        </p:nvSpPr>
        <p:spPr>
          <a:xfrm>
            <a:off x="2895600" y="354013"/>
            <a:ext cx="8610600" cy="78898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列王紀下 </a:t>
            </a:r>
            <a:r>
              <a:rPr lang="en-US" altLang="zh-CN" b="1" dirty="0"/>
              <a:t>5</a:t>
            </a:r>
            <a:r>
              <a:rPr lang="en-US" altLang="zh-TW" b="1" dirty="0"/>
              <a:t>:1-</a:t>
            </a:r>
            <a:r>
              <a:rPr lang="en-US" altLang="zh-CN" b="1" dirty="0"/>
              <a:t>19</a:t>
            </a:r>
            <a:r>
              <a:rPr lang="en-US" altLang="zh-TW" b="1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A traffic light in front of a sunset&#10;&#10;Description automatically generated">
            <a:extLst>
              <a:ext uri="{FF2B5EF4-FFF2-40B4-BE49-F238E27FC236}">
                <a16:creationId xmlns:a16="http://schemas.microsoft.com/office/drawing/2014/main" xmlns="" id="{1D0F9DD1-AD2B-43D3-8F14-6B56135B4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13" y="2667000"/>
            <a:ext cx="654208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xmlns="" id="{304CB0FA-02BF-4C24-B6A0-68B520F8A8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27138"/>
            <a:ext cx="10820400" cy="563880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zh-CN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如何解決人生最大的難題？</a:t>
            </a:r>
            <a:endParaRPr lang="en-US" altLang="zh-CN" sz="54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zh-CN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真正的難題：人的</a:t>
            </a:r>
            <a:r>
              <a:rPr lang="zh-TW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盡頭</a:t>
            </a:r>
            <a:r>
              <a:rPr lang="zh-CN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，神的</a:t>
            </a:r>
            <a:r>
              <a:rPr lang="zh-TW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開頭</a:t>
            </a:r>
            <a:endParaRPr lang="en-US" altLang="zh-TW" sz="54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zh-CN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真正的</a:t>
            </a:r>
            <a:r>
              <a:rPr lang="zh-TW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醫治</a:t>
            </a:r>
            <a:r>
              <a:rPr lang="zh-CN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：人的</a:t>
            </a:r>
            <a:r>
              <a:rPr lang="zh-TW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謙</a:t>
            </a:r>
            <a:r>
              <a:rPr lang="zh-CN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卑，神的作</a:t>
            </a:r>
            <a:r>
              <a:rPr lang="zh-TW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為</a:t>
            </a:r>
            <a:endParaRPr lang="en-US" altLang="zh-TW" sz="54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zh-TW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醫治</a:t>
            </a:r>
            <a:r>
              <a:rPr lang="zh-CN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的果效：人的敬拜，神的</a:t>
            </a:r>
            <a:r>
              <a:rPr lang="zh-TW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榮</a:t>
            </a:r>
            <a:r>
              <a:rPr lang="zh-CN" altLang="en-US" sz="5400" dirty="0">
                <a:latin typeface="STKaiti" panose="02010600040101010101" pitchFamily="2" charset="-122"/>
                <a:ea typeface="STKaiti" panose="02010600040101010101" pitchFamily="2" charset="-122"/>
              </a:rPr>
              <a:t>耀</a:t>
            </a:r>
            <a:endParaRPr lang="en-US" sz="54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A310BC45-4D47-4E0F-BE71-8451E5AF2483}"/>
              </a:ext>
            </a:extLst>
          </p:cNvPr>
          <p:cNvSpPr txBox="1">
            <a:spLocks/>
          </p:cNvSpPr>
          <p:nvPr/>
        </p:nvSpPr>
        <p:spPr>
          <a:xfrm>
            <a:off x="2895600" y="354013"/>
            <a:ext cx="8610600" cy="78898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列王紀下 </a:t>
            </a:r>
            <a:r>
              <a:rPr lang="en-US" altLang="zh-CN" b="1" dirty="0"/>
              <a:t>5</a:t>
            </a:r>
            <a:r>
              <a:rPr lang="en-US" altLang="zh-TW" b="1" dirty="0"/>
              <a:t>:1-</a:t>
            </a:r>
            <a:r>
              <a:rPr lang="en-US" altLang="zh-CN" b="1" dirty="0"/>
              <a:t>19</a:t>
            </a:r>
            <a:r>
              <a:rPr lang="en-US" altLang="zh-TW" b="1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8D9D6E-4C1B-4676-ADF5-34D48ABE9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8435" name="Content Placeholder 4" descr="A train on a railroad track&#10;&#10;Description automatically generated">
            <a:extLst>
              <a:ext uri="{FF2B5EF4-FFF2-40B4-BE49-F238E27FC236}">
                <a16:creationId xmlns:a16="http://schemas.microsoft.com/office/drawing/2014/main" xmlns="" id="{13660A52-4ADD-4F8B-B106-DA99BCFA76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783388"/>
          </a:xfrm>
        </p:spPr>
      </p:pic>
      <p:sp>
        <p:nvSpPr>
          <p:cNvPr id="18436" name="Content Placeholder 2">
            <a:extLst>
              <a:ext uri="{FF2B5EF4-FFF2-40B4-BE49-F238E27FC236}">
                <a16:creationId xmlns:a16="http://schemas.microsoft.com/office/drawing/2014/main" xmlns="" id="{462BDE67-97EF-43B7-8F87-E5D1E27A7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63" y="1257300"/>
            <a:ext cx="11628437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zh-CN" altLang="en-US" sz="72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人的</a:t>
            </a:r>
            <a:r>
              <a:rPr lang="zh-TW" altLang="en-US" sz="72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盡頭</a:t>
            </a:r>
            <a:r>
              <a:rPr lang="zh-CN" altLang="en-US" sz="72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，神的</a:t>
            </a:r>
            <a:r>
              <a:rPr lang="zh-TW" altLang="en-US" sz="72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開頭</a:t>
            </a:r>
            <a:endParaRPr lang="en-US" altLang="zh-TW" sz="7200" b="1" dirty="0">
              <a:solidFill>
                <a:srgbClr val="FFC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	</a:t>
            </a:r>
            <a:r>
              <a:rPr lang="zh-CN" altLang="en-US" sz="6600" b="1" dirty="0">
                <a:latin typeface="STKaiti" panose="02010600040101010101" pitchFamily="2" charset="-122"/>
                <a:ea typeface="STKaiti" panose="02010600040101010101" pitchFamily="2" charset="-122"/>
              </a:rPr>
              <a:t>人生真正的難题</a:t>
            </a:r>
            <a:endParaRPr lang="en-US" altLang="zh-CN" sz="6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 dirty="0">
                <a:latin typeface="STKaiti" panose="02010600040101010101" pitchFamily="2" charset="-122"/>
                <a:ea typeface="STKaiti" panose="02010600040101010101" pitchFamily="2" charset="-122"/>
              </a:rPr>
              <a:t>	</a:t>
            </a:r>
            <a:r>
              <a:rPr lang="zh-CN" altLang="en-US" sz="6600" b="1" dirty="0">
                <a:latin typeface="STKaiti" panose="02010600040101010101" pitchFamily="2" charset="-122"/>
                <a:ea typeface="STKaiti" panose="02010600040101010101" pitchFamily="2" charset="-122"/>
              </a:rPr>
              <a:t>是我们不信神的罪</a:t>
            </a:r>
            <a:endParaRPr lang="en-US" altLang="zh-TW" sz="6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5EA4E9-37E0-4CAB-B4EF-E38663417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9459" name="Content Placeholder 4" descr="A picture containing table, cup, glass, food&#10;&#10;Description automatically generated">
            <a:extLst>
              <a:ext uri="{FF2B5EF4-FFF2-40B4-BE49-F238E27FC236}">
                <a16:creationId xmlns:a16="http://schemas.microsoft.com/office/drawing/2014/main" xmlns="" id="{D9599583-2CE9-4642-B6FC-58D88A293B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27838"/>
          </a:xfrm>
        </p:spPr>
      </p:pic>
      <p:sp>
        <p:nvSpPr>
          <p:cNvPr id="19460" name="Content Placeholder 2">
            <a:extLst>
              <a:ext uri="{FF2B5EF4-FFF2-40B4-BE49-F238E27FC236}">
                <a16:creationId xmlns:a16="http://schemas.microsoft.com/office/drawing/2014/main" xmlns="" id="{9D7EEA39-42FC-4D1F-B348-09DE5D0ED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3775" y="785813"/>
            <a:ext cx="8766175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zh-CN" altLang="en-US" sz="7200" b="1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人的</a:t>
            </a:r>
            <a:r>
              <a:rPr lang="zh-TW" altLang="en-US" sz="7200" b="1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謙</a:t>
            </a:r>
            <a:r>
              <a:rPr lang="zh-CN" altLang="en-US" sz="7200" b="1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卑，神的作</a:t>
            </a:r>
            <a:r>
              <a:rPr lang="zh-TW" altLang="en-US" sz="7200" b="1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為</a:t>
            </a:r>
            <a:endParaRPr lang="en-US" altLang="zh-CN" sz="7200" b="1">
              <a:solidFill>
                <a:srgbClr val="FFC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	</a:t>
            </a:r>
            <a:r>
              <a:rPr lang="zh-TW" altLang="en-US" sz="6600">
                <a:latin typeface="STKaiti" panose="02010600040101010101" pitchFamily="2" charset="-122"/>
                <a:ea typeface="STKaiti" panose="02010600040101010101" pitchFamily="2" charset="-122"/>
              </a:rPr>
              <a:t>謙</a:t>
            </a:r>
            <a:r>
              <a:rPr lang="zh-CN" altLang="en-US" sz="6600">
                <a:latin typeface="STKaiti" panose="02010600040101010101" pitchFamily="2" charset="-122"/>
                <a:ea typeface="STKaiti" panose="02010600040101010101" pitchFamily="2" charset="-122"/>
              </a:rPr>
              <a:t>卑</a:t>
            </a:r>
            <a:r>
              <a:rPr lang="zh-CN" altLang="en-US" sz="6600" b="1">
                <a:latin typeface="STKaiti" panose="02010600040101010101" pitchFamily="2" charset="-122"/>
                <a:ea typeface="STKaiti" panose="02010600040101010101" pitchFamily="2" charset="-122"/>
              </a:rPr>
              <a:t>的顺服是經</a:t>
            </a:r>
            <a:r>
              <a:rPr lang="zh-TW" altLang="en-US" sz="6600" b="1">
                <a:latin typeface="STKaiti" panose="02010600040101010101" pitchFamily="2" charset="-122"/>
                <a:ea typeface="STKaiti" panose="02010600040101010101" pitchFamily="2" charset="-122"/>
              </a:rPr>
              <a:t>歷</a:t>
            </a:r>
            <a:endParaRPr lang="en-US" altLang="zh-CN" sz="6600" b="1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latin typeface="STKaiti" panose="02010600040101010101" pitchFamily="2" charset="-122"/>
                <a:ea typeface="STKaiti" panose="02010600040101010101" pitchFamily="2" charset="-122"/>
              </a:rPr>
              <a:t>	</a:t>
            </a:r>
            <a:r>
              <a:rPr lang="zh-CN" altLang="en-US" sz="6600" b="1">
                <a:latin typeface="STKaiti" panose="02010600040101010101" pitchFamily="2" charset="-122"/>
                <a:ea typeface="STKaiti" panose="02010600040101010101" pitchFamily="2" charset="-122"/>
              </a:rPr>
              <a:t>神恩典的先決條件</a:t>
            </a:r>
            <a:endParaRPr lang="en-US" altLang="zh-CN" sz="6600" b="1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altLang="zh-TW" sz="6600" b="1">
              <a:solidFill>
                <a:srgbClr val="FFFF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7A09F5-F655-4133-BE2B-AFCFDC51D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0483" name="Content Placeholder 4" descr="A sunset over a body of water&#10;&#10;Description automatically generated">
            <a:extLst>
              <a:ext uri="{FF2B5EF4-FFF2-40B4-BE49-F238E27FC236}">
                <a16:creationId xmlns:a16="http://schemas.microsoft.com/office/drawing/2014/main" xmlns="" id="{CA1CB7EE-11B3-4AA3-B94A-30531CF59C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588"/>
            <a:ext cx="12192000" cy="6827838"/>
          </a:xfrm>
        </p:spPr>
      </p:pic>
      <p:sp>
        <p:nvSpPr>
          <p:cNvPr id="20484" name="Content Placeholder 2">
            <a:extLst>
              <a:ext uri="{FF2B5EF4-FFF2-40B4-BE49-F238E27FC236}">
                <a16:creationId xmlns:a16="http://schemas.microsoft.com/office/drawing/2014/main" xmlns="" id="{78912800-3A33-4B64-9DCA-1D63E4937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025" y="1208088"/>
            <a:ext cx="8999538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6600" b="1">
                <a:latin typeface="STKaiti" panose="02010600040101010101" pitchFamily="2" charset="-122"/>
                <a:ea typeface="STKaiti" panose="02010600040101010101" pitchFamily="2" charset="-122"/>
              </a:rPr>
              <a:t>神最喜悦的是</a:t>
            </a:r>
            <a:endParaRPr lang="en-US" altLang="zh-CN" sz="6600" b="1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6600" b="1">
                <a:latin typeface="STKaiti" panose="02010600040101010101" pitchFamily="2" charset="-122"/>
                <a:ea typeface="STKaiti" panose="02010600040101010101" pitchFamily="2" charset="-122"/>
              </a:rPr>
              <a:t>感恩的心與敬拜的生命</a:t>
            </a:r>
            <a:endParaRPr lang="en-US" altLang="zh-CN" sz="6600" b="1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altLang="en-US" sz="7200" b="1">
              <a:solidFill>
                <a:srgbClr val="FFC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20485" name="Content Placeholder 2">
            <a:extLst>
              <a:ext uri="{FF2B5EF4-FFF2-40B4-BE49-F238E27FC236}">
                <a16:creationId xmlns:a16="http://schemas.microsoft.com/office/drawing/2014/main" xmlns="" id="{F360B5AE-A481-48AC-B2CE-06B9925FD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" y="155575"/>
            <a:ext cx="117665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zh-CN" altLang="en-US" sz="7200" b="1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人的敬拜，神的</a:t>
            </a:r>
            <a:r>
              <a:rPr lang="zh-TW" altLang="en-US" sz="7200" b="1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榮</a:t>
            </a:r>
            <a:r>
              <a:rPr lang="zh-CN" altLang="en-US" sz="7200" b="1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耀</a:t>
            </a:r>
            <a:endParaRPr lang="en-US" altLang="zh-CN" sz="6600" b="1">
              <a:solidFill>
                <a:srgbClr val="FFC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defTabSz="91440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altLang="en-US" sz="7200" b="1">
              <a:solidFill>
                <a:srgbClr val="FFC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close up of a rock&#10;&#10;Description automatically generated">
            <a:extLst>
              <a:ext uri="{FF2B5EF4-FFF2-40B4-BE49-F238E27FC236}">
                <a16:creationId xmlns:a16="http://schemas.microsoft.com/office/drawing/2014/main" xmlns="" id="{B661DB8C-6DDE-46BF-941B-E6F3788D4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035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9C2106D1-4137-4C54-AFBE-049822C571DB}"/>
              </a:ext>
            </a:extLst>
          </p:cNvPr>
          <p:cNvSpPr txBox="1">
            <a:spLocks/>
          </p:cNvSpPr>
          <p:nvPr/>
        </p:nvSpPr>
        <p:spPr>
          <a:xfrm>
            <a:off x="164804" y="195416"/>
            <a:ext cx="11628474" cy="3233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66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要</a:t>
            </a:r>
            <a:r>
              <a:rPr lang="zh-TW" altLang="en-US" sz="6600" b="1" dirty="0">
                <a:solidFill>
                  <a:schemeClr val="accent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稱頌</a:t>
            </a:r>
            <a:r>
              <a:rPr lang="zh-TW" altLang="en-US" sz="66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耶和華，</a:t>
            </a:r>
            <a:endParaRPr lang="en-US" altLang="zh-TW" sz="6600" b="1" dirty="0">
              <a:solidFill>
                <a:srgbClr val="FFC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6600" b="1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不可忘記</a:t>
            </a:r>
            <a:r>
              <a:rPr lang="zh-TW" altLang="en-US" sz="66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他的一切恩惠</a:t>
            </a:r>
            <a:r>
              <a:rPr lang="zh-CN" altLang="en-US" sz="66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。</a:t>
            </a:r>
            <a:endParaRPr lang="en-US" altLang="zh-CN" sz="6600" b="1" dirty="0">
              <a:solidFill>
                <a:srgbClr val="FFC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CN" sz="66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(</a:t>
            </a:r>
            <a:r>
              <a:rPr lang="zh-CN" altLang="en-US" sz="66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诗</a:t>
            </a:r>
            <a:r>
              <a:rPr lang="en-US" altLang="zh-CN" sz="6600" b="1" dirty="0">
                <a:solidFill>
                  <a:srgbClr val="FFC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103:1-2)</a:t>
            </a:r>
            <a:endParaRPr lang="en-US" sz="6600" b="1" dirty="0">
              <a:solidFill>
                <a:srgbClr val="FFC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0959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A traffic light in front of a sunset&#10;&#10;Description automatically generated">
            <a:extLst>
              <a:ext uri="{FF2B5EF4-FFF2-40B4-BE49-F238E27FC236}">
                <a16:creationId xmlns:a16="http://schemas.microsoft.com/office/drawing/2014/main" xmlns="" id="{F77684BA-C284-46CB-9DB2-10FFE873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13" y="2667000"/>
            <a:ext cx="654208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979D3A4-73E2-45BF-BCFE-C1FDBAAFAF10}"/>
              </a:ext>
            </a:extLst>
          </p:cNvPr>
          <p:cNvSpPr txBox="1"/>
          <p:nvPr/>
        </p:nvSpPr>
        <p:spPr>
          <a:xfrm>
            <a:off x="0" y="1611313"/>
            <a:ext cx="1219200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b="1" dirty="0">
                <a:latin typeface="STKaiti" panose="02010600040101010101" pitchFamily="2" charset="-122"/>
                <a:ea typeface="STKaiti" panose="02010600040101010101" pitchFamily="2" charset="-122"/>
              </a:rPr>
              <a:t>人生最大的難題</a:t>
            </a:r>
            <a:endParaRPr lang="en-US" altLang="zh-CN" sz="9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dirty="0">
                <a:latin typeface="+mn-lt"/>
              </a:rPr>
              <a:t>列王紀下</a:t>
            </a:r>
            <a:r>
              <a:rPr lang="en-US" sz="4400" dirty="0">
                <a:latin typeface="+mn-lt"/>
              </a:rPr>
              <a:t> </a:t>
            </a:r>
            <a:r>
              <a:rPr lang="en-US" altLang="zh-CN" sz="4400" dirty="0">
                <a:latin typeface="+mn-lt"/>
              </a:rPr>
              <a:t>5</a:t>
            </a:r>
            <a:r>
              <a:rPr lang="en-US" sz="4400" dirty="0">
                <a:latin typeface="+mn-lt"/>
              </a:rPr>
              <a:t>:1-</a:t>
            </a:r>
            <a:r>
              <a:rPr lang="en-US" altLang="zh-CN" sz="4400" dirty="0">
                <a:latin typeface="+mn-lt"/>
              </a:rPr>
              <a:t>19</a:t>
            </a:r>
            <a:endParaRPr lang="en-US" sz="4400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3492</TotalTime>
  <Words>269</Words>
  <Application>Microsoft Office PowerPoint</Application>
  <PresentationFormat>Custom</PresentationFormat>
  <Paragraphs>43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Vapor Trail</vt:lpstr>
      <vt:lpstr>PowerPoint Presentation</vt:lpstr>
      <vt:lpstr>列王紀下 5:1-19 </vt:lpstr>
      <vt:lpstr>列王紀下 5:1-19 </vt:lpstr>
      <vt:lpstr>列王紀下 5:1-19 </vt:lpstr>
      <vt:lpstr>列王紀下 5:1-19 </vt:lpstr>
      <vt:lpstr>列王紀下 5:1-19 </vt:lpstr>
      <vt:lpstr>列王紀下 5:1-19 </vt:lpstr>
      <vt:lpstr>列王紀下 5:1-19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Wang</dc:creator>
  <cp:lastModifiedBy>angela</cp:lastModifiedBy>
  <cp:revision>63</cp:revision>
  <dcterms:created xsi:type="dcterms:W3CDTF">2019-12-30T23:17:26Z</dcterms:created>
  <dcterms:modified xsi:type="dcterms:W3CDTF">2020-03-20T21:46:53Z</dcterms:modified>
</cp:coreProperties>
</file>