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69" r:id="rId7"/>
    <p:sldId id="320" r:id="rId8"/>
    <p:sldId id="334" r:id="rId9"/>
    <p:sldId id="335" r:id="rId10"/>
    <p:sldId id="336" r:id="rId11"/>
    <p:sldId id="322" r:id="rId12"/>
    <p:sldId id="258" r:id="rId13"/>
    <p:sldId id="353" r:id="rId14"/>
    <p:sldId id="344" r:id="rId15"/>
    <p:sldId id="348" r:id="rId16"/>
    <p:sldId id="358" r:id="rId17"/>
    <p:sldId id="345" r:id="rId18"/>
    <p:sldId id="357" r:id="rId19"/>
    <p:sldId id="300" r:id="rId20"/>
    <p:sldId id="356" r:id="rId21"/>
    <p:sldId id="351" r:id="rId22"/>
    <p:sldId id="354" r:id="rId23"/>
    <p:sldId id="355" r:id="rId24"/>
    <p:sldId id="346" r:id="rId25"/>
    <p:sldId id="323" r:id="rId26"/>
    <p:sldId id="352" r:id="rId27"/>
    <p:sldId id="340" r:id="rId28"/>
    <p:sldId id="343" r:id="rId29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9C649-6B1D-4B16-BA08-DCD862CDB83A}" v="25" dt="2020-03-02T21:05:20.5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D81BCD45-887B-4A5E-80C9-E735987D218B}"/>
    <pc:docChg chg="undo redo custSel addSld modSld sldOrd">
      <pc:chgData name="Jiasong Huang" userId="15496fe7-5392-414e-8083-e82aa8fdc3bc" providerId="ADAL" clId="{D81BCD45-887B-4A5E-80C9-E735987D218B}" dt="2020-03-02T21:06:03.216" v="110"/>
      <pc:docMkLst>
        <pc:docMk/>
      </pc:docMkLst>
      <pc:sldChg chg="modSp">
        <pc:chgData name="Jiasong Huang" userId="15496fe7-5392-414e-8083-e82aa8fdc3bc" providerId="ADAL" clId="{D81BCD45-887B-4A5E-80C9-E735987D218B}" dt="2020-03-02T20:57:44.408" v="1" actId="20577"/>
        <pc:sldMkLst>
          <pc:docMk/>
          <pc:sldMk cId="0" sldId="256"/>
        </pc:sldMkLst>
        <pc:spChg chg="mod">
          <ac:chgData name="Jiasong Huang" userId="15496fe7-5392-414e-8083-e82aa8fdc3bc" providerId="ADAL" clId="{D81BCD45-887B-4A5E-80C9-E735987D218B}" dt="2020-03-02T20:57:44.408" v="1" actId="20577"/>
          <ac:spMkLst>
            <pc:docMk/>
            <pc:sldMk cId="0" sldId="256"/>
            <ac:spMk id="2050" creationId="{E1D00AD6-540F-4FF3-9403-C6DEEAEECB4F}"/>
          </ac:spMkLst>
        </pc:spChg>
      </pc:sldChg>
      <pc:sldChg chg="ord">
        <pc:chgData name="Jiasong Huang" userId="15496fe7-5392-414e-8083-e82aa8fdc3bc" providerId="ADAL" clId="{D81BCD45-887B-4A5E-80C9-E735987D218B}" dt="2020-03-02T20:59:25.931" v="28"/>
        <pc:sldMkLst>
          <pc:docMk/>
          <pc:sldMk cId="0" sldId="344"/>
        </pc:sldMkLst>
      </pc:sldChg>
      <pc:sldChg chg="ord">
        <pc:chgData name="Jiasong Huang" userId="15496fe7-5392-414e-8083-e82aa8fdc3bc" providerId="ADAL" clId="{D81BCD45-887B-4A5E-80C9-E735987D218B}" dt="2020-03-02T21:06:03.216" v="110"/>
        <pc:sldMkLst>
          <pc:docMk/>
          <pc:sldMk cId="0" sldId="346"/>
        </pc:sldMkLst>
      </pc:sldChg>
      <pc:sldChg chg="modSp">
        <pc:chgData name="Jiasong Huang" userId="15496fe7-5392-414e-8083-e82aa8fdc3bc" providerId="ADAL" clId="{D81BCD45-887B-4A5E-80C9-E735987D218B}" dt="2020-03-02T20:58:49.932" v="26"/>
        <pc:sldMkLst>
          <pc:docMk/>
          <pc:sldMk cId="0" sldId="348"/>
        </pc:sldMkLst>
        <pc:spChg chg="mod">
          <ac:chgData name="Jiasong Huang" userId="15496fe7-5392-414e-8083-e82aa8fdc3bc" providerId="ADAL" clId="{D81BCD45-887B-4A5E-80C9-E735987D218B}" dt="2020-03-02T20:58:49.932" v="26"/>
          <ac:spMkLst>
            <pc:docMk/>
            <pc:sldMk cId="0" sldId="348"/>
            <ac:spMk id="3" creationId="{2B2CE30D-56B6-4433-9798-5242489797AB}"/>
          </ac:spMkLst>
        </pc:spChg>
      </pc:sldChg>
      <pc:sldChg chg="modSp">
        <pc:chgData name="Jiasong Huang" userId="15496fe7-5392-414e-8083-e82aa8fdc3bc" providerId="ADAL" clId="{D81BCD45-887B-4A5E-80C9-E735987D218B}" dt="2020-03-02T21:05:25.528" v="108" actId="20577"/>
        <pc:sldMkLst>
          <pc:docMk/>
          <pc:sldMk cId="0" sldId="351"/>
        </pc:sldMkLst>
        <pc:spChg chg="mod">
          <ac:chgData name="Jiasong Huang" userId="15496fe7-5392-414e-8083-e82aa8fdc3bc" providerId="ADAL" clId="{D81BCD45-887B-4A5E-80C9-E735987D218B}" dt="2020-03-02T21:05:25.528" v="108" actId="20577"/>
          <ac:spMkLst>
            <pc:docMk/>
            <pc:sldMk cId="0" sldId="351"/>
            <ac:spMk id="3" creationId="{0B609DA9-DDD0-442B-ABDC-8A97C785990F}"/>
          </ac:spMkLst>
        </pc:spChg>
      </pc:sldChg>
      <pc:sldChg chg="modSp add ord">
        <pc:chgData name="Jiasong Huang" userId="15496fe7-5392-414e-8083-e82aa8fdc3bc" providerId="ADAL" clId="{D81BCD45-887B-4A5E-80C9-E735987D218B}" dt="2020-03-02T21:04:17.590" v="80"/>
        <pc:sldMkLst>
          <pc:docMk/>
          <pc:sldMk cId="3011959877" sldId="357"/>
        </pc:sldMkLst>
        <pc:spChg chg="mod">
          <ac:chgData name="Jiasong Huang" userId="15496fe7-5392-414e-8083-e82aa8fdc3bc" providerId="ADAL" clId="{D81BCD45-887B-4A5E-80C9-E735987D218B}" dt="2020-03-02T21:04:08.697" v="78" actId="20577"/>
          <ac:spMkLst>
            <pc:docMk/>
            <pc:sldMk cId="3011959877" sldId="357"/>
            <ac:spMk id="3" creationId="{2B2CE30D-56B6-4433-9798-5242489797AB}"/>
          </ac:spMkLst>
        </pc:spChg>
      </pc:sldChg>
      <pc:sldChg chg="modSp add">
        <pc:chgData name="Jiasong Huang" userId="15496fe7-5392-414e-8083-e82aa8fdc3bc" providerId="ADAL" clId="{D81BCD45-887B-4A5E-80C9-E735987D218B}" dt="2020-03-02T21:01:55.121" v="64"/>
        <pc:sldMkLst>
          <pc:docMk/>
          <pc:sldMk cId="3245366414" sldId="358"/>
        </pc:sldMkLst>
        <pc:spChg chg="mod">
          <ac:chgData name="Jiasong Huang" userId="15496fe7-5392-414e-8083-e82aa8fdc3bc" providerId="ADAL" clId="{D81BCD45-887B-4A5E-80C9-E735987D218B}" dt="2020-03-02T21:01:55.121" v="64"/>
          <ac:spMkLst>
            <pc:docMk/>
            <pc:sldMk cId="3245366414" sldId="358"/>
            <ac:spMk id="3" creationId="{2B2CE30D-56B6-4433-9798-5242489797A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41B85-2AC7-41C1-BA5E-8F1FAA2E4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DCF89-8873-42B4-807E-21437388EB3B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60F84-3108-4DAD-AB12-A41BF9B3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111F8-7694-4EC3-9906-64C151363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4454B-284C-4A21-9732-BBAC1D138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4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FFB2A-D893-4FEA-9B1C-94CBC3BB1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2BB4F-9DBC-4ECE-9783-63E4B19972AC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1EB5B-A520-411D-B2DD-7B07B4E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37808-A0E2-4E44-BB69-D242AFD7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C79A2-3AF4-4968-A9F1-796F3F814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6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A9A8E-BE10-4A8E-B4E5-5DEED2C1E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8AF3F-FBA8-46B2-B2F7-B89152EB765F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A7EC2-6514-4AE4-A07D-243B50EC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72417-6AF9-4096-B456-B63E504A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FE1F-3903-43FC-8138-0D76DB274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6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8D61A9A-8F1C-4039-B9C5-8AC5BD88E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BC1BC-6CE8-4C89-9586-7EC8B4A98308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91AB2B-9D0E-41B5-88AE-F098ECE59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EBA2BB-740D-432E-A2C0-CA8D6DAF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104E2-AF6D-4371-8E91-9682F9738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0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99613BD-3D3B-450A-8715-D6B3EEF8D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D6A29-0C10-4257-A523-88CC208DE323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8C7E700-F6E9-49C4-897C-7A0AABA17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3B4A81D-0B5E-424C-9145-19E27D9E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26BD0-9D44-4B53-8E6C-FBBA6D007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4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244A8A0-EBF9-4A40-BA35-0E863DF0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6EA1A-6AC4-494C-86AD-36378D9667EB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5D0B99A-061D-4303-8EE1-81677128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5E51A0-F6FD-406C-843F-22360A15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B770F-34C0-4EAA-AAF5-DDA077707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4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9653DDA-474D-43C8-A95B-8A0F3060E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1D2DC-7AF8-4FE7-9DB3-68CABD760879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00ADD24-9B2A-4A6F-B768-87E4F2D8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9BDFC3-8C0E-44BB-8A0E-F3855549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4B917-23D9-4C65-95FB-40C68B593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6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11CC6E0-045B-440D-9935-46C8B8E6F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17990-B336-4205-BFED-CBCFF63915A4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0E48A1-EF6E-4F6A-AA47-38A3A3F4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51D94B-9AEC-45DF-8C19-BAF01194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A9953-3D4B-4995-A334-0CC155E35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9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4D31A2-D833-4CA5-8EC3-81AFB461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CED8D-EF49-4A35-A0C0-C9155477F880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134CA7-4746-4BF0-8BBA-797243C43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2C41D3-2C34-4E00-979A-60685E28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3E714-E7C9-41FC-85E3-26F7F7CF9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1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46EA3-7430-497F-A938-395542537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098FC-5A6F-45AD-BCC9-74F82C01DA77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55184-3789-4703-AB65-09172686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8E2AA-9641-4E27-883A-195A5B19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0144C-68A3-47BD-9AB1-033F12FDC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4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20D9C-D180-4667-8DA6-5E11572A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F90F-89C6-4003-BDF5-9A2A1DAE5CB8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80931-3786-4890-9775-D5120DDB0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61180-150F-4D64-B570-0CA4F50B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57D39-3165-47E5-8273-D31DCE9AC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8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89946F4-7E6C-42E4-A82D-906CD255DC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528F540-A7CF-46FD-A918-CFDFB3032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82D28-9C82-4C68-9B75-90CAD3431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5BA866-0E21-4D66-8ED0-595018DB7150}" type="datetimeFigureOut">
              <a:rPr lang="en-US"/>
              <a:pPr>
                <a:defRPr/>
              </a:pPr>
              <a:t>3/2/2020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0DA32-2BE1-49B0-BB4C-260755427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293B6-2992-4D81-A2FA-1E4A5A0FE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F5127C8-D4B2-4051-B009-1BC33D01A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E1D00AD6-540F-4FF3-9403-C6DEEAEECB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8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天路之福</a:t>
            </a:r>
            <a:endParaRPr lang="en-US" altLang="en-US" sz="8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id="{FDDC0CEF-2E68-471A-B525-84DD9E6AC4E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alt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79FE254-F9BC-4C66-8ECF-59784E4AB8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8475" y="244475"/>
            <a:ext cx="10855325" cy="1446213"/>
          </a:xfrm>
        </p:spPr>
        <p:txBody>
          <a:bodyPr/>
          <a:lstStyle/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经文：诗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</a:t>
            </a:r>
            <a:endParaRPr lang="en-US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72E25C01-3E8E-4E7E-BDB8-6A68C00E9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9763" y="1604963"/>
            <a:ext cx="11053762" cy="47244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万军之耶和华阿、你的居所何等可爱。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我羡慕渴想耶和华的院宇．我的心肠、我的肉体、向永生神呼吁。</a:t>
            </a:r>
            <a:endParaRPr lang="en-US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2638" y="669925"/>
            <a:ext cx="10617200" cy="56896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万军之耶和华我的王、我的神阿、在你祭坛那里、麻雀为自己找着房屋．燕子为自己找着菢雏之窝。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84:4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如此住在你殿中的便为有福。他们仍要赞美你。</a:t>
            </a:r>
            <a:endParaRPr lang="en-US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24A8B246-3A51-4F52-88DD-BEE6D0D6AD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2638" y="669925"/>
            <a:ext cx="10617200" cy="56896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84:5 </a:t>
            </a:r>
            <a:r>
              <a:rPr lang="zh-CN" altLang="en-US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靠你有力量心中想往锡安大道的、这人便为有福。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84:6 </a:t>
            </a:r>
            <a:r>
              <a:rPr lang="zh-CN" altLang="en-US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他们经过流泪谷、叫这谷变为泉源之地．并有秋雨之福、盖满了全谷。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7C853D25-E426-4175-899A-440943D8F5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2638" y="669925"/>
            <a:ext cx="10617200" cy="56896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他们行走、力上加力、各人到锡安朝见神。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耶和华万军之神阿、求你听我的祷告．雅各的神阿、求你留心听。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>
            <a:extLst>
              <a:ext uri="{FF2B5EF4-FFF2-40B4-BE49-F238E27FC236}">
                <a16:creationId xmlns:a16="http://schemas.microsoft.com/office/drawing/2014/main" id="{FC903061-0D42-4B48-8262-BEA01D5514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9438" y="457200"/>
            <a:ext cx="10820400" cy="590232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84:9 </a:t>
            </a:r>
            <a:r>
              <a:rPr lang="zh-CN" altLang="en-US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神阿、你是我们的盾牌．求你垂顾观看你受膏者的面。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84:10 </a:t>
            </a:r>
            <a:r>
              <a:rPr lang="zh-CN" altLang="en-US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在你的院宇住一日、胜似在别处住千日．宁可在我神殿中看门、不愿住在恶人的帐棚里。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id="{F30311B9-046F-40D8-BE13-C97F3128DD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7525" y="477838"/>
            <a:ext cx="10820400" cy="590232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84:11 </a:t>
            </a:r>
            <a:r>
              <a:rPr lang="zh-CN" altLang="en-US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因为耶和华神是日头、是盾牌、要赐下恩惠和荣耀．他未尝留下一样好处、不给那些行动正直的人。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84:12 </a:t>
            </a:r>
            <a:r>
              <a:rPr lang="zh-CN" altLang="en-US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万军之耶和华阿、倚靠你的人、便为有福。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C703-C131-4079-88C6-7024CBBA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563" y="274638"/>
            <a:ext cx="11247437" cy="6207125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背景：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可拉的诗。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流浪异地的可拉渴望回到神殿中敬拜神。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FCCB4D8-C4C5-4051-90A1-4E9BFBBA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5125" y="346075"/>
            <a:ext cx="11491913" cy="633888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zh-CN" altLang="en-US" sz="6000" b="1" dirty="0">
                <a:latin typeface="66"/>
                <a:ea typeface="DFKai-SB" panose="03000509000000000000" pitchFamily="65" charset="-120"/>
                <a:cs typeface="Times New Roman" panose="02020603050405020304" pitchFamily="18" charset="0"/>
              </a:rPr>
              <a:t>一。亲近神之福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1-4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万军之耶和华阿、你的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居所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何等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可爱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羡慕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渴想耶和华的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院宇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．我的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心肠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、我的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肉体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、向永生神呼吁。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F1960BFE-6293-4422-A15F-375245A4C0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7520" y="487680"/>
            <a:ext cx="11328400" cy="61976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万军之耶和华我的王、我的神阿、在你祭坛那里、麻雀为自己找着房屋．燕子为自己找着菢雏之窝。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84:4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如此住在你殿中的便为有福。他们仍要赞美你。</a:t>
            </a:r>
            <a:endParaRPr lang="en-US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294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46508-D7A3-4E99-A4C2-A4DD37E0E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498475"/>
            <a:ext cx="11226800" cy="60960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神是我们的居所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90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1〔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神人摩西的祈祷。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〕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主阿、你世世代代作我们的居所。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CE30D-56B6-4433-9798-524248979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498475"/>
            <a:ext cx="11226800" cy="60960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好居所的特徵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爱与接纳：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安息：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最后的归属：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CE30D-56B6-4433-9798-524248979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498475"/>
            <a:ext cx="11226800" cy="60960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11:28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凡劳苦担重担的人、可以到我这里来、我就使你们得安息。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11:29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我心里柔和谦卑、你们当负我的轭、学我的样式、这样、你们心里就必得享安息。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366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>
            <a:extLst>
              <a:ext uri="{FF2B5EF4-FFF2-40B4-BE49-F238E27FC236}">
                <a16:creationId xmlns:a16="http://schemas.microsoft.com/office/drawing/2014/main" id="{10A65D1F-FF4C-47E6-832C-A090D54BB7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2600" y="498475"/>
            <a:ext cx="11226800" cy="60960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奥古斯丁：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“主啊！你为你自己创造了我们，除非我们的心在你里面得着安息，否则它们永远浮躁不安。”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CE30D-56B6-4433-9798-524248979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498475"/>
            <a:ext cx="11226800" cy="60960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14:1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你们心里不要忧愁．你们信神、也当信我。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14:2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在我父的家里、有许多住处．若是没有、我就早已告诉你们了．我去原是为你们预备地方去。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959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817532CD-CF4F-47E3-A5B4-3FDAFA33F3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2600" y="381000"/>
            <a:ext cx="11226800" cy="60960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二。盼望神之福（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5-7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84:5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靠你有力量心中想往锡安大道的、这人便为有福。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他们经过流泪谷、叫这谷变为泉源之地．并有秋雨之福、盖满了全谷。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7C853D25-E426-4175-899A-440943D8F5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2638" y="669925"/>
            <a:ext cx="10617200" cy="56896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他们行走、力上加力、各人到锡安朝见神。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689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09DA9-DDD0-442B-ABDC-8A97C7859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381000"/>
            <a:ext cx="11226800" cy="6096000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我们盼望甚么？一切的渴望得到满足。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成聖的渴望：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对爱的渴望：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公义的渴望：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苦难的无耐：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将来的荣耀：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596BFCAA-05BF-4304-AA56-3AED612912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2600" y="381000"/>
            <a:ext cx="11226800" cy="6096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鲁易斯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(C. S. Lewis)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我们的主似乎发现我们对荣耀的渴望，不是太强，而是太弱。我们是半心半意的动物，当无限的喜悦提供给我们时，我们却用饮料、性以及野心来愚弄我们，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983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596BFCAA-05BF-4304-AA56-3AED612912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2600" y="381000"/>
            <a:ext cx="11226800" cy="6096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就像一个无知的孩子，他想在贫民窟里做泥饼，因为他无法想象在海上度假意味着什么。我们太容易高兴了。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562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596BFCAA-05BF-4304-AA56-3AED612912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2600" y="381000"/>
            <a:ext cx="11226800" cy="60960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4:16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所以我们不丧胆．外体虽然毁坏、内心却一天新似一天。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4:17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我们这至暂至轻的苦楚、要为我们成就极重无比永远的荣耀。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8BDA-E2F8-4F53-9F08-D1758770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8" y="385763"/>
            <a:ext cx="11552237" cy="6157912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三。依靠神之福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耶和华万军之神阿、求你听我的祷告、、、求你留心听。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84:11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因为耶和华神是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日头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、是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盾牌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、要赐下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恩惠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和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荣耀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．他未尝留下一样好处、不给那些行动正直的人。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DAFD4A3E-DA56-432D-9519-14759CE7D7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01675" y="365125"/>
            <a:ext cx="10961688" cy="60864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84:12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万军之耶和华阿、倚靠你的人、便为有福。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D669A985-4B5F-45D4-8EDC-1B019E0C43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01675" y="365125"/>
            <a:ext cx="10815638" cy="60356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一个好消息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这一切祝福都在基督离給了我们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84:9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神阿、你是我们的盾牌．求你垂顾观看你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受膏者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的面。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8E351F46-304F-4D3D-9ECA-AD8500E8AE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01675" y="365125"/>
            <a:ext cx="10815638" cy="60356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8:32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神既不爱惜自己的儿子为我们众人舍了、岂不也把万物和他一同白白的赐给我们么。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愿颂赞归与我们主耶稣基督的父神、他在基督里、曾赐给我们天上各样属灵的福气．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4F871E-7C93-493C-98A2-2FE53E6E2C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354C67-B383-4E3F-9FE9-42257ADA205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326D78D-EB6D-49AA-AF91-849BF1DAA1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1114</TotalTime>
  <Words>1294</Words>
  <Application>Microsoft Office PowerPoint</Application>
  <PresentationFormat>Widescreen</PresentationFormat>
  <Paragraphs>81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66</vt:lpstr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天路之福</vt:lpstr>
      <vt:lpstr>经文：诗84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对圣诞的反应</dc:title>
  <dc:creator>Jay Huang</dc:creator>
  <cp:lastModifiedBy>Jay Huang</cp:lastModifiedBy>
  <cp:revision>21</cp:revision>
  <dcterms:created xsi:type="dcterms:W3CDTF">2019-11-24T05:29:19Z</dcterms:created>
  <dcterms:modified xsi:type="dcterms:W3CDTF">2020-03-02T21:06:14Z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