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82" r:id="rId16"/>
    <p:sldId id="267" r:id="rId17"/>
    <p:sldId id="283" r:id="rId18"/>
    <p:sldId id="269" r:id="rId19"/>
    <p:sldId id="272" r:id="rId20"/>
    <p:sldId id="274" r:id="rId21"/>
    <p:sldId id="284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3F4A9E-8572-4156-BF76-9D2F0E57B545}" v="79" dt="2020-02-02T01:16:19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E93F4A9E-8572-4156-BF76-9D2F0E57B545}"/>
    <pc:docChg chg="undo custSel addSld delSld modSld">
      <pc:chgData name="Jiasong Huang" userId="15496fe7-5392-414e-8083-e82aa8fdc3bc" providerId="ADAL" clId="{E93F4A9E-8572-4156-BF76-9D2F0E57B545}" dt="2020-02-02T01:16:29.476" v="390" actId="20577"/>
      <pc:docMkLst>
        <pc:docMk/>
      </pc:docMkLst>
      <pc:sldChg chg="modSp">
        <pc:chgData name="Jiasong Huang" userId="15496fe7-5392-414e-8083-e82aa8fdc3bc" providerId="ADAL" clId="{E93F4A9E-8572-4156-BF76-9D2F0E57B545}" dt="2020-01-31T22:33:59.372" v="7" actId="20577"/>
        <pc:sldMkLst>
          <pc:docMk/>
          <pc:sldMk cId="1789748234" sldId="264"/>
        </pc:sldMkLst>
        <pc:spChg chg="mod">
          <ac:chgData name="Jiasong Huang" userId="15496fe7-5392-414e-8083-e82aa8fdc3bc" providerId="ADAL" clId="{E93F4A9E-8572-4156-BF76-9D2F0E57B545}" dt="2020-01-31T22:33:59.372" v="7" actId="20577"/>
          <ac:spMkLst>
            <pc:docMk/>
            <pc:sldMk cId="1789748234" sldId="264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2-02T01:10:36.739" v="298"/>
        <pc:sldMkLst>
          <pc:docMk/>
          <pc:sldMk cId="2634261645" sldId="266"/>
        </pc:sldMkLst>
        <pc:spChg chg="mod">
          <ac:chgData name="Jiasong Huang" userId="15496fe7-5392-414e-8083-e82aa8fdc3bc" providerId="ADAL" clId="{E93F4A9E-8572-4156-BF76-9D2F0E57B545}" dt="2020-02-02T01:10:36.739" v="298"/>
          <ac:spMkLst>
            <pc:docMk/>
            <pc:sldMk cId="2634261645" sldId="266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1-31T23:42:20.208" v="178" actId="20577"/>
        <pc:sldMkLst>
          <pc:docMk/>
          <pc:sldMk cId="602646824" sldId="267"/>
        </pc:sldMkLst>
        <pc:spChg chg="mod">
          <ac:chgData name="Jiasong Huang" userId="15496fe7-5392-414e-8083-e82aa8fdc3bc" providerId="ADAL" clId="{E93F4A9E-8572-4156-BF76-9D2F0E57B545}" dt="2020-01-31T23:42:20.208" v="178" actId="20577"/>
          <ac:spMkLst>
            <pc:docMk/>
            <pc:sldMk cId="602646824" sldId="267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1-31T22:41:55.230" v="69" actId="14100"/>
        <pc:sldMkLst>
          <pc:docMk/>
          <pc:sldMk cId="729112811" sldId="269"/>
        </pc:sldMkLst>
        <pc:spChg chg="mod">
          <ac:chgData name="Jiasong Huang" userId="15496fe7-5392-414e-8083-e82aa8fdc3bc" providerId="ADAL" clId="{E93F4A9E-8572-4156-BF76-9D2F0E57B545}" dt="2020-01-31T22:41:55.230" v="69" actId="14100"/>
          <ac:spMkLst>
            <pc:docMk/>
            <pc:sldMk cId="729112811" sldId="269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E93F4A9E-8572-4156-BF76-9D2F0E57B545}" dt="2020-01-31T23:41:31.296" v="176" actId="2696"/>
        <pc:sldMkLst>
          <pc:docMk/>
          <pc:sldMk cId="3361499671" sldId="270"/>
        </pc:sldMkLst>
      </pc:sldChg>
      <pc:sldChg chg="del">
        <pc:chgData name="Jiasong Huang" userId="15496fe7-5392-414e-8083-e82aa8fdc3bc" providerId="ADAL" clId="{E93F4A9E-8572-4156-BF76-9D2F0E57B545}" dt="2020-01-31T22:43:32.341" v="70" actId="2696"/>
        <pc:sldMkLst>
          <pc:docMk/>
          <pc:sldMk cId="1664363996" sldId="273"/>
        </pc:sldMkLst>
      </pc:sldChg>
      <pc:sldChg chg="add del">
        <pc:chgData name="Jiasong Huang" userId="15496fe7-5392-414e-8083-e82aa8fdc3bc" providerId="ADAL" clId="{E93F4A9E-8572-4156-BF76-9D2F0E57B545}" dt="2020-01-31T22:43:58.254" v="72" actId="2696"/>
        <pc:sldMkLst>
          <pc:docMk/>
          <pc:sldMk cId="3664140428" sldId="274"/>
        </pc:sldMkLst>
      </pc:sldChg>
      <pc:sldChg chg="del">
        <pc:chgData name="Jiasong Huang" userId="15496fe7-5392-414e-8083-e82aa8fdc3bc" providerId="ADAL" clId="{E93F4A9E-8572-4156-BF76-9D2F0E57B545}" dt="2020-02-01T00:04:37.192" v="241" actId="2696"/>
        <pc:sldMkLst>
          <pc:docMk/>
          <pc:sldMk cId="3649640436" sldId="275"/>
        </pc:sldMkLst>
      </pc:sldChg>
      <pc:sldChg chg="modSp">
        <pc:chgData name="Jiasong Huang" userId="15496fe7-5392-414e-8083-e82aa8fdc3bc" providerId="ADAL" clId="{E93F4A9E-8572-4156-BF76-9D2F0E57B545}" dt="2020-01-31T22:47:17.636" v="116"/>
        <pc:sldMkLst>
          <pc:docMk/>
          <pc:sldMk cId="3049167876" sldId="276"/>
        </pc:sldMkLst>
        <pc:spChg chg="mod">
          <ac:chgData name="Jiasong Huang" userId="15496fe7-5392-414e-8083-e82aa8fdc3bc" providerId="ADAL" clId="{E93F4A9E-8572-4156-BF76-9D2F0E57B545}" dt="2020-01-31T22:47:17.636" v="116"/>
          <ac:spMkLst>
            <pc:docMk/>
            <pc:sldMk cId="3049167876" sldId="276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2-02T01:06:22.519" v="271" actId="20577"/>
        <pc:sldMkLst>
          <pc:docMk/>
          <pc:sldMk cId="3550547223" sldId="277"/>
        </pc:sldMkLst>
        <pc:spChg chg="mod">
          <ac:chgData name="Jiasong Huang" userId="15496fe7-5392-414e-8083-e82aa8fdc3bc" providerId="ADAL" clId="{E93F4A9E-8572-4156-BF76-9D2F0E57B545}" dt="2020-02-02T01:06:22.519" v="271" actId="20577"/>
          <ac:spMkLst>
            <pc:docMk/>
            <pc:sldMk cId="3550547223" sldId="277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2-02T01:07:02.205" v="272" actId="20577"/>
        <pc:sldMkLst>
          <pc:docMk/>
          <pc:sldMk cId="356586402" sldId="278"/>
        </pc:sldMkLst>
        <pc:spChg chg="mod">
          <ac:chgData name="Jiasong Huang" userId="15496fe7-5392-414e-8083-e82aa8fdc3bc" providerId="ADAL" clId="{E93F4A9E-8572-4156-BF76-9D2F0E57B545}" dt="2020-02-02T01:07:02.205" v="272" actId="20577"/>
          <ac:spMkLst>
            <pc:docMk/>
            <pc:sldMk cId="356586402" sldId="278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2-02T01:07:28.454" v="274" actId="115"/>
        <pc:sldMkLst>
          <pc:docMk/>
          <pc:sldMk cId="4090685074" sldId="279"/>
        </pc:sldMkLst>
        <pc:spChg chg="mod">
          <ac:chgData name="Jiasong Huang" userId="15496fe7-5392-414e-8083-e82aa8fdc3bc" providerId="ADAL" clId="{E93F4A9E-8572-4156-BF76-9D2F0E57B545}" dt="2020-02-02T01:07:28.454" v="274" actId="115"/>
          <ac:spMkLst>
            <pc:docMk/>
            <pc:sldMk cId="4090685074" sldId="279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E93F4A9E-8572-4156-BF76-9D2F0E57B545}" dt="2020-01-31T22:52:36.728" v="141" actId="20577"/>
        <pc:sldMkLst>
          <pc:docMk/>
          <pc:sldMk cId="417863879" sldId="280"/>
        </pc:sldMkLst>
        <pc:spChg chg="mod">
          <ac:chgData name="Jiasong Huang" userId="15496fe7-5392-414e-8083-e82aa8fdc3bc" providerId="ADAL" clId="{E93F4A9E-8572-4156-BF76-9D2F0E57B545}" dt="2020-01-31T22:52:36.728" v="141" actId="20577"/>
          <ac:spMkLst>
            <pc:docMk/>
            <pc:sldMk cId="417863879" sldId="280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E93F4A9E-8572-4156-BF76-9D2F0E57B545}" dt="2020-02-01T00:03:38.895" v="240" actId="2696"/>
        <pc:sldMkLst>
          <pc:docMk/>
          <pc:sldMk cId="3653296656" sldId="281"/>
        </pc:sldMkLst>
      </pc:sldChg>
      <pc:sldChg chg="del">
        <pc:chgData name="Jiasong Huang" userId="15496fe7-5392-414e-8083-e82aa8fdc3bc" providerId="ADAL" clId="{E93F4A9E-8572-4156-BF76-9D2F0E57B545}" dt="2020-01-31T22:39:41.732" v="11" actId="2696"/>
        <pc:sldMkLst>
          <pc:docMk/>
          <pc:sldMk cId="1479769175" sldId="282"/>
        </pc:sldMkLst>
      </pc:sldChg>
      <pc:sldChg chg="modSp add">
        <pc:chgData name="Jiasong Huang" userId="15496fe7-5392-414e-8083-e82aa8fdc3bc" providerId="ADAL" clId="{E93F4A9E-8572-4156-BF76-9D2F0E57B545}" dt="2020-01-31T23:06:25.331" v="175"/>
        <pc:sldMkLst>
          <pc:docMk/>
          <pc:sldMk cId="3906179823" sldId="282"/>
        </pc:sldMkLst>
        <pc:spChg chg="mod">
          <ac:chgData name="Jiasong Huang" userId="15496fe7-5392-414e-8083-e82aa8fdc3bc" providerId="ADAL" clId="{E93F4A9E-8572-4156-BF76-9D2F0E57B545}" dt="2020-01-31T23:06:25.331" v="175"/>
          <ac:spMkLst>
            <pc:docMk/>
            <pc:sldMk cId="3906179823" sldId="282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E93F4A9E-8572-4156-BF76-9D2F0E57B545}" dt="2020-01-31T23:45:32.538" v="225"/>
        <pc:sldMkLst>
          <pc:docMk/>
          <pc:sldMk cId="2493316269" sldId="283"/>
        </pc:sldMkLst>
        <pc:spChg chg="mod">
          <ac:chgData name="Jiasong Huang" userId="15496fe7-5392-414e-8083-e82aa8fdc3bc" providerId="ADAL" clId="{E93F4A9E-8572-4156-BF76-9D2F0E57B545}" dt="2020-01-31T23:45:32.538" v="225"/>
          <ac:spMkLst>
            <pc:docMk/>
            <pc:sldMk cId="2493316269" sldId="283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E93F4A9E-8572-4156-BF76-9D2F0E57B545}" dt="2020-02-02T01:16:29.476" v="390" actId="20577"/>
        <pc:sldMkLst>
          <pc:docMk/>
          <pc:sldMk cId="2080756606" sldId="284"/>
        </pc:sldMkLst>
        <pc:spChg chg="mod">
          <ac:chgData name="Jiasong Huang" userId="15496fe7-5392-414e-8083-e82aa8fdc3bc" providerId="ADAL" clId="{E93F4A9E-8572-4156-BF76-9D2F0E57B545}" dt="2020-02-02T01:16:29.476" v="390" actId="20577"/>
          <ac:spMkLst>
            <pc:docMk/>
            <pc:sldMk cId="2080756606" sldId="284"/>
            <ac:spMk id="3" creationId="{442B1AF5-CB0B-4AD9-A916-6C238E2F6BFE}"/>
          </ac:spMkLst>
        </pc:spChg>
      </pc:sldChg>
    </pc:docChg>
  </pc:docChgLst>
  <pc:docChgLst>
    <pc:chgData name="Jiasong Huang" userId="15496fe7-5392-414e-8083-e82aa8fdc3bc" providerId="ADAL" clId="{B624D4AC-96FB-4A55-871A-DD7CA38820E8}"/>
    <pc:docChg chg="undo custSel addSld delSld modSld sldOrd">
      <pc:chgData name="Jiasong Huang" userId="15496fe7-5392-414e-8083-e82aa8fdc3bc" providerId="ADAL" clId="{B624D4AC-96FB-4A55-871A-DD7CA38820E8}" dt="2019-12-29T23:53:08.687" v="476"/>
      <pc:docMkLst>
        <pc:docMk/>
      </pc:docMkLst>
      <pc:sldChg chg="modSp">
        <pc:chgData name="Jiasong Huang" userId="15496fe7-5392-414e-8083-e82aa8fdc3bc" providerId="ADAL" clId="{B624D4AC-96FB-4A55-871A-DD7CA38820E8}" dt="2019-12-29T18:16:39.602" v="0"/>
        <pc:sldMkLst>
          <pc:docMk/>
          <pc:sldMk cId="1127295876" sldId="263"/>
        </pc:sldMkLst>
        <pc:spChg chg="mod">
          <ac:chgData name="Jiasong Huang" userId="15496fe7-5392-414e-8083-e82aa8fdc3bc" providerId="ADAL" clId="{B624D4AC-96FB-4A55-871A-DD7CA38820E8}" dt="2019-12-29T18:16:39.602" v="0"/>
          <ac:spMkLst>
            <pc:docMk/>
            <pc:sldMk cId="1127295876" sldId="263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18:18:10.139" v="18"/>
        <pc:sldMkLst>
          <pc:docMk/>
          <pc:sldMk cId="1789748234" sldId="264"/>
        </pc:sldMkLst>
        <pc:spChg chg="mod">
          <ac:chgData name="Jiasong Huang" userId="15496fe7-5392-414e-8083-e82aa8fdc3bc" providerId="ADAL" clId="{B624D4AC-96FB-4A55-871A-DD7CA38820E8}" dt="2019-12-29T18:18:10.139" v="18"/>
          <ac:spMkLst>
            <pc:docMk/>
            <pc:sldMk cId="1789748234" sldId="264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18:18:55.758" v="20" actId="20577"/>
        <pc:sldMkLst>
          <pc:docMk/>
          <pc:sldMk cId="2634261645" sldId="266"/>
        </pc:sldMkLst>
        <pc:spChg chg="mod">
          <ac:chgData name="Jiasong Huang" userId="15496fe7-5392-414e-8083-e82aa8fdc3bc" providerId="ADAL" clId="{B624D4AC-96FB-4A55-871A-DD7CA38820E8}" dt="2019-12-29T18:18:55.758" v="20" actId="20577"/>
          <ac:spMkLst>
            <pc:docMk/>
            <pc:sldMk cId="2634261645" sldId="266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23:46:52.422" v="465"/>
        <pc:sldMkLst>
          <pc:docMk/>
          <pc:sldMk cId="602646824" sldId="267"/>
        </pc:sldMkLst>
        <pc:spChg chg="mod">
          <ac:chgData name="Jiasong Huang" userId="15496fe7-5392-414e-8083-e82aa8fdc3bc" providerId="ADAL" clId="{B624D4AC-96FB-4A55-871A-DD7CA38820E8}" dt="2019-12-29T23:46:52.422" v="465"/>
          <ac:spMkLst>
            <pc:docMk/>
            <pc:sldMk cId="602646824" sldId="267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B624D4AC-96FB-4A55-871A-DD7CA38820E8}" dt="2019-12-29T18:30:07.185" v="222" actId="2696"/>
        <pc:sldMkLst>
          <pc:docMk/>
          <pc:sldMk cId="293803985" sldId="268"/>
        </pc:sldMkLst>
      </pc:sldChg>
      <pc:sldChg chg="del">
        <pc:chgData name="Jiasong Huang" userId="15496fe7-5392-414e-8083-e82aa8fdc3bc" providerId="ADAL" clId="{B624D4AC-96FB-4A55-871A-DD7CA38820E8}" dt="2019-12-29T21:44:53.707" v="226" actId="2696"/>
        <pc:sldMkLst>
          <pc:docMk/>
          <pc:sldMk cId="3731187283" sldId="271"/>
        </pc:sldMkLst>
      </pc:sldChg>
      <pc:sldChg chg="modSp">
        <pc:chgData name="Jiasong Huang" userId="15496fe7-5392-414e-8083-e82aa8fdc3bc" providerId="ADAL" clId="{B624D4AC-96FB-4A55-871A-DD7CA38820E8}" dt="2019-12-29T23:48:03.168" v="475"/>
        <pc:sldMkLst>
          <pc:docMk/>
          <pc:sldMk cId="1664363996" sldId="273"/>
        </pc:sldMkLst>
        <pc:spChg chg="mod">
          <ac:chgData name="Jiasong Huang" userId="15496fe7-5392-414e-8083-e82aa8fdc3bc" providerId="ADAL" clId="{B624D4AC-96FB-4A55-871A-DD7CA38820E8}" dt="2019-12-29T23:48:03.168" v="475"/>
          <ac:spMkLst>
            <pc:docMk/>
            <pc:sldMk cId="1664363996" sldId="273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23:40:17.226" v="355"/>
        <pc:sldMkLst>
          <pc:docMk/>
          <pc:sldMk cId="3664140428" sldId="274"/>
        </pc:sldMkLst>
        <pc:spChg chg="mod">
          <ac:chgData name="Jiasong Huang" userId="15496fe7-5392-414e-8083-e82aa8fdc3bc" providerId="ADAL" clId="{B624D4AC-96FB-4A55-871A-DD7CA38820E8}" dt="2019-12-29T23:40:17.226" v="355"/>
          <ac:spMkLst>
            <pc:docMk/>
            <pc:sldMk cId="3664140428" sldId="274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23:41:15.021" v="407"/>
        <pc:sldMkLst>
          <pc:docMk/>
          <pc:sldMk cId="3649640436" sldId="275"/>
        </pc:sldMkLst>
        <pc:spChg chg="mod">
          <ac:chgData name="Jiasong Huang" userId="15496fe7-5392-414e-8083-e82aa8fdc3bc" providerId="ADAL" clId="{B624D4AC-96FB-4A55-871A-DD7CA38820E8}" dt="2019-12-29T23:41:15.021" v="407"/>
          <ac:spMkLst>
            <pc:docMk/>
            <pc:sldMk cId="3649640436" sldId="275"/>
            <ac:spMk id="3" creationId="{442B1AF5-CB0B-4AD9-A916-6C238E2F6BFE}"/>
          </ac:spMkLst>
        </pc:spChg>
      </pc:sldChg>
      <pc:sldChg chg="modSp">
        <pc:chgData name="Jiasong Huang" userId="15496fe7-5392-414e-8083-e82aa8fdc3bc" providerId="ADAL" clId="{B624D4AC-96FB-4A55-871A-DD7CA38820E8}" dt="2019-12-29T23:53:08.687" v="476"/>
        <pc:sldMkLst>
          <pc:docMk/>
          <pc:sldMk cId="4090685074" sldId="279"/>
        </pc:sldMkLst>
        <pc:spChg chg="mod">
          <ac:chgData name="Jiasong Huang" userId="15496fe7-5392-414e-8083-e82aa8fdc3bc" providerId="ADAL" clId="{B624D4AC-96FB-4A55-871A-DD7CA38820E8}" dt="2019-12-29T23:53:08.687" v="476"/>
          <ac:spMkLst>
            <pc:docMk/>
            <pc:sldMk cId="4090685074" sldId="279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B624D4AC-96FB-4A55-871A-DD7CA38820E8}" dt="2019-12-29T23:43:36.700" v="434"/>
        <pc:sldMkLst>
          <pc:docMk/>
          <pc:sldMk cId="417863879" sldId="280"/>
        </pc:sldMkLst>
        <pc:spChg chg="mod">
          <ac:chgData name="Jiasong Huang" userId="15496fe7-5392-414e-8083-e82aa8fdc3bc" providerId="ADAL" clId="{B624D4AC-96FB-4A55-871A-DD7CA38820E8}" dt="2019-12-29T23:43:36.700" v="434"/>
          <ac:spMkLst>
            <pc:docMk/>
            <pc:sldMk cId="417863879" sldId="280"/>
            <ac:spMk id="3" creationId="{442B1AF5-CB0B-4AD9-A916-6C238E2F6BFE}"/>
          </ac:spMkLst>
        </pc:spChg>
      </pc:sldChg>
      <pc:sldChg chg="modSp add ord">
        <pc:chgData name="Jiasong Huang" userId="15496fe7-5392-414e-8083-e82aa8fdc3bc" providerId="ADAL" clId="{B624D4AC-96FB-4A55-871A-DD7CA38820E8}" dt="2019-12-29T23:36:13.135" v="235"/>
        <pc:sldMkLst>
          <pc:docMk/>
          <pc:sldMk cId="3653296656" sldId="281"/>
        </pc:sldMkLst>
        <pc:spChg chg="mod">
          <ac:chgData name="Jiasong Huang" userId="15496fe7-5392-414e-8083-e82aa8fdc3bc" providerId="ADAL" clId="{B624D4AC-96FB-4A55-871A-DD7CA38820E8}" dt="2019-12-29T18:28:27.446" v="221"/>
          <ac:spMkLst>
            <pc:docMk/>
            <pc:sldMk cId="3653296656" sldId="281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B624D4AC-96FB-4A55-871A-DD7CA38820E8}" dt="2019-12-29T18:31:44.086" v="225"/>
        <pc:sldMkLst>
          <pc:docMk/>
          <pc:sldMk cId="1479769175" sldId="282"/>
        </pc:sldMkLst>
        <pc:spChg chg="mod">
          <ac:chgData name="Jiasong Huang" userId="15496fe7-5392-414e-8083-e82aa8fdc3bc" providerId="ADAL" clId="{B624D4AC-96FB-4A55-871A-DD7CA38820E8}" dt="2019-12-29T18:31:44.086" v="225"/>
          <ac:spMkLst>
            <pc:docMk/>
            <pc:sldMk cId="1479769175" sldId="282"/>
            <ac:spMk id="3" creationId="{442B1AF5-CB0B-4AD9-A916-6C238E2F6BFE}"/>
          </ac:spMkLst>
        </pc:spChg>
      </pc:sldChg>
    </pc:docChg>
  </pc:docChgLst>
  <pc:docChgLst>
    <pc:chgData name="Jiasong Huang" userId="15496fe7-5392-414e-8083-e82aa8fdc3bc" providerId="ADAL" clId="{1C08247D-3261-4465-919D-614474472CAF}"/>
    <pc:docChg chg="addSld modSld">
      <pc:chgData name="Jiasong Huang" userId="15496fe7-5392-414e-8083-e82aa8fdc3bc" providerId="ADAL" clId="{1C08247D-3261-4465-919D-614474472CAF}" dt="2019-11-19T04:21:22.513" v="422"/>
      <pc:docMkLst>
        <pc:docMk/>
      </pc:docMkLst>
      <pc:sldChg chg="modSp">
        <pc:chgData name="Jiasong Huang" userId="15496fe7-5392-414e-8083-e82aa8fdc3bc" providerId="ADAL" clId="{1C08247D-3261-4465-919D-614474472CAF}" dt="2019-11-19T03:50:38.385" v="42"/>
        <pc:sldMkLst>
          <pc:docMk/>
          <pc:sldMk cId="2634261645" sldId="266"/>
        </pc:sldMkLst>
        <pc:spChg chg="mod">
          <ac:chgData name="Jiasong Huang" userId="15496fe7-5392-414e-8083-e82aa8fdc3bc" providerId="ADAL" clId="{1C08247D-3261-4465-919D-614474472CAF}" dt="2019-11-19T03:50:38.385" v="42"/>
          <ac:spMkLst>
            <pc:docMk/>
            <pc:sldMk cId="2634261645" sldId="266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3:53:19.021" v="69" actId="20577"/>
        <pc:sldMkLst>
          <pc:docMk/>
          <pc:sldMk cId="3361499671" sldId="270"/>
        </pc:sldMkLst>
        <pc:spChg chg="mod">
          <ac:chgData name="Jiasong Huang" userId="15496fe7-5392-414e-8083-e82aa8fdc3bc" providerId="ADAL" clId="{1C08247D-3261-4465-919D-614474472CAF}" dt="2019-11-19T03:53:19.021" v="69" actId="20577"/>
          <ac:spMkLst>
            <pc:docMk/>
            <pc:sldMk cId="3361499671" sldId="270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3:55:12.762" v="77"/>
        <pc:sldMkLst>
          <pc:docMk/>
          <pc:sldMk cId="3731187283" sldId="271"/>
        </pc:sldMkLst>
        <pc:spChg chg="mod">
          <ac:chgData name="Jiasong Huang" userId="15496fe7-5392-414e-8083-e82aa8fdc3bc" providerId="ADAL" clId="{1C08247D-3261-4465-919D-614474472CAF}" dt="2019-11-19T03:55:12.762" v="77"/>
          <ac:spMkLst>
            <pc:docMk/>
            <pc:sldMk cId="3731187283" sldId="271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3:58:10.616" v="154"/>
        <pc:sldMkLst>
          <pc:docMk/>
          <pc:sldMk cId="3293257793" sldId="272"/>
        </pc:sldMkLst>
        <pc:spChg chg="mod">
          <ac:chgData name="Jiasong Huang" userId="15496fe7-5392-414e-8083-e82aa8fdc3bc" providerId="ADAL" clId="{1C08247D-3261-4465-919D-614474472CAF}" dt="2019-11-19T03:58:10.616" v="154"/>
          <ac:spMkLst>
            <pc:docMk/>
            <pc:sldMk cId="3293257793" sldId="272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02:58.656" v="178"/>
        <pc:sldMkLst>
          <pc:docMk/>
          <pc:sldMk cId="1664363996" sldId="273"/>
        </pc:sldMkLst>
        <pc:spChg chg="mod">
          <ac:chgData name="Jiasong Huang" userId="15496fe7-5392-414e-8083-e82aa8fdc3bc" providerId="ADAL" clId="{1C08247D-3261-4465-919D-614474472CAF}" dt="2019-11-19T04:02:58.656" v="178"/>
          <ac:spMkLst>
            <pc:docMk/>
            <pc:sldMk cId="1664363996" sldId="273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04:58.242" v="180"/>
        <pc:sldMkLst>
          <pc:docMk/>
          <pc:sldMk cId="3664140428" sldId="274"/>
        </pc:sldMkLst>
        <pc:spChg chg="mod">
          <ac:chgData name="Jiasong Huang" userId="15496fe7-5392-414e-8083-e82aa8fdc3bc" providerId="ADAL" clId="{1C08247D-3261-4465-919D-614474472CAF}" dt="2019-11-19T04:04:58.242" v="180"/>
          <ac:spMkLst>
            <pc:docMk/>
            <pc:sldMk cId="3664140428" sldId="274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09:49.400" v="185"/>
        <pc:sldMkLst>
          <pc:docMk/>
          <pc:sldMk cId="3649640436" sldId="275"/>
        </pc:sldMkLst>
        <pc:spChg chg="mod">
          <ac:chgData name="Jiasong Huang" userId="15496fe7-5392-414e-8083-e82aa8fdc3bc" providerId="ADAL" clId="{1C08247D-3261-4465-919D-614474472CAF}" dt="2019-11-19T04:09:49.400" v="185"/>
          <ac:spMkLst>
            <pc:docMk/>
            <pc:sldMk cId="3649640436" sldId="275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14:25.339" v="267"/>
        <pc:sldMkLst>
          <pc:docMk/>
          <pc:sldMk cId="3049167876" sldId="276"/>
        </pc:sldMkLst>
        <pc:spChg chg="mod">
          <ac:chgData name="Jiasong Huang" userId="15496fe7-5392-414e-8083-e82aa8fdc3bc" providerId="ADAL" clId="{1C08247D-3261-4465-919D-614474472CAF}" dt="2019-11-19T04:14:25.339" v="267"/>
          <ac:spMkLst>
            <pc:docMk/>
            <pc:sldMk cId="3049167876" sldId="276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21:08.152" v="408"/>
        <pc:sldMkLst>
          <pc:docMk/>
          <pc:sldMk cId="3550547223" sldId="277"/>
        </pc:sldMkLst>
        <pc:spChg chg="mod">
          <ac:chgData name="Jiasong Huang" userId="15496fe7-5392-414e-8083-e82aa8fdc3bc" providerId="ADAL" clId="{1C08247D-3261-4465-919D-614474472CAF}" dt="2019-11-19T04:21:08.152" v="408"/>
          <ac:spMkLst>
            <pc:docMk/>
            <pc:sldMk cId="3550547223" sldId="277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21:22.513" v="422"/>
        <pc:sldMkLst>
          <pc:docMk/>
          <pc:sldMk cId="356586402" sldId="278"/>
        </pc:sldMkLst>
        <pc:spChg chg="mod">
          <ac:chgData name="Jiasong Huang" userId="15496fe7-5392-414e-8083-e82aa8fdc3bc" providerId="ADAL" clId="{1C08247D-3261-4465-919D-614474472CAF}" dt="2019-11-19T04:21:22.513" v="422"/>
          <ac:spMkLst>
            <pc:docMk/>
            <pc:sldMk cId="356586402" sldId="278"/>
            <ac:spMk id="3" creationId="{442B1AF5-CB0B-4AD9-A916-6C238E2F6BFE}"/>
          </ac:spMkLst>
        </pc:spChg>
      </pc:sldChg>
      <pc:sldChg chg="modSp add">
        <pc:chgData name="Jiasong Huang" userId="15496fe7-5392-414e-8083-e82aa8fdc3bc" providerId="ADAL" clId="{1C08247D-3261-4465-919D-614474472CAF}" dt="2019-11-19T04:19:17.731" v="402" actId="20577"/>
        <pc:sldMkLst>
          <pc:docMk/>
          <pc:sldMk cId="4090685074" sldId="279"/>
        </pc:sldMkLst>
        <pc:spChg chg="mod">
          <ac:chgData name="Jiasong Huang" userId="15496fe7-5392-414e-8083-e82aa8fdc3bc" providerId="ADAL" clId="{1C08247D-3261-4465-919D-614474472CAF}" dt="2019-11-19T04:19:17.731" v="402" actId="20577"/>
          <ac:spMkLst>
            <pc:docMk/>
            <pc:sldMk cId="4090685074" sldId="279"/>
            <ac:spMk id="3" creationId="{442B1AF5-CB0B-4AD9-A916-6C238E2F6BF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宣教人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888C-39FC-48A6-BE02-66D71954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8-19</a:t>
            </a:r>
            <a:endParaRPr 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因为你所赐给我的道、我已经赐给他们，他们也领受了、又确实知道、我是从你出来的、并且信你差了我来。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5628"/>
            <a:ext cx="10515600" cy="5591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我为他们祈求，不为世人祈求、却为你所赐给我的人祈求、因他们本是你的。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17:10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凡是我的都是你的、你的也是我的，并且我因他们得了荣耀。</a:t>
            </a:r>
          </a:p>
        </p:txBody>
      </p:sp>
    </p:spTree>
    <p:extLst>
      <p:ext uri="{BB962C8B-B14F-4D97-AF65-F5344CB8AC3E}">
        <p14:creationId xmlns:p14="http://schemas.microsoft.com/office/powerpoint/2010/main" val="6702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5628"/>
            <a:ext cx="10515600" cy="5591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从今以后、我不在世上、他们却在世上、我往你那里去。圣父阿、求你因你所赐给我的名保守他们、叫他们合而为一像我们一样。</a:t>
            </a:r>
          </a:p>
        </p:txBody>
      </p:sp>
    </p:spTree>
    <p:extLst>
      <p:ext uri="{BB962C8B-B14F-4D97-AF65-F5344CB8AC3E}">
        <p14:creationId xmlns:p14="http://schemas.microsoft.com/office/powerpoint/2010/main" val="185970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5628"/>
            <a:ext cx="10515600" cy="5591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我与他们同在的时候、因你所赐给我的名、保守了他们、我也护卫了他们、其中除了那灭亡之子、没有一个灭亡的，好叫经上的话得应验。</a:t>
            </a:r>
          </a:p>
        </p:txBody>
      </p:sp>
    </p:spTree>
    <p:extLst>
      <p:ext uri="{BB962C8B-B14F-4D97-AF65-F5344CB8AC3E}">
        <p14:creationId xmlns:p14="http://schemas.microsoft.com/office/powerpoint/2010/main" val="1619105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现在我往你那里去，我还在世上说这话、是叫他们心里充满我的喜乐。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我已将你的道赐给他们，世界又恨他们、因为他们不属世界、正如我不属世界一样。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9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我不求你叫他们离开世界、只求你保守他们脱离那恶者。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他们不属世界、正如我不属世界一样。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83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求你用真理使他们成圣，你的道就是真理。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你怎样差我到世上、我也照样差他们到世上。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我为他们的缘故、自己分别为圣、叫他们也因真理成圣。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9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这是大祭司的祷告。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代求对象： 十二门徒（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1-19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），及以后的基督徒。（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20-26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74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祷告内容：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合一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保守他们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成圣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lphaL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成为宣教人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8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宣教人：被差出去的人，大使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你怎样差我到世上、我也照样差他们到世上。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61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20:21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耶稣又对他们说、愿你们平安，父怎样差遣了我、我也照样差遣你们。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17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一。宣教人更蒙神祝福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现在我往你那里去．我还在世上说这话、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是叫他们心里充满我的喜乐。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4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585627"/>
            <a:ext cx="11151476" cy="5804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、、、他（耶稣）因那摆在前面的喜乐、就轻看羞辱、忍受了十字架的苦难、便坐在神宝座的右边。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316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304800"/>
            <a:ext cx="11297920" cy="618743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亚伯拉罕的呼召（创）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耶和华对亚伯兰说、你要离开本地、本族、父家、往我所要指示你的地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我必叫你成为大国，我必赐福给你、叫你的名为大、你也要叫别人得福。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112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二。宣教人的动力是遇见神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你怎样差我到世上、我也照样差他们到世上。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257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耶稣受洗时：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耶稣受了洗、随即从水里上来．天忽然为他开了、他就看见神的灵、彷彿鸽子降下、落在他身上。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从天上有声音说、这是我的爱子、我所喜悦的。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140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耶稣上十字架前</a:t>
            </a:r>
            <a:r>
              <a:rPr lang="en-US" altLang="zh-CN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22:42-43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说、父阿、你若愿意、就把这杯撤去．然而不要成就我的意思、只要成就你的意思。有一位天使从天上显现、加添他的力量。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75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213360"/>
            <a:ext cx="11297920" cy="63296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以赛亚的被差 （赛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1-8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6:1-3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当乌西雅王崩的那年、我见主坐在高高的宝座上，他的衣裳垂下、遮满圣殿、、、他的荣光充满全地。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16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6:5-7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那时我说、祸哉、我灭亡了，因为我是嘴唇不洁的人、又住在嘴唇不洁的民中，又因我眼见大君王万军之耶和华、、、天使将炭沾我的口、说、看哪、你的罪孽便除掉、你的罪恶就赦免了。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47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我又听见主的声音说、我可以差遣谁呢、谁肯为我们去呢，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我说、我在这里、请差遣我。</a:t>
            </a:r>
            <a:endParaRPr lang="en-US" altLang="zh-CN" sz="60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86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203200"/>
            <a:ext cx="11501120" cy="6360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三。宣教人的要求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成圣）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求你用真理使他们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成圣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，你的道就是真理。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17:18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你怎样差我到世上、我也照样差他们到世上。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17:19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我为他们的缘故、自己分别为圣、叫他们也因真理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成圣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685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76" y="457201"/>
            <a:ext cx="11151476" cy="5933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结论：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让我们都有成为宣教人的心志。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：彼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此支持鼓历。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6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</TotalTime>
  <Words>1485</Words>
  <Application>Microsoft Office PowerPoint</Application>
  <PresentationFormat>Widescreen</PresentationFormat>
  <Paragraphs>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宣教人</vt:lpstr>
      <vt:lpstr>经文：约17：8-19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Jay Huang</cp:lastModifiedBy>
  <cp:revision>4</cp:revision>
  <dcterms:created xsi:type="dcterms:W3CDTF">2019-11-19T03:11:24Z</dcterms:created>
  <dcterms:modified xsi:type="dcterms:W3CDTF">2020-02-02T01:16:40Z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