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9" r:id="rId5"/>
    <p:sldId id="290" r:id="rId6"/>
    <p:sldId id="293" r:id="rId7"/>
    <p:sldId id="292" r:id="rId8"/>
    <p:sldId id="256" r:id="rId9"/>
    <p:sldId id="279" r:id="rId10"/>
    <p:sldId id="280" r:id="rId11"/>
    <p:sldId id="257" r:id="rId12"/>
    <p:sldId id="258" r:id="rId13"/>
    <p:sldId id="259" r:id="rId14"/>
    <p:sldId id="260" r:id="rId15"/>
    <p:sldId id="261" r:id="rId16"/>
    <p:sldId id="281" r:id="rId17"/>
    <p:sldId id="262" r:id="rId18"/>
    <p:sldId id="263" r:id="rId19"/>
    <p:sldId id="282" r:id="rId20"/>
    <p:sldId id="264" r:id="rId21"/>
    <p:sldId id="276" r:id="rId22"/>
    <p:sldId id="288" r:id="rId23"/>
    <p:sldId id="265" r:id="rId24"/>
    <p:sldId id="277" r:id="rId25"/>
    <p:sldId id="278" r:id="rId26"/>
    <p:sldId id="26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AB5B28-FAC3-4B25-97DB-89708210ACD0}" v="353" dt="2019-11-04T23:34:32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4" d="100"/>
          <a:sy n="94" d="100"/>
        </p:scale>
        <p:origin x="-163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51B9D6F0-9AAB-4522-86B3-FB54B3DF87FE}"/>
    <pc:docChg chg="undo custSel addSld delSld modSld sldOrd">
      <pc:chgData name="Jiasong Huang" userId="15496fe7-5392-414e-8083-e82aa8fdc3bc" providerId="ADAL" clId="{51B9D6F0-9AAB-4522-86B3-FB54B3DF87FE}" dt="2019-11-04T17:44:09.079" v="1082"/>
      <pc:docMkLst>
        <pc:docMk/>
      </pc:docMkLst>
      <pc:sldChg chg="modSp">
        <pc:chgData name="Jiasong Huang" userId="15496fe7-5392-414e-8083-e82aa8fdc3bc" providerId="ADAL" clId="{51B9D6F0-9AAB-4522-86B3-FB54B3DF87FE}" dt="2019-11-04T17:27:40.483" v="55"/>
        <pc:sldMkLst>
          <pc:docMk/>
          <pc:sldMk cId="1393714366" sldId="256"/>
        </pc:sldMkLst>
        <pc:spChg chg="mod">
          <ac:chgData name="Jiasong Huang" userId="15496fe7-5392-414e-8083-e82aa8fdc3bc" providerId="ADAL" clId="{51B9D6F0-9AAB-4522-86B3-FB54B3DF87FE}" dt="2019-11-04T17:27:40.483" v="55"/>
          <ac:spMkLst>
            <pc:docMk/>
            <pc:sldMk cId="1393714366" sldId="256"/>
            <ac:spMk id="2" creationId="{1EF2E5EE-266C-410B-8120-164C34C7C092}"/>
          </ac:spMkLst>
        </pc:spChg>
      </pc:sldChg>
      <pc:sldChg chg="modSp">
        <pc:chgData name="Jiasong Huang" userId="15496fe7-5392-414e-8083-e82aa8fdc3bc" providerId="ADAL" clId="{51B9D6F0-9AAB-4522-86B3-FB54B3DF87FE}" dt="2019-11-04T17:29:13.131" v="72"/>
        <pc:sldMkLst>
          <pc:docMk/>
          <pc:sldMk cId="2390860866" sldId="264"/>
        </pc:sldMkLst>
        <pc:spChg chg="mod">
          <ac:chgData name="Jiasong Huang" userId="15496fe7-5392-414e-8083-e82aa8fdc3bc" providerId="ADAL" clId="{51B9D6F0-9AAB-4522-86B3-FB54B3DF87FE}" dt="2019-11-04T17:29:13.131" v="72"/>
          <ac:spMkLst>
            <pc:docMk/>
            <pc:sldMk cId="2390860866" sldId="264"/>
            <ac:spMk id="3" creationId="{5CC6869A-8E9D-42F7-9176-03EBEE40951D}"/>
          </ac:spMkLst>
        </pc:spChg>
      </pc:sldChg>
      <pc:sldChg chg="modSp">
        <pc:chgData name="Jiasong Huang" userId="15496fe7-5392-414e-8083-e82aa8fdc3bc" providerId="ADAL" clId="{51B9D6F0-9AAB-4522-86B3-FB54B3DF87FE}" dt="2019-11-04T17:34:15.208" v="232" actId="20577"/>
        <pc:sldMkLst>
          <pc:docMk/>
          <pc:sldMk cId="863033424" sldId="267"/>
        </pc:sldMkLst>
        <pc:spChg chg="mod">
          <ac:chgData name="Jiasong Huang" userId="15496fe7-5392-414e-8083-e82aa8fdc3bc" providerId="ADAL" clId="{51B9D6F0-9AAB-4522-86B3-FB54B3DF87FE}" dt="2019-11-04T17:34:15.208" v="232" actId="20577"/>
          <ac:spMkLst>
            <pc:docMk/>
            <pc:sldMk cId="863033424" sldId="267"/>
            <ac:spMk id="3" creationId="{5CC6869A-8E9D-42F7-9176-03EBEE40951D}"/>
          </ac:spMkLst>
        </pc:spChg>
      </pc:sldChg>
      <pc:sldChg chg="modSp del">
        <pc:chgData name="Jiasong Huang" userId="15496fe7-5392-414e-8083-e82aa8fdc3bc" providerId="ADAL" clId="{51B9D6F0-9AAB-4522-86B3-FB54B3DF87FE}" dt="2019-11-04T17:34:38.646" v="234" actId="2696"/>
        <pc:sldMkLst>
          <pc:docMk/>
          <pc:sldMk cId="2941204226" sldId="273"/>
        </pc:sldMkLst>
        <pc:spChg chg="mod">
          <ac:chgData name="Jiasong Huang" userId="15496fe7-5392-414e-8083-e82aa8fdc3bc" providerId="ADAL" clId="{51B9D6F0-9AAB-4522-86B3-FB54B3DF87FE}" dt="2019-11-04T17:34:33.780" v="233" actId="20577"/>
          <ac:spMkLst>
            <pc:docMk/>
            <pc:sldMk cId="2941204226" sldId="273"/>
            <ac:spMk id="3" creationId="{5CC6869A-8E9D-42F7-9176-03EBEE40951D}"/>
          </ac:spMkLst>
        </pc:spChg>
      </pc:sldChg>
      <pc:sldChg chg="modSp">
        <pc:chgData name="Jiasong Huang" userId="15496fe7-5392-414e-8083-e82aa8fdc3bc" providerId="ADAL" clId="{51B9D6F0-9AAB-4522-86B3-FB54B3DF87FE}" dt="2019-11-04T17:30:38.526" v="89"/>
        <pc:sldMkLst>
          <pc:docMk/>
          <pc:sldMk cId="2461356069" sldId="276"/>
        </pc:sldMkLst>
        <pc:spChg chg="mod">
          <ac:chgData name="Jiasong Huang" userId="15496fe7-5392-414e-8083-e82aa8fdc3bc" providerId="ADAL" clId="{51B9D6F0-9AAB-4522-86B3-FB54B3DF87FE}" dt="2019-11-04T17:30:38.526" v="89"/>
          <ac:spMkLst>
            <pc:docMk/>
            <pc:sldMk cId="2461356069" sldId="276"/>
            <ac:spMk id="3" creationId="{5CC6869A-8E9D-42F7-9176-03EBEE40951D}"/>
          </ac:spMkLst>
        </pc:spChg>
      </pc:sldChg>
      <pc:sldChg chg="modSp">
        <pc:chgData name="Jiasong Huang" userId="15496fe7-5392-414e-8083-e82aa8fdc3bc" providerId="ADAL" clId="{51B9D6F0-9AAB-4522-86B3-FB54B3DF87FE}" dt="2019-11-04T17:33:47.926" v="229" actId="20577"/>
        <pc:sldMkLst>
          <pc:docMk/>
          <pc:sldMk cId="3692950454" sldId="277"/>
        </pc:sldMkLst>
        <pc:spChg chg="mod">
          <ac:chgData name="Jiasong Huang" userId="15496fe7-5392-414e-8083-e82aa8fdc3bc" providerId="ADAL" clId="{51B9D6F0-9AAB-4522-86B3-FB54B3DF87FE}" dt="2019-11-04T17:33:47.926" v="229" actId="20577"/>
          <ac:spMkLst>
            <pc:docMk/>
            <pc:sldMk cId="3692950454" sldId="277"/>
            <ac:spMk id="3" creationId="{5CC6869A-8E9D-42F7-9176-03EBEE40951D}"/>
          </ac:spMkLst>
        </pc:spChg>
      </pc:sldChg>
      <pc:sldChg chg="modSp">
        <pc:chgData name="Jiasong Huang" userId="15496fe7-5392-414e-8083-e82aa8fdc3bc" providerId="ADAL" clId="{51B9D6F0-9AAB-4522-86B3-FB54B3DF87FE}" dt="2019-11-04T17:27:48.059" v="58"/>
        <pc:sldMkLst>
          <pc:docMk/>
          <pc:sldMk cId="2178224214" sldId="279"/>
        </pc:sldMkLst>
        <pc:spChg chg="mod">
          <ac:chgData name="Jiasong Huang" userId="15496fe7-5392-414e-8083-e82aa8fdc3bc" providerId="ADAL" clId="{51B9D6F0-9AAB-4522-86B3-FB54B3DF87FE}" dt="2019-11-04T17:27:48.059" v="58"/>
          <ac:spMkLst>
            <pc:docMk/>
            <pc:sldMk cId="2178224214" sldId="279"/>
            <ac:spMk id="2" creationId="{CCF49DC7-05E4-4D1E-B94A-012C67A3EB4D}"/>
          </ac:spMkLst>
        </pc:spChg>
      </pc:sldChg>
      <pc:sldChg chg="modSp">
        <pc:chgData name="Jiasong Huang" userId="15496fe7-5392-414e-8083-e82aa8fdc3bc" providerId="ADAL" clId="{51B9D6F0-9AAB-4522-86B3-FB54B3DF87FE}" dt="2019-11-04T17:27:58.978" v="59" actId="20577"/>
        <pc:sldMkLst>
          <pc:docMk/>
          <pc:sldMk cId="802691639" sldId="281"/>
        </pc:sldMkLst>
        <pc:spChg chg="mod">
          <ac:chgData name="Jiasong Huang" userId="15496fe7-5392-414e-8083-e82aa8fdc3bc" providerId="ADAL" clId="{51B9D6F0-9AAB-4522-86B3-FB54B3DF87FE}" dt="2019-11-04T17:27:58.978" v="59" actId="20577"/>
          <ac:spMkLst>
            <pc:docMk/>
            <pc:sldMk cId="802691639" sldId="281"/>
            <ac:spMk id="3" creationId="{055368FB-CD6E-4AD1-995B-D69B802B014E}"/>
          </ac:spMkLst>
        </pc:spChg>
      </pc:sldChg>
      <pc:sldChg chg="modSp del">
        <pc:chgData name="Jiasong Huang" userId="15496fe7-5392-414e-8083-e82aa8fdc3bc" providerId="ADAL" clId="{51B9D6F0-9AAB-4522-86B3-FB54B3DF87FE}" dt="2019-11-04T17:30:54.700" v="90" actId="2696"/>
        <pc:sldMkLst>
          <pc:docMk/>
          <pc:sldMk cId="3311734765" sldId="286"/>
        </pc:sldMkLst>
        <pc:spChg chg="mod">
          <ac:chgData name="Jiasong Huang" userId="15496fe7-5392-414e-8083-e82aa8fdc3bc" providerId="ADAL" clId="{51B9D6F0-9AAB-4522-86B3-FB54B3DF87FE}" dt="2019-11-04T17:30:29.970" v="85"/>
          <ac:spMkLst>
            <pc:docMk/>
            <pc:sldMk cId="3311734765" sldId="286"/>
            <ac:spMk id="3" creationId="{06FBF3C5-DAAB-4FC8-912E-EE6B039D2A04}"/>
          </ac:spMkLst>
        </pc:spChg>
      </pc:sldChg>
      <pc:sldChg chg="del">
        <pc:chgData name="Jiasong Huang" userId="15496fe7-5392-414e-8083-e82aa8fdc3bc" providerId="ADAL" clId="{51B9D6F0-9AAB-4522-86B3-FB54B3DF87FE}" dt="2019-11-04T17:32:10.425" v="92" actId="2696"/>
        <pc:sldMkLst>
          <pc:docMk/>
          <pc:sldMk cId="1894834201" sldId="287"/>
        </pc:sldMkLst>
      </pc:sldChg>
      <pc:sldChg chg="modSp">
        <pc:chgData name="Jiasong Huang" userId="15496fe7-5392-414e-8083-e82aa8fdc3bc" providerId="ADAL" clId="{51B9D6F0-9AAB-4522-86B3-FB54B3DF87FE}" dt="2019-11-04T17:31:17.647" v="91" actId="115"/>
        <pc:sldMkLst>
          <pc:docMk/>
          <pc:sldMk cId="1770018137" sldId="288"/>
        </pc:sldMkLst>
        <pc:spChg chg="mod">
          <ac:chgData name="Jiasong Huang" userId="15496fe7-5392-414e-8083-e82aa8fdc3bc" providerId="ADAL" clId="{51B9D6F0-9AAB-4522-86B3-FB54B3DF87FE}" dt="2019-11-04T17:31:17.647" v="91" actId="115"/>
          <ac:spMkLst>
            <pc:docMk/>
            <pc:sldMk cId="1770018137" sldId="288"/>
            <ac:spMk id="3" creationId="{033FD795-69D8-45E6-A4DE-AD244DBF2E0E}"/>
          </ac:spMkLst>
        </pc:spChg>
      </pc:sldChg>
      <pc:sldChg chg="modSp add ord">
        <pc:chgData name="Jiasong Huang" userId="15496fe7-5392-414e-8083-e82aa8fdc3bc" providerId="ADAL" clId="{51B9D6F0-9AAB-4522-86B3-FB54B3DF87FE}" dt="2019-11-04T17:44:09.079" v="1082"/>
        <pc:sldMkLst>
          <pc:docMk/>
          <pc:sldMk cId="793221619" sldId="289"/>
        </pc:sldMkLst>
        <pc:spChg chg="mod">
          <ac:chgData name="Jiasong Huang" userId="15496fe7-5392-414e-8083-e82aa8fdc3bc" providerId="ADAL" clId="{51B9D6F0-9AAB-4522-86B3-FB54B3DF87FE}" dt="2019-11-04T17:37:17.023" v="421" actId="122"/>
          <ac:spMkLst>
            <pc:docMk/>
            <pc:sldMk cId="793221619" sldId="289"/>
            <ac:spMk id="2" creationId="{CCF49DC7-05E4-4D1E-B94A-012C67A3EB4D}"/>
          </ac:spMkLst>
        </pc:spChg>
        <pc:spChg chg="mod">
          <ac:chgData name="Jiasong Huang" userId="15496fe7-5392-414e-8083-e82aa8fdc3bc" providerId="ADAL" clId="{51B9D6F0-9AAB-4522-86B3-FB54B3DF87FE}" dt="2019-11-04T17:44:09.079" v="1082"/>
          <ac:spMkLst>
            <pc:docMk/>
            <pc:sldMk cId="793221619" sldId="289"/>
            <ac:spMk id="3" creationId="{71592727-CF9F-45D1-B0AC-18B5BBC3748D}"/>
          </ac:spMkLst>
        </pc:spChg>
      </pc:sldChg>
      <pc:sldChg chg="add del">
        <pc:chgData name="Jiasong Huang" userId="15496fe7-5392-414e-8083-e82aa8fdc3bc" providerId="ADAL" clId="{51B9D6F0-9AAB-4522-86B3-FB54B3DF87FE}" dt="2019-11-04T17:29:43.393" v="74" actId="2696"/>
        <pc:sldMkLst>
          <pc:docMk/>
          <pc:sldMk cId="2447377741" sldId="289"/>
        </pc:sldMkLst>
      </pc:sldChg>
      <pc:sldChg chg="modSp add del ord">
        <pc:chgData name="Jiasong Huang" userId="15496fe7-5392-414e-8083-e82aa8fdc3bc" providerId="ADAL" clId="{51B9D6F0-9AAB-4522-86B3-FB54B3DF87FE}" dt="2019-11-04T17:36:26.092" v="343" actId="2696"/>
        <pc:sldMkLst>
          <pc:docMk/>
          <pc:sldMk cId="4012000774" sldId="289"/>
        </pc:sldMkLst>
        <pc:spChg chg="mod">
          <ac:chgData name="Jiasong Huang" userId="15496fe7-5392-414e-8083-e82aa8fdc3bc" providerId="ADAL" clId="{51B9D6F0-9AAB-4522-86B3-FB54B3DF87FE}" dt="2019-11-04T17:36:22.414" v="342"/>
          <ac:spMkLst>
            <pc:docMk/>
            <pc:sldMk cId="4012000774" sldId="289"/>
            <ac:spMk id="2" creationId="{F32C3CB8-D1D8-4315-87E2-A532B4AE9765}"/>
          </ac:spMkLst>
        </pc:spChg>
      </pc:sldChg>
    </pc:docChg>
  </pc:docChgLst>
  <pc:docChgLst>
    <pc:chgData name="Jiasong Huang" userId="15496fe7-5392-414e-8083-e82aa8fdc3bc" providerId="ADAL" clId="{02AB5B28-FAC3-4B25-97DB-89708210ACD0}"/>
    <pc:docChg chg="custSel mod addSld delSld modSld sldOrd">
      <pc:chgData name="Jiasong Huang" userId="15496fe7-5392-414e-8083-e82aa8fdc3bc" providerId="ADAL" clId="{02AB5B28-FAC3-4B25-97DB-89708210ACD0}" dt="2019-11-04T23:34:42.991" v="183" actId="26606"/>
      <pc:docMkLst>
        <pc:docMk/>
      </pc:docMkLst>
      <pc:sldChg chg="modSp">
        <pc:chgData name="Jiasong Huang" userId="15496fe7-5392-414e-8083-e82aa8fdc3bc" providerId="ADAL" clId="{02AB5B28-FAC3-4B25-97DB-89708210ACD0}" dt="2019-11-04T23:16:43.458" v="31" actId="255"/>
        <pc:sldMkLst>
          <pc:docMk/>
          <pc:sldMk cId="793221619" sldId="289"/>
        </pc:sldMkLst>
        <pc:spChg chg="mod">
          <ac:chgData name="Jiasong Huang" userId="15496fe7-5392-414e-8083-e82aa8fdc3bc" providerId="ADAL" clId="{02AB5B28-FAC3-4B25-97DB-89708210ACD0}" dt="2019-11-04T23:16:43.458" v="31" actId="255"/>
          <ac:spMkLst>
            <pc:docMk/>
            <pc:sldMk cId="793221619" sldId="289"/>
            <ac:spMk id="3" creationId="{71592727-CF9F-45D1-B0AC-18B5BBC3748D}"/>
          </ac:spMkLst>
        </pc:spChg>
      </pc:sldChg>
      <pc:sldChg chg="addSp delSp modSp add mod setBg">
        <pc:chgData name="Jiasong Huang" userId="15496fe7-5392-414e-8083-e82aa8fdc3bc" providerId="ADAL" clId="{02AB5B28-FAC3-4B25-97DB-89708210ACD0}" dt="2019-11-04T23:11:24.206" v="4" actId="26606"/>
        <pc:sldMkLst>
          <pc:docMk/>
          <pc:sldMk cId="3040308644" sldId="290"/>
        </pc:sldMkLst>
        <pc:spChg chg="del">
          <ac:chgData name="Jiasong Huang" userId="15496fe7-5392-414e-8083-e82aa8fdc3bc" providerId="ADAL" clId="{02AB5B28-FAC3-4B25-97DB-89708210ACD0}" dt="2019-11-04T23:10:50.393" v="1" actId="478"/>
          <ac:spMkLst>
            <pc:docMk/>
            <pc:sldMk cId="3040308644" sldId="290"/>
            <ac:spMk id="2" creationId="{8A5F9EC7-9A02-43CE-986B-C68B2228776C}"/>
          </ac:spMkLst>
        </pc:spChg>
        <pc:spChg chg="del mod">
          <ac:chgData name="Jiasong Huang" userId="15496fe7-5392-414e-8083-e82aa8fdc3bc" providerId="ADAL" clId="{02AB5B28-FAC3-4B25-97DB-89708210ACD0}" dt="2019-11-04T23:11:08.092" v="3"/>
          <ac:spMkLst>
            <pc:docMk/>
            <pc:sldMk cId="3040308644" sldId="290"/>
            <ac:spMk id="3" creationId="{4688A630-3F2C-4C11-8A4D-EA010FFA293A}"/>
          </ac:spMkLst>
        </pc:spChg>
        <pc:picChg chg="add mod">
          <ac:chgData name="Jiasong Huang" userId="15496fe7-5392-414e-8083-e82aa8fdc3bc" providerId="ADAL" clId="{02AB5B28-FAC3-4B25-97DB-89708210ACD0}" dt="2019-11-04T23:11:24.206" v="4" actId="26606"/>
          <ac:picMkLst>
            <pc:docMk/>
            <pc:sldMk cId="3040308644" sldId="290"/>
            <ac:picMk id="4" creationId="{B3F168B2-1833-485A-97BC-B6BC0D4846FD}"/>
          </ac:picMkLst>
        </pc:picChg>
      </pc:sldChg>
      <pc:sldChg chg="addSp delSp modSp add del mod setBg">
        <pc:chgData name="Jiasong Huang" userId="15496fe7-5392-414e-8083-e82aa8fdc3bc" providerId="ADAL" clId="{02AB5B28-FAC3-4B25-97DB-89708210ACD0}" dt="2019-11-04T23:20:57.741" v="83" actId="2696"/>
        <pc:sldMkLst>
          <pc:docMk/>
          <pc:sldMk cId="2577286889" sldId="291"/>
        </pc:sldMkLst>
        <pc:spChg chg="del mod">
          <ac:chgData name="Jiasong Huang" userId="15496fe7-5392-414e-8083-e82aa8fdc3bc" providerId="ADAL" clId="{02AB5B28-FAC3-4B25-97DB-89708210ACD0}" dt="2019-11-04T23:12:28.360" v="7" actId="478"/>
          <ac:spMkLst>
            <pc:docMk/>
            <pc:sldMk cId="2577286889" sldId="291"/>
            <ac:spMk id="2" creationId="{694DC838-6094-4F16-B4E6-D0988F4512C3}"/>
          </ac:spMkLst>
        </pc:spChg>
        <pc:spChg chg="del mod">
          <ac:chgData name="Jiasong Huang" userId="15496fe7-5392-414e-8083-e82aa8fdc3bc" providerId="ADAL" clId="{02AB5B28-FAC3-4B25-97DB-89708210ACD0}" dt="2019-11-04T23:12:43.866" v="9"/>
          <ac:spMkLst>
            <pc:docMk/>
            <pc:sldMk cId="2577286889" sldId="291"/>
            <ac:spMk id="3" creationId="{969EB93F-73CF-47E3-B09D-61D90240CC89}"/>
          </ac:spMkLst>
        </pc:spChg>
        <pc:spChg chg="add del mod">
          <ac:chgData name="Jiasong Huang" userId="15496fe7-5392-414e-8083-e82aa8fdc3bc" providerId="ADAL" clId="{02AB5B28-FAC3-4B25-97DB-89708210ACD0}" dt="2019-11-04T23:13:13.877" v="13"/>
          <ac:spMkLst>
            <pc:docMk/>
            <pc:sldMk cId="2577286889" sldId="291"/>
            <ac:spMk id="6" creationId="{4294D2DE-401A-4D50-AF3C-B3B07BCB9E28}"/>
          </ac:spMkLst>
        </pc:spChg>
        <pc:picChg chg="add del mod">
          <ac:chgData name="Jiasong Huang" userId="15496fe7-5392-414e-8083-e82aa8fdc3bc" providerId="ADAL" clId="{02AB5B28-FAC3-4B25-97DB-89708210ACD0}" dt="2019-11-04T23:12:43.913" v="10" actId="478"/>
          <ac:picMkLst>
            <pc:docMk/>
            <pc:sldMk cId="2577286889" sldId="291"/>
            <ac:picMk id="4" creationId="{843481BE-664E-4C08-8C16-D57ED181D7DD}"/>
          </ac:picMkLst>
        </pc:picChg>
        <pc:picChg chg="add mod">
          <ac:chgData name="Jiasong Huang" userId="15496fe7-5392-414e-8083-e82aa8fdc3bc" providerId="ADAL" clId="{02AB5B28-FAC3-4B25-97DB-89708210ACD0}" dt="2019-11-04T23:13:38.488" v="16" actId="962"/>
          <ac:picMkLst>
            <pc:docMk/>
            <pc:sldMk cId="2577286889" sldId="291"/>
            <ac:picMk id="7" creationId="{56BAD244-E336-45A4-94A2-FBDB4A0B8088}"/>
          </ac:picMkLst>
        </pc:picChg>
      </pc:sldChg>
      <pc:sldChg chg="addSp delSp modSp add ord">
        <pc:chgData name="Jiasong Huang" userId="15496fe7-5392-414e-8083-e82aa8fdc3bc" providerId="ADAL" clId="{02AB5B28-FAC3-4B25-97DB-89708210ACD0}" dt="2019-11-04T23:25:09.720" v="175" actId="5793"/>
        <pc:sldMkLst>
          <pc:docMk/>
          <pc:sldMk cId="1348959588" sldId="292"/>
        </pc:sldMkLst>
        <pc:spChg chg="del mod">
          <ac:chgData name="Jiasong Huang" userId="15496fe7-5392-414e-8083-e82aa8fdc3bc" providerId="ADAL" clId="{02AB5B28-FAC3-4B25-97DB-89708210ACD0}" dt="2019-11-04T23:14:25.335" v="19" actId="478"/>
          <ac:spMkLst>
            <pc:docMk/>
            <pc:sldMk cId="1348959588" sldId="292"/>
            <ac:spMk id="2" creationId="{CCF49DC7-05E4-4D1E-B94A-012C67A3EB4D}"/>
          </ac:spMkLst>
        </pc:spChg>
        <pc:spChg chg="mod">
          <ac:chgData name="Jiasong Huang" userId="15496fe7-5392-414e-8083-e82aa8fdc3bc" providerId="ADAL" clId="{02AB5B28-FAC3-4B25-97DB-89708210ACD0}" dt="2019-11-04T23:25:09.720" v="175" actId="5793"/>
          <ac:spMkLst>
            <pc:docMk/>
            <pc:sldMk cId="1348959588" sldId="292"/>
            <ac:spMk id="3" creationId="{71592727-CF9F-45D1-B0AC-18B5BBC3748D}"/>
          </ac:spMkLst>
        </pc:spChg>
        <pc:spChg chg="add del mod">
          <ac:chgData name="Jiasong Huang" userId="15496fe7-5392-414e-8083-e82aa8fdc3bc" providerId="ADAL" clId="{02AB5B28-FAC3-4B25-97DB-89708210ACD0}" dt="2019-11-04T23:14:28.277" v="20" actId="478"/>
          <ac:spMkLst>
            <pc:docMk/>
            <pc:sldMk cId="1348959588" sldId="292"/>
            <ac:spMk id="5" creationId="{A0FDB694-2448-4CF2-84AF-45419B865422}"/>
          </ac:spMkLst>
        </pc:spChg>
      </pc:sldChg>
      <pc:sldChg chg="addSp delSp modSp add del mod setBg">
        <pc:chgData name="Jiasong Huang" userId="15496fe7-5392-414e-8083-e82aa8fdc3bc" providerId="ADAL" clId="{02AB5B28-FAC3-4B25-97DB-89708210ACD0}" dt="2019-11-04T23:30:51.019" v="176" actId="2696"/>
        <pc:sldMkLst>
          <pc:docMk/>
          <pc:sldMk cId="3045785941" sldId="293"/>
        </pc:sldMkLst>
        <pc:spChg chg="del">
          <ac:chgData name="Jiasong Huang" userId="15496fe7-5392-414e-8083-e82aa8fdc3bc" providerId="ADAL" clId="{02AB5B28-FAC3-4B25-97DB-89708210ACD0}" dt="2019-11-04T23:19:40.051" v="76" actId="478"/>
          <ac:spMkLst>
            <pc:docMk/>
            <pc:sldMk cId="3045785941" sldId="293"/>
            <ac:spMk id="2" creationId="{C9402D53-0554-40AA-AC2D-F0CD911DB715}"/>
          </ac:spMkLst>
        </pc:spChg>
        <pc:spChg chg="del mod">
          <ac:chgData name="Jiasong Huang" userId="15496fe7-5392-414e-8083-e82aa8fdc3bc" providerId="ADAL" clId="{02AB5B28-FAC3-4B25-97DB-89708210ACD0}" dt="2019-11-04T23:20:24.333" v="79"/>
          <ac:spMkLst>
            <pc:docMk/>
            <pc:sldMk cId="3045785941" sldId="293"/>
            <ac:spMk id="3" creationId="{F075B586-8106-440B-9EC3-D5300DCA6105}"/>
          </ac:spMkLst>
        </pc:spChg>
        <pc:picChg chg="add mod">
          <ac:chgData name="Jiasong Huang" userId="15496fe7-5392-414e-8083-e82aa8fdc3bc" providerId="ADAL" clId="{02AB5B28-FAC3-4B25-97DB-89708210ACD0}" dt="2019-11-04T23:20:52.267" v="82" actId="962"/>
          <ac:picMkLst>
            <pc:docMk/>
            <pc:sldMk cId="3045785941" sldId="293"/>
            <ac:picMk id="4" creationId="{3B156742-7074-4D6E-9B71-76F849B84A85}"/>
          </ac:picMkLst>
        </pc:picChg>
      </pc:sldChg>
      <pc:sldChg chg="addSp delSp modSp add mod setBg">
        <pc:chgData name="Jiasong Huang" userId="15496fe7-5392-414e-8083-e82aa8fdc3bc" providerId="ADAL" clId="{02AB5B28-FAC3-4B25-97DB-89708210ACD0}" dt="2019-11-04T23:34:42.991" v="183" actId="26606"/>
        <pc:sldMkLst>
          <pc:docMk/>
          <pc:sldMk cId="3470878074" sldId="293"/>
        </pc:sldMkLst>
        <pc:spChg chg="del">
          <ac:chgData name="Jiasong Huang" userId="15496fe7-5392-414e-8083-e82aa8fdc3bc" providerId="ADAL" clId="{02AB5B28-FAC3-4B25-97DB-89708210ACD0}" dt="2019-11-04T23:34:17.667" v="178" actId="478"/>
          <ac:spMkLst>
            <pc:docMk/>
            <pc:sldMk cId="3470878074" sldId="293"/>
            <ac:spMk id="2" creationId="{0EEDB7A2-03DB-40CE-8607-F35A7E35F148}"/>
          </ac:spMkLst>
        </pc:spChg>
        <pc:spChg chg="del mod">
          <ac:chgData name="Jiasong Huang" userId="15496fe7-5392-414e-8083-e82aa8fdc3bc" providerId="ADAL" clId="{02AB5B28-FAC3-4B25-97DB-89708210ACD0}" dt="2019-11-04T23:34:32.638" v="180" actId="931"/>
          <ac:spMkLst>
            <pc:docMk/>
            <pc:sldMk cId="3470878074" sldId="293"/>
            <ac:spMk id="3" creationId="{DD164B71-E8BD-446C-82FF-F2E5456E5578}"/>
          </ac:spMkLst>
        </pc:spChg>
        <pc:picChg chg="add mod">
          <ac:chgData name="Jiasong Huang" userId="15496fe7-5392-414e-8083-e82aa8fdc3bc" providerId="ADAL" clId="{02AB5B28-FAC3-4B25-97DB-89708210ACD0}" dt="2019-11-04T23:34:42.991" v="183" actId="26606"/>
          <ac:picMkLst>
            <pc:docMk/>
            <pc:sldMk cId="3470878074" sldId="293"/>
            <ac:picMk id="5" creationId="{24F8E159-F749-4A37-8399-2559ACA070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69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2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76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0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1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1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35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8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1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7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7509-526B-4922-BD6C-4E4556C4F94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E8C59-0EEF-4FE2-9C7F-FC386A9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539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F49DC7-05E4-4D1E-B94A-012C67A3E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西欧宣教的报告与感想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592727-CF9F-45D1-B0AC-18B5BBC37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altLang="zh-CN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10/14-10/27 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在意大利神学院与巴黎圣经学院教导系统神学。两地约各有</a:t>
            </a:r>
            <a:r>
              <a:rPr lang="en-US" altLang="zh-CN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32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学生。</a:t>
            </a: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22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3F168B2-1833-485A-97BC-B6BC0D484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57" b="107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08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24F8E159-F749-4A37-8399-2559ACA07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78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592727-CF9F-45D1-B0AC-18B5BBC37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8172"/>
            <a:ext cx="10515600" cy="5698791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欧洲华人教会越来越多。欧洲缺乏全时间传道人，尤其以下一代的华人为隐忧。</a:t>
            </a: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 startAt="2"/>
            </a:pP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欧洲华人缺乏对真理的认识，但渴慕神的话。</a:t>
            </a: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 startAt="2"/>
            </a:pP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信主的人是有福的。</a:t>
            </a: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95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F2E5EE-266C-410B-8120-164C34C7C0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耶稣与少年的官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E1FC053-CFCA-4FB9-9C0D-50E3ECFFFB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3714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F49DC7-05E4-4D1E-B94A-012C67A3E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经文：可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17-30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592727-CF9F-45D1-B0AC-18B5BBC37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耶稣出来行路的时候、有一个人跑来、跪在他面前问他说、良善的夫子、我当作甚么事、才可以承受永生。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22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81CC63-39F8-42C9-BAD2-1E885E9EA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耶稣对他说、你为甚么称我是良善的．除了　神一位之外、再没有良善的。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565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41910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诫命你是晓得的、不可杀人、不可奸淫、不可偷盗、不可作假见证、不可亏负人、当孝敬父母。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他对耶稣说、夫子、这一切我从小都遵守了。</a:t>
            </a:r>
          </a:p>
        </p:txBody>
      </p:sp>
    </p:spTree>
    <p:extLst>
      <p:ext uri="{BB962C8B-B14F-4D97-AF65-F5344CB8AC3E}">
        <p14:creationId xmlns:p14="http://schemas.microsoft.com/office/powerpoint/2010/main" val="1612824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8224"/>
            <a:ext cx="11201400" cy="6264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耶稣看着他、就爱他、对他说、你还缺少一件．去变卖你所有的、分给穷人、就必有财宝在天上．你还要来跟从我。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他听见这话、脸上就变了色、忧忧愁愁的走了．因为他的产业很多。</a:t>
            </a:r>
          </a:p>
        </p:txBody>
      </p:sp>
    </p:spTree>
    <p:extLst>
      <p:ext uri="{BB962C8B-B14F-4D97-AF65-F5344CB8AC3E}">
        <p14:creationId xmlns:p14="http://schemas.microsoft.com/office/powerpoint/2010/main" val="4011086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97950"/>
            <a:ext cx="11201400" cy="6274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耶稣周围一看、对门徒说、有钱财的人进　神的国是何等的难哪。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门徒希奇他的话。耶稣又对他们说、小子、倚靠钱财的人进　神的国、是何等的难哪。</a:t>
            </a:r>
          </a:p>
        </p:txBody>
      </p:sp>
    </p:spTree>
    <p:extLst>
      <p:ext uri="{BB962C8B-B14F-4D97-AF65-F5344CB8AC3E}">
        <p14:creationId xmlns:p14="http://schemas.microsoft.com/office/powerpoint/2010/main" val="2747700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8772"/>
            <a:ext cx="11201400" cy="6243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骆驼穿过针的眼、比财主进　神的国、还容易呢。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门徒就分外希奇、对他说、这样谁能得救呢。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耶稣看着他们说、在人是不能、在　神却不然．因为　神凡事都能。</a:t>
            </a:r>
          </a:p>
        </p:txBody>
      </p:sp>
    </p:spTree>
    <p:extLst>
      <p:ext uri="{BB962C8B-B14F-4D97-AF65-F5344CB8AC3E}">
        <p14:creationId xmlns:p14="http://schemas.microsoft.com/office/powerpoint/2010/main" val="1058053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彼得就对他说、看哪、我们已经撇下所有的跟从你了。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耶稣说、我实在告诉你们、人为我和福音、撇下房屋、或是弟兄、姐妹、父母、儿女、田地。</a:t>
            </a:r>
          </a:p>
        </p:txBody>
      </p:sp>
    </p:spTree>
    <p:extLst>
      <p:ext uri="{BB962C8B-B14F-4D97-AF65-F5344CB8AC3E}">
        <p14:creationId xmlns:p14="http://schemas.microsoft.com/office/powerpoint/2010/main" val="3843776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5368FB-CD6E-4AD1-995B-D69B802B0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031"/>
            <a:ext cx="10515600" cy="59509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10:30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没有不在今世得百倍的、就是房屋、弟兄、姐妹、母亲、儿女、田地、并且要受逼迫．在来世必得永生。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91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一个少年真心来寻问永生之道。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这少年却又忧忧愁愁的走了。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到底是甚麽原因？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45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 他的为人成就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少年（太</a:t>
            </a:r>
            <a:r>
              <a:rPr lang="en-US" altLang="zh-CN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5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产业很多（可</a:t>
            </a:r>
            <a:r>
              <a:rPr lang="en-US" altLang="zh-CN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5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作官的（路</a:t>
            </a:r>
            <a:r>
              <a:rPr lang="en-US" altLang="zh-CN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CN" altLang="en-US" sz="5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5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12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A2175C-9738-4310-85C8-7F71E1E41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5560"/>
            <a:ext cx="10515600" cy="5849792"/>
          </a:xfrm>
        </p:spPr>
        <p:txBody>
          <a:bodyPr>
            <a:normAutofit lnSpcReduction="10000"/>
          </a:bodyPr>
          <a:lstStyle/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尽力追求良善 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19-20)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诫命你是晓得的、不可杀人、不可奸淫、不可偷盗、不可作假见证、不可亏负人、当孝敬父母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他对耶稣说、夫子、这一切我从小都遵守了。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93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二。他心灵里的问题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耶稣出来行路的时候、有一个人跑来、跪在他面前问他说、良善的夫子、我当作甚么事、才可以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承受永生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60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三。他的属灵障碍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以为靠自己的良善可以得永生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耶稣对他说、你为甚么称我是良善的，除了神一位之外、再没有良善的。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56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3FD795-69D8-45E6-A4DE-AD244DBF2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229"/>
            <a:ext cx="10515600" cy="558973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诫命你是晓得的、不可杀人、不可奸淫、不可偷盗、不可作假见证、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不可亏负人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、当孝敬父母。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他对耶稣说、夫子、这一切我从小都遵守了。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018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 lnSpcReduction="10000"/>
          </a:bodyPr>
          <a:lstStyle/>
          <a:p>
            <a:pPr marL="628650" indent="-628650">
              <a:buFont typeface="+mj-lt"/>
              <a:buAutoNum type="arabicPeriod" startAt="2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错误的自我肯定与依靠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耶稣说、你若愿意作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完全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人、可去变卖你所有的、分给穷人、就必有财宝在天上、你还要来跟从我。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他听见这话、脸上就变了色、忧忧愁愁的走了．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因为他的产业很多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059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我们依靠甚麽？我们靠甚么接纳自己？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钱财？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地位？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学问？教育？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家族的肯定？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50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四。感谢神，永生是神的工作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门徒就分外希奇、对他说、这样谁能得救呢。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耶稣看着他们说、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在人是不能、在神却不然．因为神凡事都能。</a:t>
            </a: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395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C6869A-8E9D-42F7-9176-03EBEE409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11201400" cy="64389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五。跟从主的鼓励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彼得：看哪、我们已经撇下所有的跟从你了。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10:29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耶稣：、、、人为我和福音、撇下房屋、弟兄、、、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10:30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没有不在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今世得百倍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的、就是房屋、弟兄、、、并且要受逼迫．在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来世必得永生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33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FB4128F-9DE9-45D2-A56D-B14B8507D7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F40E58-DB0A-4635-A718-ABA092B5D5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64E984-8614-4310-9E0B-CB876ACA10D4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a2e8a5f-46a6-4684-b25a-b12724a42f9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1076</Words>
  <Application>Microsoft Office PowerPoint</Application>
  <PresentationFormat>Custom</PresentationFormat>
  <Paragraphs>59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西欧宣教的报告与感想</vt:lpstr>
      <vt:lpstr>PowerPoint Presentation</vt:lpstr>
      <vt:lpstr>PowerPoint Presentation</vt:lpstr>
      <vt:lpstr>PowerPoint Presentation</vt:lpstr>
      <vt:lpstr>耶稣与少年的官</vt:lpstr>
      <vt:lpstr>经文：可10：17-30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西欧宣教的报告与感想</dc:title>
  <dc:creator>Jay Huang</dc:creator>
  <cp:lastModifiedBy>angela</cp:lastModifiedBy>
  <cp:revision>1</cp:revision>
  <dcterms:created xsi:type="dcterms:W3CDTF">2019-11-04T23:20:42Z</dcterms:created>
  <dcterms:modified xsi:type="dcterms:W3CDTF">2019-11-05T19:02:07Z</dcterms:modified>
</cp:coreProperties>
</file>