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86" r:id="rId3"/>
    <p:sldId id="288" r:id="rId4"/>
    <p:sldId id="289" r:id="rId5"/>
    <p:sldId id="290" r:id="rId6"/>
    <p:sldId id="292" r:id="rId7"/>
    <p:sldId id="301" r:id="rId8"/>
    <p:sldId id="294" r:id="rId9"/>
    <p:sldId id="295" r:id="rId10"/>
    <p:sldId id="296" r:id="rId11"/>
    <p:sldId id="302" r:id="rId12"/>
    <p:sldId id="297" r:id="rId13"/>
    <p:sldId id="291" r:id="rId14"/>
    <p:sldId id="298" r:id="rId15"/>
    <p:sldId id="299" r:id="rId16"/>
    <p:sldId id="300" r:id="rId17"/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303" r:id="rId27"/>
    <p:sldId id="265" r:id="rId28"/>
    <p:sldId id="267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80" r:id="rId40"/>
    <p:sldId id="281" r:id="rId41"/>
    <p:sldId id="304" r:id="rId42"/>
    <p:sldId id="305" r:id="rId43"/>
    <p:sldId id="306" r:id="rId44"/>
    <p:sldId id="282" r:id="rId45"/>
    <p:sldId id="283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844D6-0E43-490B-A3E7-493AA092DE62}" v="424" dt="2019-07-17T18:54:28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4" d="100"/>
          <a:sy n="94" d="100"/>
        </p:scale>
        <p:origin x="-163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4B2844D6-0E43-490B-A3E7-493AA092DE62}"/>
    <pc:docChg chg="undo custSel mod addSld delSld modSld sldOrd">
      <pc:chgData name="Jiasong Huang" userId="15496fe7-5392-414e-8083-e82aa8fdc3bc" providerId="ADAL" clId="{4B2844D6-0E43-490B-A3E7-493AA092DE62}" dt="2019-07-17T19:00:18.850" v="1478" actId="2696"/>
      <pc:docMkLst>
        <pc:docMk/>
      </pc:docMkLst>
      <pc:sldChg chg="modSp">
        <pc:chgData name="Jiasong Huang" userId="15496fe7-5392-414e-8083-e82aa8fdc3bc" providerId="ADAL" clId="{4B2844D6-0E43-490B-A3E7-493AA092DE62}" dt="2019-07-16T02:28:39.671" v="1021" actId="20577"/>
        <pc:sldMkLst>
          <pc:docMk/>
          <pc:sldMk cId="2859835371" sldId="259"/>
        </pc:sldMkLst>
        <pc:spChg chg="mod">
          <ac:chgData name="Jiasong Huang" userId="15496fe7-5392-414e-8083-e82aa8fdc3bc" providerId="ADAL" clId="{4B2844D6-0E43-490B-A3E7-493AA092DE62}" dt="2019-07-16T02:28:39.671" v="1021" actId="20577"/>
          <ac:spMkLst>
            <pc:docMk/>
            <pc:sldMk cId="2859835371" sldId="259"/>
            <ac:spMk id="3" creationId="{E76C032F-60C5-4166-9E26-1B811D628F40}"/>
          </ac:spMkLst>
        </pc:spChg>
      </pc:sldChg>
      <pc:sldChg chg="modSp">
        <pc:chgData name="Jiasong Huang" userId="15496fe7-5392-414e-8083-e82aa8fdc3bc" providerId="ADAL" clId="{4B2844D6-0E43-490B-A3E7-493AA092DE62}" dt="2019-07-16T04:22:23.733" v="1051" actId="20577"/>
        <pc:sldMkLst>
          <pc:docMk/>
          <pc:sldMk cId="3944808934" sldId="265"/>
        </pc:sldMkLst>
        <pc:spChg chg="mod">
          <ac:chgData name="Jiasong Huang" userId="15496fe7-5392-414e-8083-e82aa8fdc3bc" providerId="ADAL" clId="{4B2844D6-0E43-490B-A3E7-493AA092DE62}" dt="2019-07-16T04:22:23.733" v="1051" actId="20577"/>
          <ac:spMkLst>
            <pc:docMk/>
            <pc:sldMk cId="3944808934" sldId="265"/>
            <ac:spMk id="3" creationId="{6267ED8A-E13D-44AC-A7B1-7514F84B8CF2}"/>
          </ac:spMkLst>
        </pc:spChg>
      </pc:sldChg>
      <pc:sldChg chg="del">
        <pc:chgData name="Jiasong Huang" userId="15496fe7-5392-414e-8083-e82aa8fdc3bc" providerId="ADAL" clId="{4B2844D6-0E43-490B-A3E7-493AA092DE62}" dt="2019-07-17T18:02:12.385" v="1295" actId="2696"/>
        <pc:sldMkLst>
          <pc:docMk/>
          <pc:sldMk cId="3649952504" sldId="266"/>
        </pc:sldMkLst>
      </pc:sldChg>
      <pc:sldChg chg="modSp">
        <pc:chgData name="Jiasong Huang" userId="15496fe7-5392-414e-8083-e82aa8fdc3bc" providerId="ADAL" clId="{4B2844D6-0E43-490B-A3E7-493AA092DE62}" dt="2019-07-17T18:03:04.064" v="1298" actId="20577"/>
        <pc:sldMkLst>
          <pc:docMk/>
          <pc:sldMk cId="3161576154" sldId="267"/>
        </pc:sldMkLst>
        <pc:spChg chg="mod">
          <ac:chgData name="Jiasong Huang" userId="15496fe7-5392-414e-8083-e82aa8fdc3bc" providerId="ADAL" clId="{4B2844D6-0E43-490B-A3E7-493AA092DE62}" dt="2019-07-17T18:03:04.064" v="1298" actId="20577"/>
          <ac:spMkLst>
            <pc:docMk/>
            <pc:sldMk cId="3161576154" sldId="267"/>
            <ac:spMk id="3" creationId="{61AB3ECA-BAD4-4232-BF0F-00DE46C4804E}"/>
          </ac:spMkLst>
        </pc:spChg>
      </pc:sldChg>
      <pc:sldChg chg="modSp">
        <pc:chgData name="Jiasong Huang" userId="15496fe7-5392-414e-8083-e82aa8fdc3bc" providerId="ADAL" clId="{4B2844D6-0E43-490B-A3E7-493AA092DE62}" dt="2019-07-16T02:30:35.012" v="1023" actId="20577"/>
        <pc:sldMkLst>
          <pc:docMk/>
          <pc:sldMk cId="2278622385" sldId="269"/>
        </pc:sldMkLst>
        <pc:spChg chg="mod">
          <ac:chgData name="Jiasong Huang" userId="15496fe7-5392-414e-8083-e82aa8fdc3bc" providerId="ADAL" clId="{4B2844D6-0E43-490B-A3E7-493AA092DE62}" dt="2019-07-16T02:30:35.012" v="1023" actId="20577"/>
          <ac:spMkLst>
            <pc:docMk/>
            <pc:sldMk cId="2278622385" sldId="269"/>
            <ac:spMk id="3" creationId="{872A1725-38E6-499A-B8CF-7DC1A5355113}"/>
          </ac:spMkLst>
        </pc:spChg>
      </pc:sldChg>
      <pc:sldChg chg="modSp">
        <pc:chgData name="Jiasong Huang" userId="15496fe7-5392-414e-8083-e82aa8fdc3bc" providerId="ADAL" clId="{4B2844D6-0E43-490B-A3E7-493AA092DE62}" dt="2019-07-17T18:30:19.760" v="1304" actId="20577"/>
        <pc:sldMkLst>
          <pc:docMk/>
          <pc:sldMk cId="886111283" sldId="271"/>
        </pc:sldMkLst>
        <pc:spChg chg="mod">
          <ac:chgData name="Jiasong Huang" userId="15496fe7-5392-414e-8083-e82aa8fdc3bc" providerId="ADAL" clId="{4B2844D6-0E43-490B-A3E7-493AA092DE62}" dt="2019-07-17T18:30:19.760" v="1304" actId="20577"/>
          <ac:spMkLst>
            <pc:docMk/>
            <pc:sldMk cId="886111283" sldId="271"/>
            <ac:spMk id="3" creationId="{ADA3E86A-8B99-4582-9D55-08E78EF6606B}"/>
          </ac:spMkLst>
        </pc:spChg>
      </pc:sldChg>
      <pc:sldChg chg="delSp modSp add ord">
        <pc:chgData name="Jiasong Huang" userId="15496fe7-5392-414e-8083-e82aa8fdc3bc" providerId="ADAL" clId="{4B2844D6-0E43-490B-A3E7-493AA092DE62}" dt="2019-07-17T18:36:20.365" v="1377"/>
        <pc:sldMkLst>
          <pc:docMk/>
          <pc:sldMk cId="1559714943" sldId="272"/>
        </pc:sldMkLst>
        <pc:spChg chg="del">
          <ac:chgData name="Jiasong Huang" userId="15496fe7-5392-414e-8083-e82aa8fdc3bc" providerId="ADAL" clId="{4B2844D6-0E43-490B-A3E7-493AA092DE62}" dt="2019-07-15T22:43:41.795" v="64" actId="478"/>
          <ac:spMkLst>
            <pc:docMk/>
            <pc:sldMk cId="1559714943" sldId="272"/>
            <ac:spMk id="2" creationId="{597741D6-05AF-457E-B947-FFDC7536A66D}"/>
          </ac:spMkLst>
        </pc:spChg>
        <pc:spChg chg="mod">
          <ac:chgData name="Jiasong Huang" userId="15496fe7-5392-414e-8083-e82aa8fdc3bc" providerId="ADAL" clId="{4B2844D6-0E43-490B-A3E7-493AA092DE62}" dt="2019-07-17T18:36:20.365" v="1377"/>
          <ac:spMkLst>
            <pc:docMk/>
            <pc:sldMk cId="1559714943" sldId="272"/>
            <ac:spMk id="3" creationId="{3E604870-9827-4743-858C-B6F24D5DE721}"/>
          </ac:spMkLst>
        </pc:spChg>
      </pc:sldChg>
      <pc:sldChg chg="delSp modSp add">
        <pc:chgData name="Jiasong Huang" userId="15496fe7-5392-414e-8083-e82aa8fdc3bc" providerId="ADAL" clId="{4B2844D6-0E43-490B-A3E7-493AA092DE62}" dt="2019-07-17T18:35:01.619" v="1323"/>
        <pc:sldMkLst>
          <pc:docMk/>
          <pc:sldMk cId="3000854007" sldId="273"/>
        </pc:sldMkLst>
        <pc:spChg chg="del">
          <ac:chgData name="Jiasong Huang" userId="15496fe7-5392-414e-8083-e82aa8fdc3bc" providerId="ADAL" clId="{4B2844D6-0E43-490B-A3E7-493AA092DE62}" dt="2019-07-15T22:45:05.753" v="75" actId="478"/>
          <ac:spMkLst>
            <pc:docMk/>
            <pc:sldMk cId="3000854007" sldId="273"/>
            <ac:spMk id="2" creationId="{954F36FD-49DA-4CFB-95A1-E548E900DAC6}"/>
          </ac:spMkLst>
        </pc:spChg>
        <pc:spChg chg="mod">
          <ac:chgData name="Jiasong Huang" userId="15496fe7-5392-414e-8083-e82aa8fdc3bc" providerId="ADAL" clId="{4B2844D6-0E43-490B-A3E7-493AA092DE62}" dt="2019-07-17T18:35:01.619" v="1323"/>
          <ac:spMkLst>
            <pc:docMk/>
            <pc:sldMk cId="3000854007" sldId="273"/>
            <ac:spMk id="3" creationId="{983E478F-CEE3-4AF7-87E8-3BD2BAED1473}"/>
          </ac:spMkLst>
        </pc:spChg>
      </pc:sldChg>
      <pc:sldChg chg="delSp modSp add">
        <pc:chgData name="Jiasong Huang" userId="15496fe7-5392-414e-8083-e82aa8fdc3bc" providerId="ADAL" clId="{4B2844D6-0E43-490B-A3E7-493AA092DE62}" dt="2019-07-17T18:35:37.957" v="1376"/>
        <pc:sldMkLst>
          <pc:docMk/>
          <pc:sldMk cId="2048613048" sldId="274"/>
        </pc:sldMkLst>
        <pc:spChg chg="del">
          <ac:chgData name="Jiasong Huang" userId="15496fe7-5392-414e-8083-e82aa8fdc3bc" providerId="ADAL" clId="{4B2844D6-0E43-490B-A3E7-493AA092DE62}" dt="2019-07-15T22:47:06.062" v="126" actId="478"/>
          <ac:spMkLst>
            <pc:docMk/>
            <pc:sldMk cId="2048613048" sldId="274"/>
            <ac:spMk id="2" creationId="{022E3F20-D9AF-4EB6-8484-2C9250B87542}"/>
          </ac:spMkLst>
        </pc:spChg>
        <pc:spChg chg="mod">
          <ac:chgData name="Jiasong Huang" userId="15496fe7-5392-414e-8083-e82aa8fdc3bc" providerId="ADAL" clId="{4B2844D6-0E43-490B-A3E7-493AA092DE62}" dt="2019-07-17T18:35:37.957" v="1376"/>
          <ac:spMkLst>
            <pc:docMk/>
            <pc:sldMk cId="2048613048" sldId="274"/>
            <ac:spMk id="3" creationId="{BCDB692B-476C-4DE8-86FD-C17FF5CABE57}"/>
          </ac:spMkLst>
        </pc:spChg>
      </pc:sldChg>
      <pc:sldChg chg="delSp modSp add">
        <pc:chgData name="Jiasong Huang" userId="15496fe7-5392-414e-8083-e82aa8fdc3bc" providerId="ADAL" clId="{4B2844D6-0E43-490B-A3E7-493AA092DE62}" dt="2019-07-15T22:50:46.074" v="183" actId="20577"/>
        <pc:sldMkLst>
          <pc:docMk/>
          <pc:sldMk cId="783190496" sldId="275"/>
        </pc:sldMkLst>
        <pc:spChg chg="del">
          <ac:chgData name="Jiasong Huang" userId="15496fe7-5392-414e-8083-e82aa8fdc3bc" providerId="ADAL" clId="{4B2844D6-0E43-490B-A3E7-493AA092DE62}" dt="2019-07-15T22:49:34.175" v="163" actId="478"/>
          <ac:spMkLst>
            <pc:docMk/>
            <pc:sldMk cId="783190496" sldId="275"/>
            <ac:spMk id="2" creationId="{F1DBEFD0-AD26-45F7-93C1-337EB71FC775}"/>
          </ac:spMkLst>
        </pc:spChg>
        <pc:spChg chg="mod">
          <ac:chgData name="Jiasong Huang" userId="15496fe7-5392-414e-8083-e82aa8fdc3bc" providerId="ADAL" clId="{4B2844D6-0E43-490B-A3E7-493AA092DE62}" dt="2019-07-15T22:50:46.074" v="183" actId="20577"/>
          <ac:spMkLst>
            <pc:docMk/>
            <pc:sldMk cId="783190496" sldId="275"/>
            <ac:spMk id="3" creationId="{A68E1F81-C899-4E22-8C5B-867B4FBD892E}"/>
          </ac:spMkLst>
        </pc:spChg>
      </pc:sldChg>
      <pc:sldChg chg="delSp modSp add">
        <pc:chgData name="Jiasong Huang" userId="15496fe7-5392-414e-8083-e82aa8fdc3bc" providerId="ADAL" clId="{4B2844D6-0E43-490B-A3E7-493AA092DE62}" dt="2019-07-15T22:58:16.214" v="203" actId="27636"/>
        <pc:sldMkLst>
          <pc:docMk/>
          <pc:sldMk cId="185630461" sldId="276"/>
        </pc:sldMkLst>
        <pc:spChg chg="del">
          <ac:chgData name="Jiasong Huang" userId="15496fe7-5392-414e-8083-e82aa8fdc3bc" providerId="ADAL" clId="{4B2844D6-0E43-490B-A3E7-493AA092DE62}" dt="2019-07-15T22:56:34.191" v="190" actId="478"/>
          <ac:spMkLst>
            <pc:docMk/>
            <pc:sldMk cId="185630461" sldId="276"/>
            <ac:spMk id="2" creationId="{5BA2A95D-947A-4F16-9A8E-61D615F7D776}"/>
          </ac:spMkLst>
        </pc:spChg>
        <pc:spChg chg="mod">
          <ac:chgData name="Jiasong Huang" userId="15496fe7-5392-414e-8083-e82aa8fdc3bc" providerId="ADAL" clId="{4B2844D6-0E43-490B-A3E7-493AA092DE62}" dt="2019-07-15T22:58:16.214" v="203" actId="27636"/>
          <ac:spMkLst>
            <pc:docMk/>
            <pc:sldMk cId="185630461" sldId="276"/>
            <ac:spMk id="3" creationId="{3ED2DEE5-C69D-47D8-8AF6-8A9F870FA8B2}"/>
          </ac:spMkLst>
        </pc:spChg>
      </pc:sldChg>
      <pc:sldChg chg="delSp modSp add">
        <pc:chgData name="Jiasong Huang" userId="15496fe7-5392-414e-8083-e82aa8fdc3bc" providerId="ADAL" clId="{4B2844D6-0E43-490B-A3E7-493AA092DE62}" dt="2019-07-15T22:58:47.234" v="213" actId="255"/>
        <pc:sldMkLst>
          <pc:docMk/>
          <pc:sldMk cId="1883985135" sldId="277"/>
        </pc:sldMkLst>
        <pc:spChg chg="del">
          <ac:chgData name="Jiasong Huang" userId="15496fe7-5392-414e-8083-e82aa8fdc3bc" providerId="ADAL" clId="{4B2844D6-0E43-490B-A3E7-493AA092DE62}" dt="2019-07-15T22:58:19.749" v="205" actId="478"/>
          <ac:spMkLst>
            <pc:docMk/>
            <pc:sldMk cId="1883985135" sldId="277"/>
            <ac:spMk id="2" creationId="{EE55CF3A-FD33-4608-988A-552A889FD073}"/>
          </ac:spMkLst>
        </pc:spChg>
        <pc:spChg chg="mod">
          <ac:chgData name="Jiasong Huang" userId="15496fe7-5392-414e-8083-e82aa8fdc3bc" providerId="ADAL" clId="{4B2844D6-0E43-490B-A3E7-493AA092DE62}" dt="2019-07-15T22:58:47.234" v="213" actId="255"/>
          <ac:spMkLst>
            <pc:docMk/>
            <pc:sldMk cId="1883985135" sldId="277"/>
            <ac:spMk id="3" creationId="{BE9E0747-4F79-4D45-93B2-3931EF12A762}"/>
          </ac:spMkLst>
        </pc:spChg>
      </pc:sldChg>
      <pc:sldChg chg="delSp modSp add">
        <pc:chgData name="Jiasong Huang" userId="15496fe7-5392-414e-8083-e82aa8fdc3bc" providerId="ADAL" clId="{4B2844D6-0E43-490B-A3E7-493AA092DE62}" dt="2019-07-15T23:07:48.728" v="492" actId="20577"/>
        <pc:sldMkLst>
          <pc:docMk/>
          <pc:sldMk cId="1100889932" sldId="278"/>
        </pc:sldMkLst>
        <pc:spChg chg="del">
          <ac:chgData name="Jiasong Huang" userId="15496fe7-5392-414e-8083-e82aa8fdc3bc" providerId="ADAL" clId="{4B2844D6-0E43-490B-A3E7-493AA092DE62}" dt="2019-07-15T22:59:48.696" v="215" actId="478"/>
          <ac:spMkLst>
            <pc:docMk/>
            <pc:sldMk cId="1100889932" sldId="278"/>
            <ac:spMk id="2" creationId="{A4AAAF67-59BF-4995-B248-B951DDCAC8BF}"/>
          </ac:spMkLst>
        </pc:spChg>
        <pc:spChg chg="mod">
          <ac:chgData name="Jiasong Huang" userId="15496fe7-5392-414e-8083-e82aa8fdc3bc" providerId="ADAL" clId="{4B2844D6-0E43-490B-A3E7-493AA092DE62}" dt="2019-07-15T23:07:48.728" v="492" actId="20577"/>
          <ac:spMkLst>
            <pc:docMk/>
            <pc:sldMk cId="1100889932" sldId="278"/>
            <ac:spMk id="3" creationId="{6C3940D1-5AD2-48AF-A545-9C46D15829F5}"/>
          </ac:spMkLst>
        </pc:spChg>
      </pc:sldChg>
      <pc:sldChg chg="add del">
        <pc:chgData name="Jiasong Huang" userId="15496fe7-5392-414e-8083-e82aa8fdc3bc" providerId="ADAL" clId="{4B2844D6-0E43-490B-A3E7-493AA092DE62}" dt="2019-07-17T18:48:19.368" v="1386"/>
        <pc:sldMkLst>
          <pc:docMk/>
          <pc:sldMk cId="444278056" sldId="279"/>
        </pc:sldMkLst>
      </pc:sldChg>
      <pc:sldChg chg="delSp modSp add del">
        <pc:chgData name="Jiasong Huang" userId="15496fe7-5392-414e-8083-e82aa8fdc3bc" providerId="ADAL" clId="{4B2844D6-0E43-490B-A3E7-493AA092DE62}" dt="2019-07-17T18:47:47.547" v="1378" actId="2696"/>
        <pc:sldMkLst>
          <pc:docMk/>
          <pc:sldMk cId="1910551570" sldId="279"/>
        </pc:sldMkLst>
        <pc:spChg chg="del">
          <ac:chgData name="Jiasong Huang" userId="15496fe7-5392-414e-8083-e82aa8fdc3bc" providerId="ADAL" clId="{4B2844D6-0E43-490B-A3E7-493AA092DE62}" dt="2019-07-15T23:02:57.899" v="283" actId="478"/>
          <ac:spMkLst>
            <pc:docMk/>
            <pc:sldMk cId="1910551570" sldId="279"/>
            <ac:spMk id="2" creationId="{F1492B4E-708A-47E7-9714-3DED69D7028C}"/>
          </ac:spMkLst>
        </pc:spChg>
        <pc:spChg chg="mod">
          <ac:chgData name="Jiasong Huang" userId="15496fe7-5392-414e-8083-e82aa8fdc3bc" providerId="ADAL" clId="{4B2844D6-0E43-490B-A3E7-493AA092DE62}" dt="2019-07-15T23:04:40.910" v="442" actId="115"/>
          <ac:spMkLst>
            <pc:docMk/>
            <pc:sldMk cId="1910551570" sldId="279"/>
            <ac:spMk id="3" creationId="{D230CA47-A418-41C2-BFC5-A2EFBDB3CC9F}"/>
          </ac:spMkLst>
        </pc:spChg>
      </pc:sldChg>
      <pc:sldChg chg="delSp modSp add">
        <pc:chgData name="Jiasong Huang" userId="15496fe7-5392-414e-8083-e82aa8fdc3bc" providerId="ADAL" clId="{4B2844D6-0E43-490B-A3E7-493AA092DE62}" dt="2019-07-15T23:05:56.138" v="470" actId="27636"/>
        <pc:sldMkLst>
          <pc:docMk/>
          <pc:sldMk cId="4166464597" sldId="280"/>
        </pc:sldMkLst>
        <pc:spChg chg="del">
          <ac:chgData name="Jiasong Huang" userId="15496fe7-5392-414e-8083-e82aa8fdc3bc" providerId="ADAL" clId="{4B2844D6-0E43-490B-A3E7-493AA092DE62}" dt="2019-07-15T23:04:52.161" v="444" actId="478"/>
          <ac:spMkLst>
            <pc:docMk/>
            <pc:sldMk cId="4166464597" sldId="280"/>
            <ac:spMk id="2" creationId="{88B051C9-81AB-47C0-A96B-E16DADF81AF7}"/>
          </ac:spMkLst>
        </pc:spChg>
        <pc:spChg chg="mod">
          <ac:chgData name="Jiasong Huang" userId="15496fe7-5392-414e-8083-e82aa8fdc3bc" providerId="ADAL" clId="{4B2844D6-0E43-490B-A3E7-493AA092DE62}" dt="2019-07-15T23:05:56.138" v="470" actId="27636"/>
          <ac:spMkLst>
            <pc:docMk/>
            <pc:sldMk cId="4166464597" sldId="280"/>
            <ac:spMk id="3" creationId="{E674A6AA-9BDF-43E7-8CC5-7DBF0E8EAE4F}"/>
          </ac:spMkLst>
        </pc:spChg>
      </pc:sldChg>
      <pc:sldChg chg="delSp modSp add">
        <pc:chgData name="Jiasong Huang" userId="15496fe7-5392-414e-8083-e82aa8fdc3bc" providerId="ADAL" clId="{4B2844D6-0E43-490B-A3E7-493AA092DE62}" dt="2019-07-15T23:07:19.365" v="491" actId="255"/>
        <pc:sldMkLst>
          <pc:docMk/>
          <pc:sldMk cId="6397315" sldId="281"/>
        </pc:sldMkLst>
        <pc:spChg chg="del">
          <ac:chgData name="Jiasong Huang" userId="15496fe7-5392-414e-8083-e82aa8fdc3bc" providerId="ADAL" clId="{4B2844D6-0E43-490B-A3E7-493AA092DE62}" dt="2019-07-15T23:06:20.081" v="472" actId="478"/>
          <ac:spMkLst>
            <pc:docMk/>
            <pc:sldMk cId="6397315" sldId="281"/>
            <ac:spMk id="2" creationId="{5E07088A-B068-486C-91B1-98BBB8A8CD78}"/>
          </ac:spMkLst>
        </pc:spChg>
        <pc:spChg chg="mod">
          <ac:chgData name="Jiasong Huang" userId="15496fe7-5392-414e-8083-e82aa8fdc3bc" providerId="ADAL" clId="{4B2844D6-0E43-490B-A3E7-493AA092DE62}" dt="2019-07-15T23:07:19.365" v="491" actId="255"/>
          <ac:spMkLst>
            <pc:docMk/>
            <pc:sldMk cId="6397315" sldId="281"/>
            <ac:spMk id="3" creationId="{E8B1505C-1648-4916-8342-4C4D147EABFD}"/>
          </ac:spMkLst>
        </pc:spChg>
      </pc:sldChg>
      <pc:sldChg chg="delSp modSp add">
        <pc:chgData name="Jiasong Huang" userId="15496fe7-5392-414e-8083-e82aa8fdc3bc" providerId="ADAL" clId="{4B2844D6-0E43-490B-A3E7-493AA092DE62}" dt="2019-07-17T18:56:24.947" v="1473" actId="20577"/>
        <pc:sldMkLst>
          <pc:docMk/>
          <pc:sldMk cId="2537481935" sldId="282"/>
        </pc:sldMkLst>
        <pc:spChg chg="del">
          <ac:chgData name="Jiasong Huang" userId="15496fe7-5392-414e-8083-e82aa8fdc3bc" providerId="ADAL" clId="{4B2844D6-0E43-490B-A3E7-493AA092DE62}" dt="2019-07-15T23:08:46.190" v="494" actId="478"/>
          <ac:spMkLst>
            <pc:docMk/>
            <pc:sldMk cId="2537481935" sldId="282"/>
            <ac:spMk id="2" creationId="{C6AD1E9F-D401-47AB-950E-33DA97416486}"/>
          </ac:spMkLst>
        </pc:spChg>
        <pc:spChg chg="mod">
          <ac:chgData name="Jiasong Huang" userId="15496fe7-5392-414e-8083-e82aa8fdc3bc" providerId="ADAL" clId="{4B2844D6-0E43-490B-A3E7-493AA092DE62}" dt="2019-07-17T18:56:24.947" v="1473" actId="20577"/>
          <ac:spMkLst>
            <pc:docMk/>
            <pc:sldMk cId="2537481935" sldId="282"/>
            <ac:spMk id="3" creationId="{64499DE2-E543-4311-BF07-F6CF3A0F4B1C}"/>
          </ac:spMkLst>
        </pc:spChg>
      </pc:sldChg>
      <pc:sldChg chg="delSp modSp add">
        <pc:chgData name="Jiasong Huang" userId="15496fe7-5392-414e-8083-e82aa8fdc3bc" providerId="ADAL" clId="{4B2844D6-0E43-490B-A3E7-493AA092DE62}" dt="2019-07-17T18:56:21.414" v="1472" actId="20577"/>
        <pc:sldMkLst>
          <pc:docMk/>
          <pc:sldMk cId="1004793954" sldId="283"/>
        </pc:sldMkLst>
        <pc:spChg chg="del">
          <ac:chgData name="Jiasong Huang" userId="15496fe7-5392-414e-8083-e82aa8fdc3bc" providerId="ADAL" clId="{4B2844D6-0E43-490B-A3E7-493AA092DE62}" dt="2019-07-15T23:10:34.408" v="524" actId="478"/>
          <ac:spMkLst>
            <pc:docMk/>
            <pc:sldMk cId="1004793954" sldId="283"/>
            <ac:spMk id="2" creationId="{D645DE98-1A12-4990-B856-321EB230152A}"/>
          </ac:spMkLst>
        </pc:spChg>
        <pc:spChg chg="mod">
          <ac:chgData name="Jiasong Huang" userId="15496fe7-5392-414e-8083-e82aa8fdc3bc" providerId="ADAL" clId="{4B2844D6-0E43-490B-A3E7-493AA092DE62}" dt="2019-07-17T18:56:21.414" v="1472" actId="20577"/>
          <ac:spMkLst>
            <pc:docMk/>
            <pc:sldMk cId="1004793954" sldId="283"/>
            <ac:spMk id="3" creationId="{0E5B207B-0934-4DA1-8602-A1B35CD05C3C}"/>
          </ac:spMkLst>
        </pc:spChg>
      </pc:sldChg>
      <pc:sldChg chg="addSp delSp modSp add del">
        <pc:chgData name="Jiasong Huang" userId="15496fe7-5392-414e-8083-e82aa8fdc3bc" providerId="ADAL" clId="{4B2844D6-0E43-490B-A3E7-493AA092DE62}" dt="2019-07-17T19:00:18.850" v="1478" actId="2696"/>
        <pc:sldMkLst>
          <pc:docMk/>
          <pc:sldMk cId="1262885510" sldId="284"/>
        </pc:sldMkLst>
        <pc:spChg chg="del">
          <ac:chgData name="Jiasong Huang" userId="15496fe7-5392-414e-8083-e82aa8fdc3bc" providerId="ADAL" clId="{4B2844D6-0E43-490B-A3E7-493AA092DE62}" dt="2019-07-15T23:12:08.295" v="534" actId="478"/>
          <ac:spMkLst>
            <pc:docMk/>
            <pc:sldMk cId="1262885510" sldId="284"/>
            <ac:spMk id="2" creationId="{702AA792-BADC-4EC7-97EE-79768B2DB07B}"/>
          </ac:spMkLst>
        </pc:spChg>
        <pc:spChg chg="add del mod">
          <ac:chgData name="Jiasong Huang" userId="15496fe7-5392-414e-8083-e82aa8fdc3bc" providerId="ADAL" clId="{4B2844D6-0E43-490B-A3E7-493AA092DE62}" dt="2019-07-15T23:16:51.285" v="809" actId="255"/>
          <ac:spMkLst>
            <pc:docMk/>
            <pc:sldMk cId="1262885510" sldId="284"/>
            <ac:spMk id="3" creationId="{45E6AEE2-9871-4374-8E0D-559E435CEBF3}"/>
          </ac:spMkLst>
        </pc:spChg>
      </pc:sldChg>
      <pc:sldChg chg="delSp modSp add ord">
        <pc:chgData name="Jiasong Huang" userId="15496fe7-5392-414e-8083-e82aa8fdc3bc" providerId="ADAL" clId="{4B2844D6-0E43-490B-A3E7-493AA092DE62}" dt="2019-07-15T23:25:41.160" v="853" actId="20577"/>
        <pc:sldMkLst>
          <pc:docMk/>
          <pc:sldMk cId="351276882" sldId="285"/>
        </pc:sldMkLst>
        <pc:spChg chg="del">
          <ac:chgData name="Jiasong Huang" userId="15496fe7-5392-414e-8083-e82aa8fdc3bc" providerId="ADAL" clId="{4B2844D6-0E43-490B-A3E7-493AA092DE62}" dt="2019-07-15T23:18:49.605" v="817" actId="478"/>
          <ac:spMkLst>
            <pc:docMk/>
            <pc:sldMk cId="351276882" sldId="285"/>
            <ac:spMk id="2" creationId="{DF723136-734C-45CF-9860-348E815167F3}"/>
          </ac:spMkLst>
        </pc:spChg>
        <pc:spChg chg="mod">
          <ac:chgData name="Jiasong Huang" userId="15496fe7-5392-414e-8083-e82aa8fdc3bc" providerId="ADAL" clId="{4B2844D6-0E43-490B-A3E7-493AA092DE62}" dt="2019-07-15T23:25:41.160" v="853" actId="20577"/>
          <ac:spMkLst>
            <pc:docMk/>
            <pc:sldMk cId="351276882" sldId="285"/>
            <ac:spMk id="3" creationId="{CA9B113A-7042-4E22-9DD9-6F6BD7265527}"/>
          </ac:spMkLst>
        </pc:spChg>
      </pc:sldChg>
      <pc:sldChg chg="modSp add">
        <pc:chgData name="Jiasong Huang" userId="15496fe7-5392-414e-8083-e82aa8fdc3bc" providerId="ADAL" clId="{4B2844D6-0E43-490B-A3E7-493AA092DE62}" dt="2019-07-15T23:27:22.485" v="923" actId="20577"/>
        <pc:sldMkLst>
          <pc:docMk/>
          <pc:sldMk cId="0" sldId="286"/>
        </pc:sldMkLst>
        <pc:spChg chg="mod">
          <ac:chgData name="Jiasong Huang" userId="15496fe7-5392-414e-8083-e82aa8fdc3bc" providerId="ADAL" clId="{4B2844D6-0E43-490B-A3E7-493AA092DE62}" dt="2019-07-15T23:24:36.118" v="843"/>
          <ac:spMkLst>
            <pc:docMk/>
            <pc:sldMk cId="0" sldId="286"/>
            <ac:spMk id="2050" creationId="{E18AFCFE-8111-483A-BCCB-8194F551563F}"/>
          </ac:spMkLst>
        </pc:spChg>
        <pc:spChg chg="mod">
          <ac:chgData name="Jiasong Huang" userId="15496fe7-5392-414e-8083-e82aa8fdc3bc" providerId="ADAL" clId="{4B2844D6-0E43-490B-A3E7-493AA092DE62}" dt="2019-07-15T23:27:22.485" v="923" actId="20577"/>
          <ac:spMkLst>
            <pc:docMk/>
            <pc:sldMk cId="0" sldId="286"/>
            <ac:spMk id="2051" creationId="{9F155D4F-57A2-4C3C-91C6-2FA813E2CA26}"/>
          </ac:spMkLst>
        </pc:spChg>
      </pc:sldChg>
      <pc:sldChg chg="modSp add">
        <pc:chgData name="Jiasong Huang" userId="15496fe7-5392-414e-8083-e82aa8fdc3bc" providerId="ADAL" clId="{4B2844D6-0E43-490B-A3E7-493AA092DE62}" dt="2019-07-16T02:26:51.384" v="989" actId="20577"/>
        <pc:sldMkLst>
          <pc:docMk/>
          <pc:sldMk cId="0" sldId="288"/>
        </pc:sldMkLst>
        <pc:spChg chg="mod">
          <ac:chgData name="Jiasong Huang" userId="15496fe7-5392-414e-8083-e82aa8fdc3bc" providerId="ADAL" clId="{4B2844D6-0E43-490B-A3E7-493AA092DE62}" dt="2019-07-16T02:26:51.384" v="989" actId="20577"/>
          <ac:spMkLst>
            <pc:docMk/>
            <pc:sldMk cId="0" sldId="288"/>
            <ac:spMk id="3074" creationId="{72CACDA3-5B8E-4490-BFA1-B81A5BD0F98F}"/>
          </ac:spMkLst>
        </pc:spChg>
      </pc:sldChg>
      <pc:sldChg chg="modSp add">
        <pc:chgData name="Jiasong Huang" userId="15496fe7-5392-414e-8083-e82aa8fdc3bc" providerId="ADAL" clId="{4B2844D6-0E43-490B-A3E7-493AA092DE62}" dt="2019-07-15T23:47:06.332" v="974" actId="20577"/>
        <pc:sldMkLst>
          <pc:docMk/>
          <pc:sldMk cId="0" sldId="289"/>
        </pc:sldMkLst>
        <pc:spChg chg="mod">
          <ac:chgData name="Jiasong Huang" userId="15496fe7-5392-414e-8083-e82aa8fdc3bc" providerId="ADAL" clId="{4B2844D6-0E43-490B-A3E7-493AA092DE62}" dt="2019-07-15T23:47:06.332" v="974" actId="20577"/>
          <ac:spMkLst>
            <pc:docMk/>
            <pc:sldMk cId="0" sldId="289"/>
            <ac:spMk id="4098" creationId="{0A4ABC9A-E6DD-497E-9691-A8363C3C31AC}"/>
          </ac:spMkLst>
        </pc:spChg>
        <pc:spChg chg="mod">
          <ac:chgData name="Jiasong Huang" userId="15496fe7-5392-414e-8083-e82aa8fdc3bc" providerId="ADAL" clId="{4B2844D6-0E43-490B-A3E7-493AA092DE62}" dt="2019-07-15T23:34:12.143" v="953" actId="2711"/>
          <ac:spMkLst>
            <pc:docMk/>
            <pc:sldMk cId="0" sldId="289"/>
            <ac:spMk id="4099" creationId="{BB265F65-40B5-4A5E-AB0F-51EDA4CF88CD}"/>
          </ac:spMkLst>
        </pc:spChg>
      </pc:sldChg>
      <pc:sldChg chg="add setBg">
        <pc:chgData name="Jiasong Huang" userId="15496fe7-5392-414e-8083-e82aa8fdc3bc" providerId="ADAL" clId="{4B2844D6-0E43-490B-A3E7-493AA092DE62}" dt="2019-07-15T23:35:01.795" v="955"/>
        <pc:sldMkLst>
          <pc:docMk/>
          <pc:sldMk cId="0" sldId="290"/>
        </pc:sldMkLst>
      </pc:sldChg>
      <pc:sldChg chg="add">
        <pc:chgData name="Jiasong Huang" userId="15496fe7-5392-414e-8083-e82aa8fdc3bc" providerId="ADAL" clId="{4B2844D6-0E43-490B-A3E7-493AA092DE62}" dt="2019-07-15T23:49:36.673" v="979"/>
        <pc:sldMkLst>
          <pc:docMk/>
          <pc:sldMk cId="0" sldId="291"/>
        </pc:sldMkLst>
      </pc:sldChg>
      <pc:sldChg chg="add setBg">
        <pc:chgData name="Jiasong Huang" userId="15496fe7-5392-414e-8083-e82aa8fdc3bc" providerId="ADAL" clId="{4B2844D6-0E43-490B-A3E7-493AA092DE62}" dt="2019-07-15T23:35:35.524" v="956"/>
        <pc:sldMkLst>
          <pc:docMk/>
          <pc:sldMk cId="0" sldId="292"/>
        </pc:sldMkLst>
      </pc:sldChg>
      <pc:sldChg chg="add del setBg">
        <pc:chgData name="Jiasong Huang" userId="15496fe7-5392-414e-8083-e82aa8fdc3bc" providerId="ADAL" clId="{4B2844D6-0E43-490B-A3E7-493AA092DE62}" dt="2019-07-16T02:40:43.221" v="1050" actId="2696"/>
        <pc:sldMkLst>
          <pc:docMk/>
          <pc:sldMk cId="0" sldId="293"/>
        </pc:sldMkLst>
      </pc:sldChg>
      <pc:sldChg chg="add">
        <pc:chgData name="Jiasong Huang" userId="15496fe7-5392-414e-8083-e82aa8fdc3bc" providerId="ADAL" clId="{4B2844D6-0E43-490B-A3E7-493AA092DE62}" dt="2019-07-15T23:48:08.743" v="975"/>
        <pc:sldMkLst>
          <pc:docMk/>
          <pc:sldMk cId="0" sldId="294"/>
        </pc:sldMkLst>
      </pc:sldChg>
      <pc:sldChg chg="add setBg">
        <pc:chgData name="Jiasong Huang" userId="15496fe7-5392-414e-8083-e82aa8fdc3bc" providerId="ADAL" clId="{4B2844D6-0E43-490B-A3E7-493AA092DE62}" dt="2019-07-15T23:48:37.790" v="976"/>
        <pc:sldMkLst>
          <pc:docMk/>
          <pc:sldMk cId="0" sldId="295"/>
        </pc:sldMkLst>
      </pc:sldChg>
      <pc:sldChg chg="add setBg">
        <pc:chgData name="Jiasong Huang" userId="15496fe7-5392-414e-8083-e82aa8fdc3bc" providerId="ADAL" clId="{4B2844D6-0E43-490B-A3E7-493AA092DE62}" dt="2019-07-15T23:48:53.352" v="977"/>
        <pc:sldMkLst>
          <pc:docMk/>
          <pc:sldMk cId="0" sldId="296"/>
        </pc:sldMkLst>
      </pc:sldChg>
      <pc:sldChg chg="add">
        <pc:chgData name="Jiasong Huang" userId="15496fe7-5392-414e-8083-e82aa8fdc3bc" providerId="ADAL" clId="{4B2844D6-0E43-490B-A3E7-493AA092DE62}" dt="2019-07-15T23:49:12.513" v="978"/>
        <pc:sldMkLst>
          <pc:docMk/>
          <pc:sldMk cId="0" sldId="297"/>
        </pc:sldMkLst>
      </pc:sldChg>
      <pc:sldChg chg="add">
        <pc:chgData name="Jiasong Huang" userId="15496fe7-5392-414e-8083-e82aa8fdc3bc" providerId="ADAL" clId="{4B2844D6-0E43-490B-A3E7-493AA092DE62}" dt="2019-07-16T02:25:36.525" v="980"/>
        <pc:sldMkLst>
          <pc:docMk/>
          <pc:sldMk cId="0" sldId="298"/>
        </pc:sldMkLst>
      </pc:sldChg>
      <pc:sldChg chg="add">
        <pc:chgData name="Jiasong Huang" userId="15496fe7-5392-414e-8083-e82aa8fdc3bc" providerId="ADAL" clId="{4B2844D6-0E43-490B-A3E7-493AA092DE62}" dt="2019-07-16T02:25:56.984" v="981"/>
        <pc:sldMkLst>
          <pc:docMk/>
          <pc:sldMk cId="0" sldId="299"/>
        </pc:sldMkLst>
      </pc:sldChg>
      <pc:sldChg chg="addSp delSp modSp add">
        <pc:chgData name="Jiasong Huang" userId="15496fe7-5392-414e-8083-e82aa8fdc3bc" providerId="ADAL" clId="{4B2844D6-0E43-490B-A3E7-493AA092DE62}" dt="2019-07-16T02:37:40.352" v="1030" actId="962"/>
        <pc:sldMkLst>
          <pc:docMk/>
          <pc:sldMk cId="2615734489" sldId="300"/>
        </pc:sldMkLst>
        <pc:spChg chg="del mod">
          <ac:chgData name="Jiasong Huang" userId="15496fe7-5392-414e-8083-e82aa8fdc3bc" providerId="ADAL" clId="{4B2844D6-0E43-490B-A3E7-493AA092DE62}" dt="2019-07-16T02:36:47.309" v="1026" actId="478"/>
          <ac:spMkLst>
            <pc:docMk/>
            <pc:sldMk cId="2615734489" sldId="300"/>
            <ac:spMk id="2" creationId="{D5FD589E-F60C-4BBE-87BC-C319C13CB8A1}"/>
          </ac:spMkLst>
        </pc:spChg>
        <pc:spChg chg="del mod">
          <ac:chgData name="Jiasong Huang" userId="15496fe7-5392-414e-8083-e82aa8fdc3bc" providerId="ADAL" clId="{4B2844D6-0E43-490B-A3E7-493AA092DE62}" dt="2019-07-16T02:37:39.025" v="1028" actId="931"/>
          <ac:spMkLst>
            <pc:docMk/>
            <pc:sldMk cId="2615734489" sldId="300"/>
            <ac:spMk id="3" creationId="{C34D8531-D0CC-4D49-8E58-1C0331759EEC}"/>
          </ac:spMkLst>
        </pc:spChg>
        <pc:picChg chg="add mod">
          <ac:chgData name="Jiasong Huang" userId="15496fe7-5392-414e-8083-e82aa8fdc3bc" providerId="ADAL" clId="{4B2844D6-0E43-490B-A3E7-493AA092DE62}" dt="2019-07-16T02:37:40.352" v="1030" actId="962"/>
          <ac:picMkLst>
            <pc:docMk/>
            <pc:sldMk cId="2615734489" sldId="300"/>
            <ac:picMk id="5" creationId="{29760BA0-8861-4277-ADEC-F6CAAB93614F}"/>
          </ac:picMkLst>
        </pc:picChg>
      </pc:sldChg>
      <pc:sldChg chg="addSp delSp modSp add mod setBg">
        <pc:chgData name="Jiasong Huang" userId="15496fe7-5392-414e-8083-e82aa8fdc3bc" providerId="ADAL" clId="{4B2844D6-0E43-490B-A3E7-493AA092DE62}" dt="2019-07-16T02:40:33.427" v="1049" actId="14100"/>
        <pc:sldMkLst>
          <pc:docMk/>
          <pc:sldMk cId="3293030665" sldId="301"/>
        </pc:sldMkLst>
        <pc:spChg chg="del">
          <ac:chgData name="Jiasong Huang" userId="15496fe7-5392-414e-8083-e82aa8fdc3bc" providerId="ADAL" clId="{4B2844D6-0E43-490B-A3E7-493AA092DE62}" dt="2019-07-16T02:39:06.054" v="1032" actId="478"/>
          <ac:spMkLst>
            <pc:docMk/>
            <pc:sldMk cId="3293030665" sldId="301"/>
            <ac:spMk id="2" creationId="{ED9DCE35-D496-455D-8E33-03A507F2786C}"/>
          </ac:spMkLst>
        </pc:spChg>
        <pc:spChg chg="del mod">
          <ac:chgData name="Jiasong Huang" userId="15496fe7-5392-414e-8083-e82aa8fdc3bc" providerId="ADAL" clId="{4B2844D6-0E43-490B-A3E7-493AA092DE62}" dt="2019-07-16T02:39:22.105" v="1034" actId="931"/>
          <ac:spMkLst>
            <pc:docMk/>
            <pc:sldMk cId="3293030665" sldId="301"/>
            <ac:spMk id="3" creationId="{B820897B-2696-489A-A192-8C212C89221C}"/>
          </ac:spMkLst>
        </pc:spChg>
        <pc:spChg chg="add del">
          <ac:chgData name="Jiasong Huang" userId="15496fe7-5392-414e-8083-e82aa8fdc3bc" providerId="ADAL" clId="{4B2844D6-0E43-490B-A3E7-493AA092DE62}" dt="2019-07-16T02:39:46.412" v="1040" actId="26606"/>
          <ac:spMkLst>
            <pc:docMk/>
            <pc:sldMk cId="3293030665" sldId="301"/>
            <ac:spMk id="10" creationId="{A9F2ED27-9915-4A90-AF19-2D305EF0BD30}"/>
          </ac:spMkLst>
        </pc:spChg>
        <pc:spChg chg="add del">
          <ac:chgData name="Jiasong Huang" userId="15496fe7-5392-414e-8083-e82aa8fdc3bc" providerId="ADAL" clId="{4B2844D6-0E43-490B-A3E7-493AA092DE62}" dt="2019-07-16T02:39:55.079" v="1044" actId="26606"/>
          <ac:spMkLst>
            <pc:docMk/>
            <pc:sldMk cId="3293030665" sldId="301"/>
            <ac:spMk id="17" creationId="{2F5F0A94-BA2D-492C-B7D5-F9807685CA51}"/>
          </ac:spMkLst>
        </pc:spChg>
        <pc:picChg chg="add del mod">
          <ac:chgData name="Jiasong Huang" userId="15496fe7-5392-414e-8083-e82aa8fdc3bc" providerId="ADAL" clId="{4B2844D6-0E43-490B-A3E7-493AA092DE62}" dt="2019-07-16T02:39:55.131" v="1045" actId="26606"/>
          <ac:picMkLst>
            <pc:docMk/>
            <pc:sldMk cId="3293030665" sldId="301"/>
            <ac:picMk id="5" creationId="{E258E4CC-9601-41EF-9F97-BF3642359E85}"/>
          </ac:picMkLst>
        </pc:picChg>
        <pc:picChg chg="add del">
          <ac:chgData name="Jiasong Huang" userId="15496fe7-5392-414e-8083-e82aa8fdc3bc" providerId="ADAL" clId="{4B2844D6-0E43-490B-A3E7-493AA092DE62}" dt="2019-07-16T02:39:46.412" v="1040" actId="26606"/>
          <ac:picMkLst>
            <pc:docMk/>
            <pc:sldMk cId="3293030665" sldId="301"/>
            <ac:picMk id="8" creationId="{E258E4CC-9601-41EF-9F97-BF3642359E85}"/>
          </ac:picMkLst>
        </pc:picChg>
        <pc:picChg chg="add del">
          <ac:chgData name="Jiasong Huang" userId="15496fe7-5392-414e-8083-e82aa8fdc3bc" providerId="ADAL" clId="{4B2844D6-0E43-490B-A3E7-493AA092DE62}" dt="2019-07-16T02:39:47.980" v="1042" actId="26606"/>
          <ac:picMkLst>
            <pc:docMk/>
            <pc:sldMk cId="3293030665" sldId="301"/>
            <ac:picMk id="15" creationId="{E258E4CC-9601-41EF-9F97-BF3642359E85}"/>
          </ac:picMkLst>
        </pc:picChg>
        <pc:picChg chg="add del">
          <ac:chgData name="Jiasong Huang" userId="15496fe7-5392-414e-8083-e82aa8fdc3bc" providerId="ADAL" clId="{4B2844D6-0E43-490B-A3E7-493AA092DE62}" dt="2019-07-16T02:39:55.079" v="1044" actId="26606"/>
          <ac:picMkLst>
            <pc:docMk/>
            <pc:sldMk cId="3293030665" sldId="301"/>
            <ac:picMk id="18" creationId="{E258E4CC-9601-41EF-9F97-BF3642359E85}"/>
          </ac:picMkLst>
        </pc:picChg>
        <pc:picChg chg="add mod">
          <ac:chgData name="Jiasong Huang" userId="15496fe7-5392-414e-8083-e82aa8fdc3bc" providerId="ADAL" clId="{4B2844D6-0E43-490B-A3E7-493AA092DE62}" dt="2019-07-16T02:40:33.427" v="1049" actId="14100"/>
          <ac:picMkLst>
            <pc:docMk/>
            <pc:sldMk cId="3293030665" sldId="301"/>
            <ac:picMk id="20" creationId="{E258E4CC-9601-41EF-9F97-BF3642359E85}"/>
          </ac:picMkLst>
        </pc:picChg>
        <pc:cxnChg chg="add del">
          <ac:chgData name="Jiasong Huang" userId="15496fe7-5392-414e-8083-e82aa8fdc3bc" providerId="ADAL" clId="{4B2844D6-0E43-490B-A3E7-493AA092DE62}" dt="2019-07-16T02:39:46.412" v="1040" actId="26606"/>
          <ac:cxnSpMkLst>
            <pc:docMk/>
            <pc:sldMk cId="3293030665" sldId="301"/>
            <ac:cxnSpMk id="13" creationId="{A7F400EE-A8A5-48AF-B4D6-291B52C6F0B0}"/>
          </ac:cxnSpMkLst>
        </pc:cxnChg>
      </pc:sldChg>
      <pc:sldChg chg="addSp delSp modSp add mod setBg">
        <pc:chgData name="Jiasong Huang" userId="15496fe7-5392-414e-8083-e82aa8fdc3bc" providerId="ADAL" clId="{4B2844D6-0E43-490B-A3E7-493AA092DE62}" dt="2019-07-17T16:47:29.401" v="1213" actId="26606"/>
        <pc:sldMkLst>
          <pc:docMk/>
          <pc:sldMk cId="1889109844" sldId="302"/>
        </pc:sldMkLst>
        <pc:spChg chg="del">
          <ac:chgData name="Jiasong Huang" userId="15496fe7-5392-414e-8083-e82aa8fdc3bc" providerId="ADAL" clId="{4B2844D6-0E43-490B-A3E7-493AA092DE62}" dt="2019-07-17T16:46:36.231" v="1206" actId="478"/>
          <ac:spMkLst>
            <pc:docMk/>
            <pc:sldMk cId="1889109844" sldId="302"/>
            <ac:spMk id="2" creationId="{6E8A717A-4925-450B-A07D-1B2651ED7F96}"/>
          </ac:spMkLst>
        </pc:spChg>
        <pc:spChg chg="del mod">
          <ac:chgData name="Jiasong Huang" userId="15496fe7-5392-414e-8083-e82aa8fdc3bc" providerId="ADAL" clId="{4B2844D6-0E43-490B-A3E7-493AA092DE62}" dt="2019-07-17T16:47:23.735" v="1210" actId="931"/>
          <ac:spMkLst>
            <pc:docMk/>
            <pc:sldMk cId="1889109844" sldId="302"/>
            <ac:spMk id="3" creationId="{F1512D3A-B568-4B5D-A1E0-9BF7B52EA1E3}"/>
          </ac:spMkLst>
        </pc:spChg>
        <pc:picChg chg="add mod">
          <ac:chgData name="Jiasong Huang" userId="15496fe7-5392-414e-8083-e82aa8fdc3bc" providerId="ADAL" clId="{4B2844D6-0E43-490B-A3E7-493AA092DE62}" dt="2019-07-17T16:47:29.401" v="1213" actId="26606"/>
          <ac:picMkLst>
            <pc:docMk/>
            <pc:sldMk cId="1889109844" sldId="302"/>
            <ac:picMk id="5" creationId="{36D4CA3A-6FA9-42EF-9731-BA4CAF3A1830}"/>
          </ac:picMkLst>
        </pc:picChg>
      </pc:sldChg>
      <pc:sldChg chg="delSp modSp add ord">
        <pc:chgData name="Jiasong Huang" userId="15496fe7-5392-414e-8083-e82aa8fdc3bc" providerId="ADAL" clId="{4B2844D6-0E43-490B-A3E7-493AA092DE62}" dt="2019-07-17T18:00:09.257" v="1294"/>
        <pc:sldMkLst>
          <pc:docMk/>
          <pc:sldMk cId="1452525748" sldId="303"/>
        </pc:sldMkLst>
        <pc:spChg chg="del">
          <ac:chgData name="Jiasong Huang" userId="15496fe7-5392-414e-8083-e82aa8fdc3bc" providerId="ADAL" clId="{4B2844D6-0E43-490B-A3E7-493AA092DE62}" dt="2019-07-17T17:27:56.056" v="1215" actId="478"/>
          <ac:spMkLst>
            <pc:docMk/>
            <pc:sldMk cId="1452525748" sldId="303"/>
            <ac:spMk id="2" creationId="{9CA3B155-692B-4467-B6E1-714E3F55DC7C}"/>
          </ac:spMkLst>
        </pc:spChg>
        <pc:spChg chg="mod">
          <ac:chgData name="Jiasong Huang" userId="15496fe7-5392-414e-8083-e82aa8fdc3bc" providerId="ADAL" clId="{4B2844D6-0E43-490B-A3E7-493AA092DE62}" dt="2019-07-17T17:59:48.250" v="1293" actId="255"/>
          <ac:spMkLst>
            <pc:docMk/>
            <pc:sldMk cId="1452525748" sldId="303"/>
            <ac:spMk id="3" creationId="{65E32B90-31F3-462C-8AD4-2CFCAA0C0E6E}"/>
          </ac:spMkLst>
        </pc:spChg>
      </pc:sldChg>
      <pc:sldChg chg="delSp modSp add">
        <pc:chgData name="Jiasong Huang" userId="15496fe7-5392-414e-8083-e82aa8fdc3bc" providerId="ADAL" clId="{4B2844D6-0E43-490B-A3E7-493AA092DE62}" dt="2019-07-17T18:56:35.306" v="1476" actId="20577"/>
        <pc:sldMkLst>
          <pc:docMk/>
          <pc:sldMk cId="3197873478" sldId="304"/>
        </pc:sldMkLst>
        <pc:spChg chg="del">
          <ac:chgData name="Jiasong Huang" userId="15496fe7-5392-414e-8083-e82aa8fdc3bc" providerId="ADAL" clId="{4B2844D6-0E43-490B-A3E7-493AA092DE62}" dt="2019-07-17T18:48:04.917" v="1380" actId="478"/>
          <ac:spMkLst>
            <pc:docMk/>
            <pc:sldMk cId="3197873478" sldId="304"/>
            <ac:spMk id="2" creationId="{D3842996-585A-499D-B5F8-EBB3CFBC3857}"/>
          </ac:spMkLst>
        </pc:spChg>
        <pc:spChg chg="mod">
          <ac:chgData name="Jiasong Huang" userId="15496fe7-5392-414e-8083-e82aa8fdc3bc" providerId="ADAL" clId="{4B2844D6-0E43-490B-A3E7-493AA092DE62}" dt="2019-07-17T18:56:35.306" v="1476" actId="20577"/>
          <ac:spMkLst>
            <pc:docMk/>
            <pc:sldMk cId="3197873478" sldId="304"/>
            <ac:spMk id="3" creationId="{029AE0E2-0735-4D7D-B0B6-B9D713196B40}"/>
          </ac:spMkLst>
        </pc:spChg>
      </pc:sldChg>
      <pc:sldChg chg="delSp modSp add">
        <pc:chgData name="Jiasong Huang" userId="15496fe7-5392-414e-8083-e82aa8fdc3bc" providerId="ADAL" clId="{4B2844D6-0E43-490B-A3E7-493AA092DE62}" dt="2019-07-17T18:59:46.135" v="1477" actId="20577"/>
        <pc:sldMkLst>
          <pc:docMk/>
          <pc:sldMk cId="335658725" sldId="305"/>
        </pc:sldMkLst>
        <pc:spChg chg="del mod">
          <ac:chgData name="Jiasong Huang" userId="15496fe7-5392-414e-8083-e82aa8fdc3bc" providerId="ADAL" clId="{4B2844D6-0E43-490B-A3E7-493AA092DE62}" dt="2019-07-17T18:49:11.828" v="1396" actId="478"/>
          <ac:spMkLst>
            <pc:docMk/>
            <pc:sldMk cId="335658725" sldId="305"/>
            <ac:spMk id="2" creationId="{6A5EA8EF-7FEC-434C-9368-DB4D64094F26}"/>
          </ac:spMkLst>
        </pc:spChg>
        <pc:spChg chg="mod">
          <ac:chgData name="Jiasong Huang" userId="15496fe7-5392-414e-8083-e82aa8fdc3bc" providerId="ADAL" clId="{4B2844D6-0E43-490B-A3E7-493AA092DE62}" dt="2019-07-17T18:59:46.135" v="1477" actId="20577"/>
          <ac:spMkLst>
            <pc:docMk/>
            <pc:sldMk cId="335658725" sldId="305"/>
            <ac:spMk id="3" creationId="{7B9D0B97-E621-4759-B1A2-393BA139FFBE}"/>
          </ac:spMkLst>
        </pc:spChg>
      </pc:sldChg>
      <pc:sldChg chg="delSp modSp add">
        <pc:chgData name="Jiasong Huang" userId="15496fe7-5392-414e-8083-e82aa8fdc3bc" providerId="ADAL" clId="{4B2844D6-0E43-490B-A3E7-493AA092DE62}" dt="2019-07-17T18:55:16.237" v="1468" actId="20577"/>
        <pc:sldMkLst>
          <pc:docMk/>
          <pc:sldMk cId="1118541384" sldId="306"/>
        </pc:sldMkLst>
        <pc:spChg chg="del">
          <ac:chgData name="Jiasong Huang" userId="15496fe7-5392-414e-8083-e82aa8fdc3bc" providerId="ADAL" clId="{4B2844D6-0E43-490B-A3E7-493AA092DE62}" dt="2019-07-17T18:53:23.626" v="1435" actId="478"/>
          <ac:spMkLst>
            <pc:docMk/>
            <pc:sldMk cId="1118541384" sldId="306"/>
            <ac:spMk id="2" creationId="{50CF0DAE-0551-42EC-B2D1-2F6C2B92DFB3}"/>
          </ac:spMkLst>
        </pc:spChg>
        <pc:spChg chg="mod">
          <ac:chgData name="Jiasong Huang" userId="15496fe7-5392-414e-8083-e82aa8fdc3bc" providerId="ADAL" clId="{4B2844D6-0E43-490B-A3E7-493AA092DE62}" dt="2019-07-17T18:55:16.237" v="1468" actId="20577"/>
          <ac:spMkLst>
            <pc:docMk/>
            <pc:sldMk cId="1118541384" sldId="306"/>
            <ac:spMk id="3" creationId="{FE5EAD21-443E-49D7-84F8-AA4D0108B23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0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5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0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2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7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4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84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4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5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60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107C0-D403-4783-83B6-CF65B764013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1495-CCC7-4C26-9079-CBE9A00B5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96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9B113A-7042-4E22-9DD9-6F6BD7265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35429"/>
            <a:ext cx="11582399" cy="60197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CN" sz="80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中欧奥地利宣教感</a:t>
            </a:r>
            <a:r>
              <a:rPr lang="zh-CN" altLang="en-US" sz="7200" b="1" dirty="0" smtClean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想</a:t>
            </a:r>
            <a:endParaRPr lang="en-US" altLang="zh-CN" sz="7200" b="1" dirty="0" smtClean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3000"/>
              </a:spcBef>
              <a:buNone/>
            </a:pPr>
            <a:r>
              <a:rPr lang="en-US" altLang="zh-CN" sz="7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CN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2019</a:t>
            </a:r>
            <a:r>
              <a:rPr lang="zh-CN" altLang="en-US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CN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CN" altLang="en-US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CN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CN" altLang="en-US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CN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-6</a:t>
            </a:r>
            <a:r>
              <a:rPr lang="zh-CN" altLang="en-US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CN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CN" altLang="en-US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CN" sz="7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51276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xmlns="" id="{E18AFCFE-8111-483A-BCCB-8194F55156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06375"/>
            <a:ext cx="11701463" cy="2330450"/>
          </a:xfrm>
        </p:spPr>
        <p:txBody>
          <a:bodyPr>
            <a:normAutofit fontScale="90000"/>
          </a:bodyPr>
          <a:lstStyle/>
          <a:p>
            <a:r>
              <a:rPr lang="en-US" altLang="zh-TW" sz="60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60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r>
              <a:rPr lang="en-US" altLang="zh-CN" sz="7200" b="1" dirty="0">
                <a:latin typeface="AR Maokai Extra B5" panose="03000909000000000000" pitchFamily="65" charset="-120"/>
                <a:ea typeface="AR Maokai Extra B5" panose="03000909000000000000" pitchFamily="65" charset="-120"/>
                <a:cs typeface="Times New Roman" panose="02020603050405020304" pitchFamily="18" charset="0"/>
              </a:rPr>
              <a:t>
</a:t>
            </a:r>
            <a:endParaRPr lang="en-US" altLang="en-US" sz="6600" b="1" dirty="0"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Content Placeholder 2">
            <a:extLst>
              <a:ext uri="{FF2B5EF4-FFF2-40B4-BE49-F238E27FC236}">
                <a16:creationId xmlns:a16="http://schemas.microsoft.com/office/drawing/2014/main" xmlns="" id="{9F155D4F-57A2-4C3C-91C6-2FA813E2CA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6375" y="778377"/>
            <a:ext cx="10665304" cy="6172654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zh-TW" altLang="en-US" sz="60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奥地利还算是一个天主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为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主的国家。
 早期台湾移民、大陆移民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陪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读母亲、难民。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>
            <a:extLst>
              <a:ext uri="{FF2B5EF4-FFF2-40B4-BE49-F238E27FC236}">
                <a16:creationId xmlns:a16="http://schemas.microsoft.com/office/drawing/2014/main" xmlns="" id="{72CACDA3-5B8E-4490-BFA1-B81A5BD0F9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4058" y="476433"/>
            <a:ext cx="11266431" cy="6454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3 .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教会服事以姐妹较多。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认识耶稣与圣经需加强。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华人全职服事传道人不够。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华人下一代离开教会的蛮多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要牧者。</a:t>
            </a:r>
            <a:r>
              <a:rPr lang="zh-CN" altLang="en-US" sz="60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
</a:t>
            </a:r>
            <a:r>
              <a:rPr lang="zh-TW" altLang="en-US" sz="72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
</a:t>
            </a:r>
            <a:endParaRPr lang="en-US" altLang="en-US" sz="7200" dirty="0"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xmlns="" id="{0A4ABC9A-E6DD-497E-9691-A8363C3C3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43868" y="189840"/>
            <a:ext cx="6463162" cy="1549400"/>
          </a:xfrm>
        </p:spPr>
        <p:txBody>
          <a:bodyPr>
            <a:normAutofit fontScale="90000"/>
          </a:bodyPr>
          <a:lstStyle/>
          <a:p>
            <a:r>
              <a:rPr lang="en-US" altLang="zh-TW" sz="66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66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r>
              <a:rPr lang="en-US" altLang="zh-CN" sz="73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73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宣教的参与</a:t>
            </a:r>
            <a:r>
              <a:rPr lang="en-US" altLang="zh-CN" sz="73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80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
</a:t>
            </a:r>
            <a:endParaRPr lang="en-US" altLang="en-US" sz="8000" b="1" dirty="0"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xmlns="" id="{BB265F65-40B5-4A5E-AB0F-51EDA4CF88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54339" y="1561216"/>
            <a:ext cx="10468719" cy="5026025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zh-TW" altLang="en-US" sz="6000" b="1" dirty="0"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主日讲道共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堂。
 教导正式神学课程两门： 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堂课）
 参与团契聚会辅导共七次。
 许多个人牧养辅导。</a:t>
            </a:r>
            <a:endParaRPr lang="en-US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ontent Placeholder 4" descr="A picture containing sky, outdoor, person&#10;&#10;Description automatically generated">
            <a:extLst>
              <a:ext uri="{FF2B5EF4-FFF2-40B4-BE49-F238E27FC236}">
                <a16:creationId xmlns:a16="http://schemas.microsoft.com/office/drawing/2014/main" xmlns="" id="{1FE3001B-57D4-475F-A4FA-A9A49B8E3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9201" b="-2"/>
          <a:stretch>
            <a:fillRect/>
          </a:stretch>
        </p:blipFill>
        <p:spPr bwMode="auto">
          <a:xfrm>
            <a:off x="2474913" y="46038"/>
            <a:ext cx="7553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Content Placeholder 4" descr="A close up of a tower&#10;&#10;Description automatically generated">
            <a:extLst>
              <a:ext uri="{FF2B5EF4-FFF2-40B4-BE49-F238E27FC236}">
                <a16:creationId xmlns:a16="http://schemas.microsoft.com/office/drawing/2014/main" xmlns="" id="{D83F49C4-5EA4-4610-B2E2-954B8F452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3680" b="28220"/>
          <a:stretch>
            <a:fillRect/>
          </a:stretch>
        </p:blipFill>
        <p:spPr bwMode="auto">
          <a:xfrm>
            <a:off x="2119313" y="-122238"/>
            <a:ext cx="755332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xmlns="" id="{E258E4CC-9601-41EF-9F97-BF3642359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77944" y="774296"/>
            <a:ext cx="6187443" cy="522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4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7FF2B5F1-2CA1-488E-86AB-B228387838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2450" y="152400"/>
            <a:ext cx="8805863" cy="6604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Content Placeholder 4" descr="A person in a room&#10;&#10;Description automatically generated">
            <a:extLst>
              <a:ext uri="{FF2B5EF4-FFF2-40B4-BE49-F238E27FC236}">
                <a16:creationId xmlns:a16="http://schemas.microsoft.com/office/drawing/2014/main" xmlns="" id="{1D207180-98DF-4053-9549-EDA71237A5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0" b="22450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4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D0634C0B-DA8E-4DDF-B304-12587DCA8B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4" b="17746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xmlns="" id="{36D4CA3A-6FA9-42EF-9731-BA4CAF3A1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9" b="115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09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Content Placeholder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xmlns="" id="{E2DE7D66-1EFE-43E0-A153-FA3DD641F1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80963"/>
            <a:ext cx="4572000" cy="6096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tent Placeholder 4" descr="A picture containing wall, indoor, person, sitting&#10;&#10;Description automatically generated">
            <a:extLst>
              <a:ext uri="{FF2B5EF4-FFF2-40B4-BE49-F238E27FC236}">
                <a16:creationId xmlns:a16="http://schemas.microsoft.com/office/drawing/2014/main" xmlns="" id="{192CD1C4-2EED-45C9-A437-D65D236722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3175" y="92075"/>
            <a:ext cx="4565650" cy="608647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xmlns="" id="{674D2E0B-6F8D-4257-ADAC-D23B8A86A2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9413" y="131763"/>
            <a:ext cx="8872537" cy="66548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Content Placeholder 4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xmlns="" id="{EAE1992F-4229-4497-A042-D956E32650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1338" y="161925"/>
            <a:ext cx="8645525" cy="64833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29760BA0-8861-4277-ADEC-F6CAAB936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378619"/>
            <a:ext cx="10160000" cy="5715000"/>
          </a:xfrm>
        </p:spPr>
      </p:pic>
    </p:spTree>
    <p:extLst>
      <p:ext uri="{BB962C8B-B14F-4D97-AF65-F5344CB8AC3E}">
        <p14:creationId xmlns:p14="http://schemas.microsoft.com/office/powerpoint/2010/main" val="2615734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EBC885-F982-435A-9EE0-D8A24C3C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0352" y="1157160"/>
            <a:ext cx="9013371" cy="1664979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我可以差遣誰呢？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775745C-1B18-4C1F-BADA-D2DDADB60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816" y="3836707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5202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3FE430-D538-4861-A9B8-94D47650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367" y="939660"/>
            <a:ext cx="5481680" cy="1325563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赛 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6:1-8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190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3CE437-F1B7-4E20-8983-7AE154133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231" y="393813"/>
            <a:ext cx="934747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背景：</a:t>
            </a:r>
            <a:endParaRPr lang="en-US" altLang="zh-TW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當烏西雅王崩的那年，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~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主前七三九年。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~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是个历史转折点。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04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6C032F-60C5-4166-9E26-1B811D628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42" y="399297"/>
            <a:ext cx="10789920" cy="6685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烏西雅王</a:t>
            </a: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时代，犹大非常强</a:t>
            </a:r>
            <a:r>
              <a:rPr lang="zh-CN" altLang="en-US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盛</a:t>
            </a:r>
            <a:endParaRPr lang="en-US" altLang="zh-CN" sz="6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历代下）：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军力：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9835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CF4DB5-D240-464A-AC8C-AB85F4524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94" y="878746"/>
            <a:ext cx="11367793" cy="66389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乌西雅登基的时候年十六岁，在耶路撒冷作王五十二年、、、。 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乌西雅行耶和华眼中看为正的事，效法他父亚玛谢一切所行的；
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556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6D40D8-235E-4EE4-9847-08A0BDF58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29" y="304800"/>
            <a:ext cx="11418922" cy="6553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通晓神默示、、、乌西雅定意寻求神；他寻求耶和华，神就使他亨通。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神帮助他攻击非利士人和住在姑珥巴力的阿拉伯人，并米乌尼人。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</a:rPr>
              <a:t>
</a:t>
            </a:r>
            <a:endParaRPr lang="en-US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7066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C31D83-A9E0-4B30-9CBB-C09F78357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618" y="348342"/>
            <a:ext cx="11235889" cy="65096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亚扪人给乌西雅进贡。他的名声传到埃及，因他甚是强盛。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</a:rPr>
              <a:t>
</a:t>
            </a:r>
            <a:endParaRPr lang="en-US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1597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9ECABD-7282-4B2C-A511-2575540B8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73" y="185057"/>
            <a:ext cx="11603979" cy="66729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26:13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、、军兵共有三十万七千五百人，都有大能，善于争战，帮助王攻击仇敌。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26:15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又、、使巧匠做机器，安在城楼和角楼上，用以射箭发石。 乌西雅的名声传到远方；、、甚是强盛。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66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645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5DF8F6-74A3-4EF7-B499-ABF763DCC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180" y="195943"/>
            <a:ext cx="10980892" cy="6662057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经济：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26:10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又在旷野与高原和平原，建筑望楼，挖了许多井，因他的牲畜甚多；又在山地和佳美之地，有农夫和修理葡萄园的人，因为他喜悦农事。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529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E32B90-31F3-462C-8AD4-2CFCAA0C0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063" y="420785"/>
            <a:ext cx="11053720" cy="7043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他既强盛，就心高气傲、、，干犯耶和华，进耶和华的殿，要在香坛上烧香。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26:19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、、在耶和华殿中、、，额上忽然发出大痲疯。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CN" altLang="en-US" sz="7200" dirty="0">
                <a:latin typeface="DFKai-SB" panose="03000509000000000000" pitchFamily="65" charset="-120"/>
                <a:ea typeface="DFKai-SB" panose="03000509000000000000" pitchFamily="65" charset="-120"/>
              </a:rPr>
              <a:t>
</a:t>
            </a:r>
            <a:endParaRPr lang="en-US" sz="72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2525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67ED8A-E13D-44AC-A7B1-7514F84B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626" y="389284"/>
            <a:ext cx="10899971" cy="6612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一、他看到主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君王</a:t>
            </a: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的荣耀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当乌西雅王崩的那年，我见主坐在高高的宝座上。 他的衣裳垂下，遮满圣殿</a:t>
            </a:r>
            <a:r>
              <a:rPr lang="zh-TW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808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AB3ECA-BAD4-4232-BF0F-00DE46C48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982" y="238908"/>
            <a:ext cx="11191285" cy="6509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这位主就是耶稣</a:t>
            </a: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
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12:38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这是要应验先知以赛亚的话，说：主啊，我们所传的有谁信呢、、、？
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12:41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以赛亚因为看见他的荣耀，就指着他说这话。</a:t>
            </a: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
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1576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2A1725-38E6-499A-B8CF-7DC1A5355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522" y="376183"/>
            <a:ext cx="10932339" cy="6640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神的计划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1:9-10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都是照他自己所预定的美意，叫我们知道他旨意的奥秘，要照所安排的，在日期满足的时候，使天上、地上、一切所有的都在基督里面同归于一。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622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1A40F9-40A9-4215-85F2-E12065252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98" y="354411"/>
            <a:ext cx="10988984" cy="6618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当你掌权的日子，你的民要以圣洁的妆饰为衣，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甘心牺牲自己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；你的民多如清晨的甘露。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72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726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A3E86A-8B99-4582-9D55-08E78EF6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326" y="314326"/>
            <a:ext cx="11377402" cy="6543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二、他看见主耶稣的完美与圣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洁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荣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耀
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6:2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其上有撒拉弗侍立，各有六個翅膀：用兩個翅膀遮臉，兩個翅膀遮腳，兩個翅膀飛翔；</a:t>
            </a:r>
          </a:p>
          <a:p>
            <a:pPr marL="0" indent="0">
              <a:buNone/>
            </a:pP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111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604870-9827-4743-858C-B6F24D5DE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09" y="443136"/>
            <a:ext cx="11336941" cy="6662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6:3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彼此呼喊说：圣哉！ 圣哉！ 圣哉！ 万军之耶和华；他的荣光充满全地！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72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714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3E478F-CEE3-4AF7-87E8-3BD2BAED1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30" y="551415"/>
            <a:ext cx="11382893" cy="6607628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两个翅膀遮脸： 不配、不敢看、敬畏、尊敬</a:t>
            </a:r>
            <a:endParaRPr lang="en-US" sz="60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0854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DB692B-476C-4DE8-86FD-C17FF5CAB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93" y="392079"/>
            <a:ext cx="11183193" cy="6640285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两个翅膀遮脚：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知道自己的污秽、不配、谦卑（知道自己是罪人）</a:t>
            </a:r>
            <a:endParaRPr lang="en-US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86130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8E1F81-C899-4E22-8C5B-867B4FBD8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377" y="632335"/>
            <a:ext cx="10757301" cy="6553200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两个翅膀飞翔：顺服</a:t>
            </a:r>
            <a:endParaRPr lang="en-US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31904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D2DEE5-C69D-47D8-8AF6-8A9F870FA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70" y="359229"/>
            <a:ext cx="11102272" cy="6498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三、他看到自己的属灵贫穷
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6:4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因呼喊者的聲音，門檻的根基震動，殿充滿了煙雲。</a:t>
            </a:r>
          </a:p>
          <a:p>
            <a:pPr marL="0" indent="0">
              <a:buNone/>
            </a:pPr>
            <a:endParaRPr lang="en-US" sz="80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30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9E0747-4F79-4D45-93B2-3931EF12A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0" y="532148"/>
            <a:ext cx="11102272" cy="6662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6:5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那时我说：「祸哉！ 我灭亡了！ 因为我是嘴唇不洁的人，又住在嘴唇不洁的民中，又因我眼见大君王─万军之耶和华。 」</a:t>
            </a:r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80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985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3940D1-5AD2-48AF-A545-9C46D1582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068" y="470204"/>
            <a:ext cx="10909413" cy="6629400"/>
          </a:xfrm>
        </p:spPr>
        <p:txBody>
          <a:bodyPr>
            <a:normAutofit/>
          </a:bodyPr>
          <a:lstStyle/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以赛亚看到自己的</a:t>
            </a:r>
            <a:r>
              <a:rPr lang="zh-CN" altLang="en-US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en-US" altLang="zh-CN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CN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为何他特别提到嘴唇的罪</a:t>
            </a:r>
            <a:r>
              <a:rPr lang="zh-CN" altLang="en-US" sz="6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？）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00889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74A6AA-9BDF-43E7-8CC5-7DBF0E8E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646" y="304800"/>
            <a:ext cx="11127608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雅各书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3:6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舌头就是火，在我们百体中，舌头是个罪恶的世界，能污秽全身，也能把生命的轮子点起来，并且是从地狱里点着的。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
</a:t>
            </a:r>
            <a:endParaRPr lang="en-US" sz="72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4645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B1505C-1648-4916-8342-4C4D147EA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241" y="373100"/>
            <a:ext cx="11532499" cy="661851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3:7-8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各类的走兽、飞禽、昆虫、水族，本来都可以制伏，也已经被人制伏了；惟独舌头没有人能制伏，是不止息的恶物，满了害死人的毒气。</a:t>
            </a:r>
            <a:r>
              <a:rPr lang="zh-CN" altLang="en-US" b="1" dirty="0"/>
              <a:t>
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7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9AE0E2-0735-4D7D-B0B6-B9D713196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38" y="108856"/>
            <a:ext cx="11053720" cy="6607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约伯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42:5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我从前风闻有你，现在亲眼看见你。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42:6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因此我厌恶自己，在尘土和炉灰中懊悔。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72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8734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9D0B97-E621-4759-B1A2-393BA139F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062" y="121380"/>
            <a:ext cx="11442138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但以理 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不料，有一位像人的，摸我的嘴唇，我便、、说：「我主啊，因见这异象，我大大愁苦，毫无气力。
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我主的仆人怎能与我主说话呢？ 我一见异象就浑身无力，毫无气息。 」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66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58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5EAD21-443E-49D7-84F8-AA4D0108B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296" y="371754"/>
            <a:ext cx="10988984" cy="66076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CN" altLang="en-US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西门</a:t>
            </a:r>
            <a:r>
              <a:rPr lang="en-US" altLang="zh-CN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•</a:t>
            </a:r>
            <a:r>
              <a:rPr lang="zh-CN" altLang="en-US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彼得看见，就俯伏在耶稣膝前，说：「主啊，离开我，我是个罪人！ 」</a:t>
            </a:r>
            <a:endParaRPr lang="en-US" altLang="zh-CN" sz="71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71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启</a:t>
            </a:r>
            <a:r>
              <a:rPr lang="en-US" altLang="zh-TW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TW" altLang="en-US" sz="71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我一看見，就仆倒在他腳前，像死了一樣。</a:t>
            </a:r>
          </a:p>
          <a:p>
            <a:pPr marL="0" indent="0">
              <a:buNone/>
            </a:pP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41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499DE2-E543-4311-BF07-F6CF3A0F4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031" y="346032"/>
            <a:ext cx="10576291" cy="6672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四、他看到神的赦罪恩典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6000" b="1" dirty="0"/>
              <a:t> 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有一撒拉弗飞到我跟前，手里拿着红炭，是用火剪从坛上取下来的，
</a:t>
            </a: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sz="72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819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5B207B-0934-4DA1-8602-A1B35CD05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0" y="411633"/>
            <a:ext cx="11292821" cy="6672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将炭沾我的口，说：「看哪，这炭沾了你的嘴，你的罪孽便除掉，你的罪恶就赦免了。 」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04793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969</Words>
  <Application>Microsoft Office PowerPoint</Application>
  <PresentationFormat>Custom</PresentationFormat>
  <Paragraphs>52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PowerPoint Presentation</vt:lpstr>
      <vt:lpstr> 
</vt:lpstr>
      <vt:lpstr>PowerPoint Presentation</vt:lpstr>
      <vt:lpstr> 【宣教的参与】
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我可以差遣誰呢？</vt:lpstr>
      <vt:lpstr>经文：赛 6:1-8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Jiasong Huang</dc:creator>
  <cp:lastModifiedBy>angela</cp:lastModifiedBy>
  <cp:revision>28</cp:revision>
  <dcterms:created xsi:type="dcterms:W3CDTF">2019-07-17T16:47:29Z</dcterms:created>
  <dcterms:modified xsi:type="dcterms:W3CDTF">2019-07-17T23:26:15Z</dcterms:modified>
</cp:coreProperties>
</file>