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0" r:id="rId4"/>
    <p:sldId id="274" r:id="rId5"/>
    <p:sldId id="288" r:id="rId6"/>
    <p:sldId id="275" r:id="rId7"/>
    <p:sldId id="258" r:id="rId8"/>
    <p:sldId id="277" r:id="rId9"/>
    <p:sldId id="260" r:id="rId10"/>
    <p:sldId id="261" r:id="rId11"/>
    <p:sldId id="276" r:id="rId12"/>
    <p:sldId id="278" r:id="rId13"/>
    <p:sldId id="262" r:id="rId14"/>
    <p:sldId id="269" r:id="rId15"/>
    <p:sldId id="279" r:id="rId16"/>
    <p:sldId id="265" r:id="rId17"/>
    <p:sldId id="257" r:id="rId18"/>
    <p:sldId id="280" r:id="rId19"/>
    <p:sldId id="263" r:id="rId20"/>
    <p:sldId id="281" r:id="rId21"/>
    <p:sldId id="264" r:id="rId22"/>
    <p:sldId id="289" r:id="rId23"/>
    <p:sldId id="266" r:id="rId24"/>
    <p:sldId id="259" r:id="rId25"/>
    <p:sldId id="282" r:id="rId26"/>
    <p:sldId id="267" r:id="rId27"/>
    <p:sldId id="268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0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2FE65-4F29-42A1-94AE-AF78C4FE5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A1C62-9D89-44ED-9458-5C3257D27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48C40-70CA-4BF0-AA1F-A89C4EEB1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FB039-E510-4ECF-BEA9-A7540531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7232C-C31B-4C1E-86F3-5269C8155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6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54740-AC42-4880-98DB-6A9A5259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E2049-50C8-4DFF-83A0-34094F30D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E4EE7-2D05-4A06-BFB1-74FAEDB7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AC1BB-ED1C-4ADC-BDBE-7912F6818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46459-E9FF-442D-95CD-FE4B3B60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3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E118B-A7B7-4024-8D76-CC3B3EA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1381D-97E3-485D-BC05-8CB32BE15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1BB0B-63DD-496C-84ED-CB81353B1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910BE-BC48-4E54-8E3E-E24BC16B0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3C238-4124-4499-96A2-51EDFDE9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2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E493-CAE3-4D1E-9CF8-9B29BFC9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4CD42-6616-414C-B97D-1436CFDCB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C1F9B-FF6F-4CC3-91E7-B8E1E31D1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912CE-0EB9-4B46-98F3-F9E4A2F8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FA5B1-04E0-47D7-9383-D1F25093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AE766-3EA9-4D73-A74F-9291B7068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84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ADE9-BF18-4136-A57C-2B61CA3D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B541C-F1DD-46B5-AF56-0989F6A0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8EA9FD-2E81-4E7A-8C88-07A3E69F7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3D4C0-B4DA-42EF-B9AA-3656D1F66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900CA5-1D59-42CD-8C22-5589641AF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C3BAFA-DF22-47DE-BC43-022C2C45D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2F71B4-D333-4165-92E4-495FAE38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B0DAB-37E1-4745-B3C1-1E3E65A9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1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931A-C751-41E7-A1E7-04CEC85DF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717A69-12F6-41D0-A35C-7220A3D31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5A2DA-0EA9-44E9-8A81-0EA43550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26733-A793-434D-BECD-005F5A36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8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FD40A7-47DA-405B-9512-40FA16A02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EE6F3-A568-4B00-BF52-A48B9B64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314F1-01BC-40B2-A1A7-8E595678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6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D5213-A3D8-4142-B4E8-DD4EF206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01929-D13A-4385-9B10-3E9A197DF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A3DDD-E8C0-4429-A90D-AEE3384FA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E596D-92F9-4C6E-9805-A0C5EB4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DE067-33CA-4E5F-A1BE-248AEEC5C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88ECC-9A8C-4C65-9F2A-BD5E724C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2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8C08-901A-4377-B878-B90BB0F79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C1740-5E5A-416E-892C-BB9AD48AA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604F3-EE5B-47FA-B511-A2389764C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05C31-255F-40ED-BDFF-467511D6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6928D-7829-41B6-91CB-B31CF16C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441C1-1ACD-41CB-B6A5-FE74C31BD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C9888-1B70-4B0F-B959-74AF145B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8649C2-8855-4D22-87AA-463166BB8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8329E-0A81-445D-B5D1-14AF7B3BE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4D837-FDD2-4649-BD30-F152E185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5598E-129A-4D8A-9A23-023220262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9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C9E1B-75BB-43C5-9265-1AF9040F55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EC112D-63D5-42B9-9839-3ED5C19A3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EA942-281F-46C8-8424-A1AC4BEA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5DEF8-C392-4503-A29B-E90DD9443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D4F16-65DC-4C06-8B7A-CD165509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3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C5794-B134-4036-B1D5-691E58417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DEEA8-7E24-4129-AFF7-612CE5679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B9D0D-F5AE-45CE-9175-DEDCA6988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B4B2A-521E-45AA-AB8E-70CF81F0CECC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9A544-C479-488A-9A00-6AECF510C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B2930-5E77-430D-8C68-2F511B714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95637-0864-4151-861E-A879489D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6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 algn="ctr">
              <a:buNone/>
            </a:pPr>
            <a:endParaRPr lang="en-US" altLang="zh-CN" dirty="0"/>
          </a:p>
          <a:p>
            <a:pPr marL="0" indent="0" algn="ctr">
              <a:buNone/>
            </a:pPr>
            <a:endParaRPr lang="en-US" altLang="zh-CN" dirty="0"/>
          </a:p>
          <a:p>
            <a:pPr marL="0" indent="0" algn="ctr">
              <a:buNone/>
            </a:pPr>
            <a:endParaRPr lang="en-US" altLang="zh-CN" dirty="0"/>
          </a:p>
          <a:p>
            <a:pPr marL="0" indent="0" algn="ctr">
              <a:buNone/>
            </a:pPr>
            <a:endParaRPr lang="en-US" altLang="zh-CN" dirty="0"/>
          </a:p>
          <a:p>
            <a:pPr marL="0" indent="0" algn="ctr">
              <a:buNone/>
            </a:pPr>
            <a:r>
              <a:rPr lang="zh-CN" altLang="en-US" sz="6600" b="1" dirty="0"/>
              <a:t>敬虔的服事</a:t>
            </a:r>
            <a:endParaRPr lang="en-US" altLang="zh-CN" sz="6600" b="1" dirty="0"/>
          </a:p>
          <a:p>
            <a:pPr marL="0" indent="0" algn="ctr">
              <a:buNone/>
            </a:pPr>
            <a:r>
              <a:rPr lang="zh-CN" altLang="en-US" sz="3600" b="1" dirty="0"/>
              <a:t>提摩太前书第四章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4222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800" b="1" dirty="0"/>
              <a:t>什么是敬虔？</a:t>
            </a:r>
            <a:r>
              <a:rPr lang="en-US" sz="4800" b="1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71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5FA38-781A-49B4-B618-5A1380CBF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53" y="673040"/>
            <a:ext cx="9717741" cy="540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02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800" b="1" dirty="0"/>
              <a:t>什么是敬虔？</a:t>
            </a:r>
            <a:endParaRPr lang="en-US" altLang="zh-CN" sz="4800" b="1" dirty="0"/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zh-CN" altLang="en-US" sz="4800" b="1" dirty="0"/>
              <a:t>   敬虔 </a:t>
            </a:r>
            <a:r>
              <a:rPr lang="en-US" altLang="zh-CN" sz="4800" b="1" dirty="0"/>
              <a:t>-   Godliness </a:t>
            </a:r>
            <a:r>
              <a:rPr lang="zh-CN" altLang="en-US" sz="4800" b="1" dirty="0"/>
              <a:t>（有神的属性）</a:t>
            </a: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 		-   Service for God (</a:t>
            </a:r>
            <a:r>
              <a:rPr lang="zh-CN" altLang="en-US" sz="4800" b="1" dirty="0"/>
              <a:t>对神的服侍</a:t>
            </a:r>
            <a:r>
              <a:rPr lang="en-US" altLang="zh-CN" sz="4800" b="1" dirty="0"/>
              <a:t>)</a:t>
            </a:r>
            <a:endParaRPr lang="en-US" sz="48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85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457200" lvl="1" indent="0">
              <a:buNone/>
            </a:pPr>
            <a:r>
              <a:rPr lang="zh-CN" altLang="en-US" sz="3600" b="1" dirty="0"/>
              <a:t>提前</a:t>
            </a:r>
            <a:r>
              <a:rPr lang="en-US" sz="3600" b="1" dirty="0"/>
              <a:t>3</a:t>
            </a:r>
            <a:r>
              <a:rPr lang="zh-CN" altLang="en-US" sz="3600" b="1" dirty="0"/>
              <a:t>：</a:t>
            </a:r>
            <a:r>
              <a:rPr lang="en-US" sz="3600" b="1" dirty="0"/>
              <a:t>16 </a:t>
            </a:r>
          </a:p>
          <a:p>
            <a:pPr marL="457200" lvl="1" indent="0">
              <a:buNone/>
            </a:pPr>
            <a:r>
              <a:rPr lang="zh-CN" altLang="en-US" sz="3600" b="1" dirty="0"/>
              <a:t>大哉、敬虔的奥秘、无人不以为然．就是　神在肉身显现</a:t>
            </a:r>
            <a:r>
              <a:rPr lang="en-US" sz="3600" b="1" dirty="0"/>
              <a:t>…….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7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800" b="1" dirty="0"/>
              <a:t>什么是敬虔？</a:t>
            </a:r>
            <a:endParaRPr lang="en-US" altLang="zh-CN" sz="4800" b="1" dirty="0"/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zh-CN" altLang="en-US" sz="4800" b="1" dirty="0"/>
              <a:t>  敬虔 </a:t>
            </a:r>
            <a:r>
              <a:rPr lang="en-US" altLang="zh-CN" sz="4800" b="1" dirty="0"/>
              <a:t>-   </a:t>
            </a:r>
          </a:p>
          <a:p>
            <a:pPr marL="914400" lvl="2" indent="0">
              <a:buNone/>
            </a:pPr>
            <a:r>
              <a:rPr lang="zh-CN" altLang="en-US" sz="4400" b="1" dirty="0"/>
              <a:t>就是人有神的属性（公义、圣洁、慈爱），愿意侍奉神，活出讨神喜悦的生命。 </a:t>
            </a:r>
            <a:endParaRPr lang="en-US" sz="44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710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/>
              <a:t>一、真道上不偏离</a:t>
            </a:r>
            <a:r>
              <a:rPr lang="en-US" sz="4000" b="1" dirty="0"/>
              <a:t> 4:1-6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950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太</a:t>
            </a:r>
            <a:r>
              <a:rPr lang="en-US" sz="3600" b="1" dirty="0"/>
              <a:t>24</a:t>
            </a:r>
            <a:r>
              <a:rPr lang="zh-CN" altLang="en-US" sz="3600" b="1" dirty="0"/>
              <a:t>：</a:t>
            </a:r>
            <a:r>
              <a:rPr lang="en-US" sz="3600" b="1" dirty="0"/>
              <a:t>11  </a:t>
            </a:r>
          </a:p>
          <a:p>
            <a:pPr marL="0" indent="0">
              <a:buNone/>
            </a:pPr>
            <a:r>
              <a:rPr lang="zh-CN" altLang="en-US" sz="3600" b="1" dirty="0"/>
              <a:t>且有好些假先知起来、迷惑多人。</a:t>
            </a:r>
            <a:endParaRPr lang="en-US" sz="36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60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/>
              <a:t>一、真道上不偏离</a:t>
            </a:r>
            <a:r>
              <a:rPr lang="en-US" sz="4000" b="1" dirty="0"/>
              <a:t> 4:1-6 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1</a:t>
            </a:r>
            <a:r>
              <a:rPr lang="zh-CN" altLang="en-US" sz="3200" b="1" dirty="0"/>
              <a:t>）假教师的错误教导</a:t>
            </a:r>
            <a:r>
              <a:rPr lang="en-US" sz="3200" b="1" dirty="0"/>
              <a:t> (4:1-3)</a:t>
            </a:r>
          </a:p>
          <a:p>
            <a:pPr marL="0" indent="0">
              <a:buNone/>
            </a:pPr>
            <a:r>
              <a:rPr lang="en-US" sz="3200" b="1" dirty="0"/>
              <a:t>	</a:t>
            </a:r>
            <a:r>
              <a:rPr lang="en-US" altLang="zh-CN" sz="3200" b="1" dirty="0"/>
              <a:t>- </a:t>
            </a:r>
            <a:r>
              <a:rPr lang="zh-CN" altLang="en-US" sz="3200" b="1" dirty="0"/>
              <a:t>禁戒食物 （戒荤）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	</a:t>
            </a:r>
            <a:r>
              <a:rPr lang="en-US" altLang="zh-CN" sz="3200" b="1" dirty="0"/>
              <a:t>- </a:t>
            </a:r>
            <a:r>
              <a:rPr lang="zh-CN" altLang="en-US" sz="3200" b="1" dirty="0"/>
              <a:t>禁止嫁娶</a:t>
            </a:r>
            <a:endParaRPr lang="en-US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2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/>
              <a:t>一、真道上不偏离</a:t>
            </a:r>
            <a:r>
              <a:rPr lang="en-US" sz="4000" b="1" dirty="0"/>
              <a:t> 4:1-6 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）假教师的错误教导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 (4:1-3)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2</a:t>
            </a:r>
            <a:r>
              <a:rPr lang="zh-CN" altLang="en-US" sz="3200" b="1" dirty="0"/>
              <a:t>）指出错误所在</a:t>
            </a:r>
            <a:r>
              <a:rPr lang="en-US" sz="3200" b="1" dirty="0"/>
              <a:t>(4:4-5)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709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创</a:t>
            </a:r>
            <a:r>
              <a:rPr lang="en-US" sz="3600" b="1" dirty="0"/>
              <a:t>1</a:t>
            </a:r>
            <a:r>
              <a:rPr lang="zh-CN" altLang="en-US" sz="3600" b="1" dirty="0"/>
              <a:t>：</a:t>
            </a:r>
            <a:r>
              <a:rPr lang="en-US" sz="3600" b="1" dirty="0"/>
              <a:t>31 </a:t>
            </a:r>
          </a:p>
          <a:p>
            <a:pPr marL="0" indent="0">
              <a:buNone/>
            </a:pPr>
            <a:r>
              <a:rPr lang="zh-CN" altLang="en-US" sz="3600" b="1" dirty="0"/>
              <a:t>神看着一切所造的都甚好。</a:t>
            </a:r>
            <a:endParaRPr lang="en-US" sz="3600" dirty="0"/>
          </a:p>
          <a:p>
            <a:pPr marL="0" indent="0">
              <a:buNone/>
            </a:pPr>
            <a:endParaRPr lang="en-US" altLang="zh-CN" sz="3600" b="1" dirty="0"/>
          </a:p>
          <a:p>
            <a:pPr marL="0" indent="0">
              <a:buNone/>
            </a:pPr>
            <a:r>
              <a:rPr lang="zh-CN" altLang="en-US" sz="3600" b="1" dirty="0"/>
              <a:t>可</a:t>
            </a:r>
            <a:r>
              <a:rPr lang="en-US" sz="3600" b="1" dirty="0"/>
              <a:t>7</a:t>
            </a:r>
            <a:r>
              <a:rPr lang="zh-CN" altLang="en-US" sz="3600" b="1" dirty="0"/>
              <a:t>：</a:t>
            </a:r>
            <a:r>
              <a:rPr lang="en-US" sz="3600" b="1" dirty="0"/>
              <a:t>19</a:t>
            </a:r>
          </a:p>
          <a:p>
            <a:pPr marL="0" indent="0">
              <a:buNone/>
            </a:pPr>
            <a:r>
              <a:rPr lang="zh-CN" altLang="en-US" sz="3600" b="1" dirty="0"/>
              <a:t>因为不是入他的心、乃是入他的肚腹、又落到茅厕里。这是说、各样的食物都是洁净的。</a:t>
            </a:r>
            <a:endParaRPr lang="en-US" sz="3600" dirty="0"/>
          </a:p>
          <a:p>
            <a:pPr marL="0" indent="0">
              <a:buNone/>
            </a:pPr>
            <a:endParaRPr lang="en-US" altLang="zh-CN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6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创</a:t>
            </a:r>
            <a:r>
              <a:rPr lang="en-US" sz="3600" b="1" dirty="0"/>
              <a:t>2</a:t>
            </a:r>
            <a:r>
              <a:rPr lang="zh-CN" altLang="en-US" sz="3600" b="1" dirty="0"/>
              <a:t>：</a:t>
            </a:r>
            <a:r>
              <a:rPr lang="en-US" sz="3600" b="1" dirty="0"/>
              <a:t>18 </a:t>
            </a:r>
          </a:p>
          <a:p>
            <a:pPr marL="0" indent="0">
              <a:buNone/>
            </a:pPr>
            <a:r>
              <a:rPr lang="zh-CN" altLang="en-US" sz="3600" b="1" dirty="0"/>
              <a:t>耶和华　神说、那人独居不好、我要为他造一个配偶帮助他。</a:t>
            </a:r>
            <a:endParaRPr lang="en-US" sz="3600" b="1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zh-CN" altLang="en-US" sz="3600" b="1" dirty="0"/>
              <a:t>太</a:t>
            </a:r>
            <a:r>
              <a:rPr lang="en-US" sz="3600" b="1" dirty="0"/>
              <a:t>19</a:t>
            </a:r>
            <a:r>
              <a:rPr lang="zh-CN" altLang="en-US" sz="3600" b="1" dirty="0"/>
              <a:t>：</a:t>
            </a:r>
            <a:r>
              <a:rPr lang="en-US" sz="3600" b="1" dirty="0"/>
              <a:t>5</a:t>
            </a:r>
          </a:p>
          <a:p>
            <a:pPr marL="0" indent="0">
              <a:buNone/>
            </a:pPr>
            <a:r>
              <a:rPr lang="zh-CN" altLang="en-US" sz="3600" b="1" dirty="0"/>
              <a:t>并且说、</a:t>
            </a:r>
            <a:r>
              <a:rPr lang="en-US" altLang="zh-CN" sz="3600" b="1" dirty="0"/>
              <a:t>『</a:t>
            </a:r>
            <a:r>
              <a:rPr lang="zh-CN" altLang="en-US" sz="3600" b="1" dirty="0"/>
              <a:t>因此、人要离开父母、与妻子连合、二人成为一体。</a:t>
            </a:r>
            <a:r>
              <a:rPr lang="en-US" altLang="zh-CN" sz="3600" b="1" dirty="0"/>
              <a:t>』</a:t>
            </a:r>
            <a:r>
              <a:rPr lang="zh-CN" altLang="en-US" sz="3600" b="1" dirty="0"/>
              <a:t>这经你们没有念过么。</a:t>
            </a:r>
            <a:endParaRPr lang="en-US" sz="36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2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/>
              <a:t>一、真道上不偏离</a:t>
            </a:r>
            <a:r>
              <a:rPr lang="en-US" sz="4000" b="1" dirty="0"/>
              <a:t> 4:1-6 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）假教师的错误教导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 (4:1-3)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）指出错误所在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(4:4-5)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3</a:t>
            </a:r>
            <a:r>
              <a:rPr lang="zh-CN" altLang="en-US" sz="3200" b="1" dirty="0"/>
              <a:t>）好仆人要提醒弟兄（</a:t>
            </a:r>
            <a:r>
              <a:rPr lang="en-US" sz="3200" b="1" dirty="0"/>
              <a:t>4:6</a:t>
            </a:r>
            <a:r>
              <a:rPr lang="zh-CN" altLang="en-US" sz="3200" b="1" dirty="0"/>
              <a:t>）</a:t>
            </a:r>
            <a:endParaRPr lang="en-US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12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E18A81-5952-4111-AEDB-D71953B04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76" y="1084730"/>
            <a:ext cx="9897395" cy="4195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C8FA01-0DDF-41F3-8445-487C9A411D2C}"/>
              </a:ext>
            </a:extLst>
          </p:cNvPr>
          <p:cNvSpPr txBox="1"/>
          <p:nvPr/>
        </p:nvSpPr>
        <p:spPr>
          <a:xfrm>
            <a:off x="1699840" y="5720365"/>
            <a:ext cx="9076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铂铱合金标准公尺棒   </a:t>
            </a:r>
            <a:r>
              <a:rPr lang="en-US" altLang="zh-CN" sz="3200" b="1" dirty="0"/>
              <a:t>-   </a:t>
            </a:r>
            <a:r>
              <a:rPr lang="en-US" altLang="zh-CN" sz="2400" b="1" dirty="0"/>
              <a:t>platinum &amp; iridium meter bar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0014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提后</a:t>
            </a:r>
            <a:r>
              <a:rPr lang="en-US" sz="3600" b="1" dirty="0"/>
              <a:t>1</a:t>
            </a:r>
            <a:r>
              <a:rPr lang="zh-CN" altLang="en-US" sz="3600" b="1" dirty="0"/>
              <a:t>：</a:t>
            </a:r>
            <a:r>
              <a:rPr lang="en-US" sz="3600" b="1" dirty="0"/>
              <a:t>13</a:t>
            </a:r>
          </a:p>
          <a:p>
            <a:pPr marL="0" indent="0">
              <a:buNone/>
            </a:pPr>
            <a:r>
              <a:rPr lang="zh-CN" altLang="en-US" sz="3600" b="1" dirty="0"/>
              <a:t>你从我听的那纯正话语的规模、要用在基督耶稣里的信心和爱心、常常守着。</a:t>
            </a: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zh-CN" altLang="en-US" sz="3600" b="1" dirty="0"/>
              <a:t>纯正话语 </a:t>
            </a:r>
            <a:r>
              <a:rPr lang="en-US" altLang="zh-CN" sz="3600" b="1" dirty="0"/>
              <a:t>-  Sound Teaching (</a:t>
            </a:r>
            <a:r>
              <a:rPr lang="zh-CN" altLang="en-US" sz="3600" b="1" dirty="0"/>
              <a:t>正确的教导 </a:t>
            </a:r>
            <a:r>
              <a:rPr lang="en-US" altLang="zh-CN" sz="3600" b="1" dirty="0"/>
              <a:t>-&gt;</a:t>
            </a:r>
            <a:r>
              <a:rPr lang="zh-CN" altLang="en-US" sz="3600" b="1" dirty="0"/>
              <a:t>真道）</a:t>
            </a:r>
            <a:endParaRPr lang="en-US" sz="3600" dirty="0"/>
          </a:p>
          <a:p>
            <a:pPr marL="0" indent="0">
              <a:buNone/>
            </a:pPr>
            <a:r>
              <a:rPr lang="zh-CN" altLang="en-US" sz="3600" b="1" dirty="0"/>
              <a:t>规模 </a:t>
            </a:r>
            <a:r>
              <a:rPr lang="en-US" altLang="zh-CN" sz="3600" b="1" dirty="0"/>
              <a:t>-  Pattern  (</a:t>
            </a:r>
            <a:r>
              <a:rPr lang="zh-CN" altLang="en-US" sz="3600" b="1" dirty="0"/>
              <a:t>模型</a:t>
            </a:r>
            <a:r>
              <a:rPr lang="en-US" altLang="zh-CN" sz="3600" b="1" dirty="0"/>
              <a:t>,</a:t>
            </a:r>
            <a:r>
              <a:rPr lang="zh-CN" altLang="en-US" sz="3600" b="1" dirty="0"/>
              <a:t>规范）</a:t>
            </a:r>
            <a:endParaRPr lang="en-US" altLang="zh-CN" sz="3600" b="1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那纯正话语的规模 </a:t>
            </a:r>
            <a:r>
              <a:rPr lang="en-US" altLang="zh-CN" sz="3600" b="1" dirty="0"/>
              <a:t>--- </a:t>
            </a:r>
            <a:r>
              <a:rPr lang="zh-CN" altLang="en-US" sz="3600" b="1" dirty="0"/>
              <a:t>正确的教导的模型、规范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/>
              <a:t>二、敬虔上作榜样</a:t>
            </a:r>
            <a:r>
              <a:rPr lang="en-US" sz="4000" b="1" dirty="0"/>
              <a:t> 4:7-13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/>
              <a:t>二、敬虔上作榜样</a:t>
            </a:r>
            <a:r>
              <a:rPr lang="en-US" sz="4000" b="1" dirty="0"/>
              <a:t> 4:7-13 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1</a:t>
            </a:r>
            <a:r>
              <a:rPr lang="zh-CN" altLang="en-US" sz="3200" b="1" dirty="0"/>
              <a:t>）不要追随世俗，要操练敬虔</a:t>
            </a:r>
            <a:r>
              <a:rPr lang="en-US" sz="3200" b="1" dirty="0"/>
              <a:t>(4:7-9)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82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CC92D3E-5F6A-4ADA-8D46-620587327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67" y="725207"/>
            <a:ext cx="2744607" cy="553243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BC695F-2B4C-448C-80A2-9935FBB84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84" y="386143"/>
            <a:ext cx="5927492" cy="6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3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/>
              <a:t>二、敬虔上作榜样</a:t>
            </a:r>
            <a:r>
              <a:rPr lang="en-US" sz="4000" b="1" dirty="0"/>
              <a:t> 4:7-13 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）不要追随世俗，要操练敬虔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(4:7-9)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2</a:t>
            </a:r>
            <a:r>
              <a:rPr lang="zh-CN" altLang="en-US" sz="3200" b="1" dirty="0"/>
              <a:t>）操练敬虔的动力</a:t>
            </a:r>
            <a:r>
              <a:rPr lang="en-US" sz="3200" b="1" dirty="0"/>
              <a:t>(4:10-11)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442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约一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sz="3600" b="1" dirty="0"/>
              <a:t>2</a:t>
            </a:r>
            <a:r>
              <a:rPr lang="zh-CN" altLang="en-US" sz="3600" b="1" dirty="0"/>
              <a:t>：</a:t>
            </a:r>
            <a:r>
              <a:rPr lang="en-US" sz="3600" b="1" dirty="0"/>
              <a:t>2</a:t>
            </a:r>
            <a:r>
              <a:rPr lang="zh-CN" altLang="en-US" sz="3600" b="1" dirty="0"/>
              <a:t>他为我们的罪作了挽回祭，不但为我们的罪，也是为普天下人的罪。</a:t>
            </a:r>
            <a:endParaRPr lang="en-US" sz="36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49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/>
              <a:t>二、敬虔上作榜样</a:t>
            </a:r>
            <a:r>
              <a:rPr lang="en-US" sz="4000" b="1" dirty="0"/>
              <a:t> 4:7-13 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）不要追随世俗，要操练敬虔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(4:7-9)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）操练敬虔的动力 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(4:10-11)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3</a:t>
            </a:r>
            <a:r>
              <a:rPr lang="zh-CN" altLang="en-US" sz="3200" b="1" dirty="0"/>
              <a:t>）生命上做榜样</a:t>
            </a:r>
            <a:r>
              <a:rPr lang="en-US" sz="3200" b="1" dirty="0"/>
              <a:t> (4:12-13)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34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言语、行为、爱心、信心、清洁</a:t>
            </a:r>
            <a:endParaRPr lang="en-US" altLang="zh-CN" sz="3600" b="1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言语、行为 </a:t>
            </a:r>
            <a:r>
              <a:rPr lang="en-US" altLang="zh-CN" sz="3600" b="1" dirty="0"/>
              <a:t>	---》</a:t>
            </a:r>
            <a:r>
              <a:rPr lang="zh-CN" altLang="en-US" sz="3600" b="1" dirty="0"/>
              <a:t>外在的生活表现</a:t>
            </a:r>
            <a:endParaRPr lang="en-US" altLang="zh-CN" b="1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爱心、信心、清洁  </a:t>
            </a:r>
            <a:r>
              <a:rPr lang="en-US" altLang="zh-CN" sz="3600" b="1" dirty="0"/>
              <a:t>--》</a:t>
            </a:r>
            <a:r>
              <a:rPr lang="zh-CN" altLang="en-US" sz="3600" b="1" dirty="0"/>
              <a:t>内在的特质</a:t>
            </a:r>
            <a:endParaRPr lang="en-US" sz="3600" b="1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2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二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敬虔上作榜样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4:7-13 </a:t>
            </a:r>
          </a:p>
          <a:p>
            <a:pPr marL="0" indent="0">
              <a:buNone/>
            </a:pPr>
            <a:r>
              <a:rPr lang="en-US" sz="4000" b="1" dirty="0"/>
              <a:t>(</a:t>
            </a:r>
            <a:r>
              <a:rPr lang="zh-CN" altLang="en-US" sz="4000" b="1" dirty="0"/>
              <a:t>三</a:t>
            </a:r>
            <a:r>
              <a:rPr lang="en-US" sz="4000" b="1" dirty="0"/>
              <a:t>)</a:t>
            </a:r>
            <a:r>
              <a:rPr lang="zh-CN" altLang="en-US" sz="4000" b="1" dirty="0"/>
              <a:t>事奉上要殷勤</a:t>
            </a:r>
            <a:r>
              <a:rPr lang="en-US" sz="4000" b="1" dirty="0"/>
              <a:t> 4:14-16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72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二、敬虔上作榜样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4:7-13 </a:t>
            </a:r>
          </a:p>
          <a:p>
            <a:pPr marL="0" indent="0">
              <a:buNone/>
            </a:pPr>
            <a:r>
              <a:rPr lang="zh-CN" altLang="en-US" sz="4000" b="1" dirty="0"/>
              <a:t>三、事奉上要殷勤</a:t>
            </a:r>
            <a:r>
              <a:rPr lang="en-US" sz="4000" b="1" dirty="0"/>
              <a:t> 4:14-16</a:t>
            </a: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1</a:t>
            </a:r>
            <a:r>
              <a:rPr lang="zh-CN" altLang="en-US" sz="3200" b="1" dirty="0"/>
              <a:t>）不要忽视所得的恩赐 （</a:t>
            </a:r>
            <a:r>
              <a:rPr lang="en-US" sz="3200" b="1" dirty="0"/>
              <a:t>4</a:t>
            </a:r>
            <a:r>
              <a:rPr lang="zh-CN" altLang="en-US" sz="3200" b="1" dirty="0"/>
              <a:t>：</a:t>
            </a:r>
            <a:r>
              <a:rPr lang="en-US" sz="3200" b="1" dirty="0"/>
              <a:t>14</a:t>
            </a:r>
            <a:r>
              <a:rPr lang="zh-CN" altLang="en-US" sz="3200" b="1" dirty="0"/>
              <a:t>）</a:t>
            </a: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18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彼前</a:t>
            </a:r>
            <a:r>
              <a:rPr lang="en-US" sz="3600" b="1" dirty="0"/>
              <a:t>4:10</a:t>
            </a:r>
          </a:p>
          <a:p>
            <a:pPr marL="0" indent="0">
              <a:buNone/>
            </a:pPr>
            <a:r>
              <a:rPr lang="zh-CN" altLang="en-US" sz="3600" b="1" dirty="0"/>
              <a:t>各人要照所得的恩赐彼此服事，作神百般恩赐的好管家。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4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二、敬虔上作榜样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4:7-13 </a:t>
            </a:r>
          </a:p>
          <a:p>
            <a:pPr marL="0" indent="0">
              <a:buNone/>
            </a:pPr>
            <a:r>
              <a:rPr lang="zh-CN" altLang="en-US" sz="4000" b="1" dirty="0"/>
              <a:t>三、事奉上要殷勤</a:t>
            </a:r>
            <a:r>
              <a:rPr lang="en-US" sz="4000" b="1" dirty="0"/>
              <a:t> 4:14-16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）不要忽视所得的恩赐 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</a:t>
            </a:r>
            <a:endParaRPr lang="en-US" sz="3200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2</a:t>
            </a:r>
            <a:r>
              <a:rPr lang="zh-CN" altLang="en-US" sz="3200" b="1" dirty="0"/>
              <a:t>）殷勤专心，侍奉中成长 （</a:t>
            </a:r>
            <a:r>
              <a:rPr lang="en-US" sz="3200" b="1" dirty="0"/>
              <a:t>4</a:t>
            </a:r>
            <a:r>
              <a:rPr lang="zh-CN" altLang="en-US" sz="3200" b="1" dirty="0"/>
              <a:t>：</a:t>
            </a:r>
            <a:r>
              <a:rPr lang="en-US" sz="3200" b="1" dirty="0"/>
              <a:t>15</a:t>
            </a:r>
            <a:r>
              <a:rPr lang="zh-CN" altLang="en-US" sz="3200" b="1" dirty="0"/>
              <a:t>）</a:t>
            </a:r>
            <a:endParaRPr lang="en-US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5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</a:rPr>
              <a:t>二、敬虔上作榜样</a:t>
            </a:r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 4:7-13 </a:t>
            </a:r>
          </a:p>
          <a:p>
            <a:pPr marL="0" indent="0">
              <a:buNone/>
            </a:pPr>
            <a:r>
              <a:rPr lang="zh-CN" altLang="en-US" sz="4000" b="1" dirty="0"/>
              <a:t>三、事奉上要殷勤</a:t>
            </a:r>
            <a:r>
              <a:rPr lang="en-US" sz="4000" b="1" dirty="0"/>
              <a:t> 4:14-16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）不要忽视所得的恩赐 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</a:t>
            </a:r>
            <a:endParaRPr lang="en-US" sz="3200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）殷勤专心，侍奉中成长 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15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</a:t>
            </a:r>
            <a:endParaRPr lang="en-US" sz="3200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3</a:t>
            </a:r>
            <a:r>
              <a:rPr lang="zh-CN" altLang="en-US" sz="3200" b="1" dirty="0"/>
              <a:t>）谨慎恒心，救己救人 （</a:t>
            </a:r>
            <a:r>
              <a:rPr lang="en-US" sz="3200" b="1" dirty="0"/>
              <a:t>4</a:t>
            </a:r>
            <a:r>
              <a:rPr lang="zh-CN" altLang="en-US" sz="3200" b="1" dirty="0"/>
              <a:t>：</a:t>
            </a:r>
            <a:r>
              <a:rPr lang="en-US" sz="3200" b="1" dirty="0"/>
              <a:t>16</a:t>
            </a:r>
            <a:r>
              <a:rPr lang="zh-CN" altLang="en-US" sz="3200" b="1" dirty="0"/>
              <a:t>）</a:t>
            </a:r>
            <a:endParaRPr lang="en-US" sz="3200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367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谨慎自己 （</a:t>
            </a:r>
            <a:r>
              <a:rPr lang="en-US" sz="3600" b="1" dirty="0"/>
              <a:t>Watch your life </a:t>
            </a:r>
            <a:r>
              <a:rPr lang="zh-CN" altLang="en-US" sz="3600" b="1" dirty="0"/>
              <a:t>）</a:t>
            </a:r>
            <a:endParaRPr lang="en-US" altLang="zh-CN" sz="3600" b="1" dirty="0"/>
          </a:p>
          <a:p>
            <a:pPr marL="457200" lvl="1" indent="0">
              <a:buNone/>
            </a:pPr>
            <a:r>
              <a:rPr lang="en-US" altLang="zh-CN" sz="3600" b="1" dirty="0"/>
              <a:t>	</a:t>
            </a:r>
            <a:r>
              <a:rPr lang="zh-CN" altLang="en-US" sz="3600" b="1" dirty="0"/>
              <a:t>谨慎自己生活中行为</a:t>
            </a:r>
            <a:r>
              <a:rPr lang="en-US" sz="3600" b="1" dirty="0"/>
              <a:t>  -  </a:t>
            </a:r>
            <a:r>
              <a:rPr lang="zh-CN" altLang="en-US" sz="3600" b="1" dirty="0"/>
              <a:t>敬 虔上作榜样。</a:t>
            </a:r>
            <a:endParaRPr lang="en-US" altLang="zh-CN" sz="3600" b="1" dirty="0"/>
          </a:p>
          <a:p>
            <a:pPr marL="457200" lvl="1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谨慎自己的教训 （</a:t>
            </a:r>
            <a:r>
              <a:rPr lang="en-US" sz="3600" b="1" dirty="0"/>
              <a:t>Watch your doctrine</a:t>
            </a:r>
            <a:r>
              <a:rPr lang="zh-CN" altLang="en-US" sz="3600" b="1" dirty="0"/>
              <a:t>）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	</a:t>
            </a:r>
            <a:r>
              <a:rPr lang="zh-CN" altLang="en-US" sz="3600" b="1" dirty="0"/>
              <a:t>要有正确的教导 </a:t>
            </a:r>
            <a:r>
              <a:rPr lang="en-US" altLang="zh-CN" sz="3600" b="1" dirty="0"/>
              <a:t>-  </a:t>
            </a:r>
            <a:r>
              <a:rPr lang="zh-CN" altLang="en-US" sz="3600" b="1" dirty="0"/>
              <a:t>持守真道。</a:t>
            </a:r>
            <a:endParaRPr lang="en-US" altLang="zh-CN" sz="3600" b="1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恒心 （</a:t>
            </a:r>
            <a:r>
              <a:rPr lang="en-US" altLang="zh-CN" sz="3600" b="1" dirty="0"/>
              <a:t>Perseverance)   </a:t>
            </a:r>
          </a:p>
          <a:p>
            <a:pPr marL="0" indent="0">
              <a:buNone/>
            </a:pPr>
            <a:r>
              <a:rPr lang="en-US" altLang="zh-CN" sz="3600" b="1" dirty="0"/>
              <a:t>          </a:t>
            </a:r>
            <a:r>
              <a:rPr lang="zh-CN" altLang="en-US" sz="3600" b="1" dirty="0"/>
              <a:t>不停的坚持下去 </a:t>
            </a:r>
            <a:endParaRPr lang="en-US" sz="3600" b="1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74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>
                <a:solidFill>
                  <a:schemeClr val="bg1">
                    <a:lumMod val="75000"/>
                  </a:schemeClr>
                </a:solidFill>
              </a:rPr>
              <a:t>一、真道上不偏离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 4:1-6 </a:t>
            </a: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bg1">
                    <a:lumMod val="75000"/>
                  </a:schemeClr>
                </a:solidFill>
              </a:rPr>
              <a:t>二、敬虔上作榜样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 4:7-13 </a:t>
            </a:r>
          </a:p>
          <a:p>
            <a:pPr marL="0" indent="0">
              <a:buNone/>
            </a:pPr>
            <a:r>
              <a:rPr lang="zh-CN" altLang="en-US" sz="3600" b="1" dirty="0"/>
              <a:t>三、事奉上要殷勤</a:t>
            </a:r>
            <a:r>
              <a:rPr lang="en-US" sz="3600" b="1" dirty="0"/>
              <a:t> 4:14-16</a:t>
            </a: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）不要忽视所得的恩赐 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</a:t>
            </a:r>
            <a:endParaRPr lang="en-US" sz="3200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）殷勤专心，侍奉中成长 （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</a:rPr>
              <a:t>15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</a:rPr>
              <a:t>）</a:t>
            </a:r>
            <a:endParaRPr lang="en-US" sz="3200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/>
              <a:t>（</a:t>
            </a:r>
            <a:r>
              <a:rPr lang="en-US" sz="3200" b="1" dirty="0"/>
              <a:t>3</a:t>
            </a:r>
            <a:r>
              <a:rPr lang="zh-CN" altLang="en-US" sz="3200" b="1" dirty="0"/>
              <a:t>）谨慎恒心，救己救人 （</a:t>
            </a:r>
            <a:r>
              <a:rPr lang="en-US" sz="3200" b="1" dirty="0"/>
              <a:t>4</a:t>
            </a:r>
            <a:r>
              <a:rPr lang="zh-CN" altLang="en-US" sz="3200" b="1" dirty="0"/>
              <a:t>：</a:t>
            </a:r>
            <a:r>
              <a:rPr lang="en-US" sz="3200" b="1" dirty="0"/>
              <a:t>16</a:t>
            </a:r>
            <a:r>
              <a:rPr lang="zh-CN" altLang="en-US" sz="3200" b="1" dirty="0"/>
              <a:t>）</a:t>
            </a:r>
            <a:endParaRPr lang="en-US" sz="3200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84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1B0B8-FBEE-439D-B371-B71B70D1C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890" y="486724"/>
            <a:ext cx="9084418" cy="569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44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379" y="574776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林前</a:t>
            </a:r>
            <a:r>
              <a:rPr lang="en-US" sz="3600" b="1" dirty="0"/>
              <a:t>9</a:t>
            </a:r>
            <a:r>
              <a:rPr lang="zh-CN" altLang="en-US" sz="3600" b="1" dirty="0"/>
              <a:t>：</a:t>
            </a:r>
            <a:r>
              <a:rPr lang="en-US" sz="3600" b="1" dirty="0"/>
              <a:t>27</a:t>
            </a:r>
            <a:r>
              <a:rPr lang="zh-CN" altLang="en-US" sz="3600" b="1" dirty="0"/>
              <a:t>： </a:t>
            </a:r>
            <a:endParaRPr lang="en-US" altLang="zh-CN" sz="3600" b="1" dirty="0"/>
          </a:p>
          <a:p>
            <a:pPr marL="0" indent="0">
              <a:buNone/>
            </a:pPr>
            <a:r>
              <a:rPr lang="zh-CN" altLang="en-US" sz="3600" b="1" dirty="0"/>
              <a:t>恐怕我传福音给别人，自己反被弃绝了。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18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CC8C2E-1E3D-4813-BACB-88702B02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4577"/>
            <a:ext cx="10515600" cy="55323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/>
              <a:t>一、真道上不偏离</a:t>
            </a:r>
            <a:r>
              <a:rPr lang="en-US" sz="4000" b="1" dirty="0"/>
              <a:t> 4:1-6 </a:t>
            </a:r>
          </a:p>
          <a:p>
            <a:pPr marL="0" indent="0">
              <a:buNone/>
            </a:pPr>
            <a:r>
              <a:rPr lang="zh-CN" altLang="en-US" sz="4000" b="1" dirty="0"/>
              <a:t>二、敬虔上作榜样</a:t>
            </a:r>
            <a:r>
              <a:rPr lang="en-US" sz="4000" b="1" dirty="0"/>
              <a:t> 4:7-13 </a:t>
            </a:r>
          </a:p>
          <a:p>
            <a:pPr marL="0" indent="0">
              <a:buNone/>
            </a:pPr>
            <a:r>
              <a:rPr lang="zh-CN" altLang="en-US" sz="4000" b="1" dirty="0"/>
              <a:t>三、事奉上要殷勤</a:t>
            </a:r>
            <a:r>
              <a:rPr lang="en-US" sz="4000" b="1" dirty="0"/>
              <a:t> 4:14-16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CN" altLang="en-US" sz="3600" b="1" dirty="0"/>
              <a:t>因为这样行，又能救自己，又能救听你的人！</a:t>
            </a:r>
            <a:endParaRPr lang="en-US" sz="3600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7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1029</Words>
  <Application>Microsoft Office PowerPoint</Application>
  <PresentationFormat>Widescreen</PresentationFormat>
  <Paragraphs>162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 Zhao</dc:creator>
  <cp:lastModifiedBy>Ying Zhao</cp:lastModifiedBy>
  <cp:revision>16</cp:revision>
  <dcterms:created xsi:type="dcterms:W3CDTF">2019-06-17T15:03:14Z</dcterms:created>
  <dcterms:modified xsi:type="dcterms:W3CDTF">2019-07-02T17:40:45Z</dcterms:modified>
</cp:coreProperties>
</file>