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</p:sldIdLst>
  <p:sldSz cx="9144000" cy="57610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7FF"/>
    <a:srgbClr val="FFD9FF"/>
    <a:srgbClr val="DDFDFF"/>
    <a:srgbClr val="CAFDFF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122" y="-96"/>
      </p:cViewPr>
      <p:guideLst>
        <p:guide orient="horz" pos="181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89655"/>
            <a:ext cx="7772400" cy="1234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64590"/>
            <a:ext cx="6400800" cy="1472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2001"/>
            <a:ext cx="7772400" cy="11442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41776"/>
            <a:ext cx="7772400" cy="126022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4246"/>
            <a:ext cx="4038600" cy="38020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4246"/>
            <a:ext cx="4038600" cy="38020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9570"/>
            <a:ext cx="4040188" cy="5374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6996"/>
            <a:ext cx="4040188" cy="33192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289570"/>
            <a:ext cx="4041775" cy="5374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826996"/>
            <a:ext cx="4041775" cy="33192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29375"/>
            <a:ext cx="3008313" cy="9761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9376"/>
            <a:ext cx="5111750" cy="49168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205551"/>
            <a:ext cx="3008313" cy="39407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32729"/>
            <a:ext cx="5486400" cy="47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4761"/>
            <a:ext cx="5486400" cy="34566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508816"/>
            <a:ext cx="5486400" cy="6761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0710"/>
            <a:ext cx="2057400" cy="49155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0710"/>
            <a:ext cx="6019800" cy="49155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30710"/>
            <a:ext cx="8229600" cy="960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4246"/>
            <a:ext cx="8229600" cy="3802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339629"/>
            <a:ext cx="2133600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701BD-2146-47BF-A656-714B556CFC94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339629"/>
            <a:ext cx="2895600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339629"/>
            <a:ext cx="2133600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BBD6B-E447-45CC-85FE-F7E9D62A36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ãtrue worshipãçåçæå°çµæ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DFD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576103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94519"/>
            <a:ext cx="7772400" cy="1234890"/>
          </a:xfrm>
        </p:spPr>
        <p:txBody>
          <a:bodyPr>
            <a:noAutofit/>
          </a:bodyPr>
          <a:lstStyle/>
          <a:p>
            <a:r>
              <a:rPr lang="zh-TW" altLang="en-US" sz="9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WeiBei-B5" pitchFamily="66" charset="-120"/>
                <a:ea typeface="DFPWeiBei-B5" pitchFamily="66" charset="-120"/>
              </a:rPr>
              <a:t>敬拜的真</a:t>
            </a:r>
            <a:r>
              <a:rPr lang="zh-TW" altLang="en-US" sz="9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WeiBei-B5" pitchFamily="66" charset="-120"/>
                <a:ea typeface="DFPWeiBei-B5" pitchFamily="66" charset="-120"/>
              </a:rPr>
              <a:t>義</a:t>
            </a:r>
            <a:endParaRPr lang="en-US" sz="9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WeiBei-B5" pitchFamily="66" charset="-120"/>
              <a:ea typeface="DFPWeiBei-B5" pitchFamily="66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2347119"/>
            <a:ext cx="4495800" cy="576103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WeiBei-B5" pitchFamily="66" charset="-120"/>
                <a:ea typeface="DFPWeiBei-B5" pitchFamily="66" charset="-120"/>
              </a:rPr>
              <a:t>約翰福音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WeiBei-B5" pitchFamily="66" charset="-120"/>
                <a:ea typeface="DFPWeiBei-B5" pitchFamily="66" charset="-120"/>
              </a:rPr>
              <a:t> 4:19-24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WeiBei-B5" pitchFamily="66" charset="-120"/>
              <a:ea typeface="DFPWeiBei-B5" pitchFamily="66" charset="-120"/>
            </a:endParaRPr>
          </a:p>
        </p:txBody>
      </p:sp>
      <p:sp>
        <p:nvSpPr>
          <p:cNvPr id="4098" name="AutoShape 2" descr="https://static.wixstatic.com/media/d51153_8ef826369d20455b9e4ae9ad7f4deb88~mv2.png/v1/fill/w_574,h_382,al_c,q_80,usm_0.66_1.00_0.01/d51153_8ef826369d20455b9e4ae9ad7f4deb88~mv2.webp"/>
          <p:cNvSpPr>
            <a:spLocks noChangeAspect="1" noChangeArrowheads="1"/>
          </p:cNvSpPr>
          <p:nvPr/>
        </p:nvSpPr>
        <p:spPr bwMode="auto">
          <a:xfrm>
            <a:off x="155575" y="-121353"/>
            <a:ext cx="304800" cy="256047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ãtrue worshipãçåçæå°çµæ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13001"/>
            <a:ext cx="9144000" cy="5774040"/>
          </a:xfrm>
          <a:prstGeom prst="rect">
            <a:avLst/>
          </a:prstGeom>
          <a:noFill/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442119"/>
          <a:ext cx="8229603" cy="3581400"/>
        </p:xfrm>
        <a:graphic>
          <a:graphicData uri="http://schemas.openxmlformats.org/drawingml/2006/table">
            <a:tbl>
              <a:tblPr/>
              <a:tblGrid>
                <a:gridCol w="1600200"/>
                <a:gridCol w="3352800"/>
                <a:gridCol w="3276603"/>
              </a:tblGrid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人物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尼哥德慕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撒瑪利亞婦人</a:t>
                      </a:r>
                      <a:endParaRPr lang="en-US" sz="2400" kern="100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性別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男性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女性</a:t>
                      </a:r>
                      <a:endParaRPr lang="en-US" sz="2400" kern="100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名字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有名字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無</a:t>
                      </a:r>
                      <a:r>
                        <a:rPr lang="zh-TW" sz="2400" kern="1000" dirty="0" smtClean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名</a:t>
                      </a: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字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信仰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宗教領袖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宗教外圍人士</a:t>
                      </a:r>
                      <a:endParaRPr lang="en-US" sz="2400" kern="100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地點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逾越節在耶路撒冷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敘加，撒瑪利亞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時間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夜晚</a:t>
                      </a:r>
                      <a:endParaRPr lang="en-US" sz="2400" kern="100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正午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互動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對話</a:t>
                      </a:r>
                      <a:r>
                        <a:rPr lang="en-US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(</a:t>
                      </a: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雞同鴨講</a:t>
                      </a:r>
                      <a:r>
                        <a:rPr lang="en-US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)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對話</a:t>
                      </a:r>
                      <a:r>
                        <a:rPr lang="en-US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(</a:t>
                      </a: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雞同鴨講</a:t>
                      </a:r>
                      <a:r>
                        <a:rPr lang="en-US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)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kern="1000" dirty="0" smtClean="0">
                          <a:solidFill>
                            <a:srgbClr val="002060"/>
                          </a:solidFill>
                          <a:latin typeface="Arial"/>
                          <a:ea typeface="DFKai-SB"/>
                          <a:cs typeface="Times New Roman"/>
                        </a:rPr>
                        <a:t>結果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矇了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0" dirty="0">
                          <a:solidFill>
                            <a:srgbClr val="002060"/>
                          </a:solidFill>
                          <a:latin typeface="Calibri"/>
                          <a:ea typeface="DFKai-SB"/>
                          <a:cs typeface="Times New Roman"/>
                        </a:rPr>
                        <a:t>作見證</a:t>
                      </a:r>
                      <a:endParaRPr lang="en-US" sz="2400" kern="1000" dirty="0">
                        <a:solidFill>
                          <a:srgbClr val="002060"/>
                        </a:solidFill>
                        <a:latin typeface="Arial"/>
                        <a:ea typeface="DFKai-SB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AutoShape 2" descr="ãtrue worship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ãtrue worship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44246"/>
            <a:ext cx="8610600" cy="3802019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PROSKUNEO</a:t>
            </a:r>
            <a:r>
              <a:rPr lang="zh-TW" altLang="en-US" sz="2800" i="1" dirty="0" smtClean="0"/>
              <a:t> </a:t>
            </a:r>
            <a:r>
              <a:rPr lang="en-US" altLang="zh-TW" sz="2800" dirty="0" smtClean="0"/>
              <a:t>(</a:t>
            </a:r>
            <a:r>
              <a:rPr lang="en-US" sz="2800" dirty="0" smtClean="0"/>
              <a:t>60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：因</a:t>
            </a:r>
            <a:r>
              <a:rPr lang="zh-TW" altLang="en-US" sz="2800" dirty="0" smtClean="0"/>
              <a:t>尊敬而下拜，並親對方的</a:t>
            </a:r>
            <a:r>
              <a:rPr lang="zh-TW" altLang="en-US" sz="2800" dirty="0" smtClean="0"/>
              <a:t>手</a:t>
            </a:r>
            <a:endParaRPr lang="en-US" sz="2800" dirty="0" smtClean="0"/>
          </a:p>
          <a:p>
            <a:r>
              <a:rPr lang="en-US" sz="2800" i="1" dirty="0" smtClean="0"/>
              <a:t>SEBOMAI</a:t>
            </a:r>
            <a:r>
              <a:rPr lang="zh-TW" altLang="en-US" sz="2800" i="1" dirty="0" smtClean="0"/>
              <a:t> </a:t>
            </a:r>
            <a:r>
              <a:rPr lang="en-US" altLang="zh-TW" sz="2800" dirty="0" smtClean="0"/>
              <a:t>(</a:t>
            </a:r>
            <a:r>
              <a:rPr lang="en-US" sz="2800" dirty="0" smtClean="0"/>
              <a:t>10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：虧</a:t>
            </a:r>
            <a:r>
              <a:rPr lang="zh-TW" altLang="en-US" sz="2800" dirty="0" smtClean="0"/>
              <a:t>欠的態度</a:t>
            </a:r>
            <a:r>
              <a:rPr lang="zh-TW" altLang="en-US" sz="2800" dirty="0" smtClean="0"/>
              <a:t>，感</a:t>
            </a:r>
            <a:r>
              <a:rPr lang="zh-TW" altLang="en-US" sz="2800" dirty="0" smtClean="0"/>
              <a:t>激的心態站</a:t>
            </a:r>
            <a:r>
              <a:rPr lang="zh-TW" altLang="en-US" sz="2800" dirty="0" smtClean="0"/>
              <a:t>在前面</a:t>
            </a:r>
            <a:endParaRPr lang="en-US" sz="2800" dirty="0" smtClean="0"/>
          </a:p>
          <a:p>
            <a:r>
              <a:rPr lang="en-US" sz="2800" i="1" dirty="0" smtClean="0"/>
              <a:t>LATREUO</a:t>
            </a:r>
            <a:r>
              <a:rPr lang="zh-TW" altLang="en-US" sz="2800" i="1" dirty="0" smtClean="0"/>
              <a:t> </a:t>
            </a:r>
            <a:r>
              <a:rPr lang="en-US" altLang="zh-TW" sz="2800" dirty="0" smtClean="0"/>
              <a:t>(</a:t>
            </a:r>
            <a:r>
              <a:rPr lang="en-US" sz="2800" dirty="0" smtClean="0"/>
              <a:t>21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：服</a:t>
            </a:r>
            <a:r>
              <a:rPr lang="zh-TW" altLang="en-US" sz="2800" dirty="0" smtClean="0"/>
              <a:t>事，宗教禮儀上的服務行</a:t>
            </a:r>
            <a:r>
              <a:rPr lang="zh-TW" altLang="en-US" sz="2800" dirty="0" smtClean="0"/>
              <a:t>動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ãtrue worshipãçåçæå°çµæ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13001"/>
            <a:ext cx="9144000" cy="57740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真</a:t>
            </a:r>
            <a:r>
              <a:rPr lang="zh-TW" altLang="en-US" dirty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實敬拜的對</a:t>
            </a:r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象。人</a:t>
            </a:r>
            <a:r>
              <a:rPr lang="en-US" altLang="zh-TW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(</a:t>
            </a:r>
            <a:r>
              <a:rPr 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who)</a:t>
            </a:r>
            <a:endParaRPr lang="en-US" altLang="zh-TW" dirty="0" smtClean="0">
              <a:solidFill>
                <a:srgbClr val="0070C0"/>
              </a:solidFill>
              <a:latin typeface="DFPWeiBei-B5" pitchFamily="66" charset="-120"/>
              <a:ea typeface="DFPWeiBei-B5" pitchFamily="66" charset="-120"/>
            </a:endParaRPr>
          </a:p>
          <a:p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真</a:t>
            </a:r>
            <a:r>
              <a:rPr lang="zh-TW" altLang="en-US" dirty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實敬拜的地</a:t>
            </a:r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點。地</a:t>
            </a:r>
            <a:r>
              <a:rPr lang="en-US" altLang="zh-TW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(</a:t>
            </a:r>
            <a:r>
              <a:rPr 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where)</a:t>
            </a:r>
            <a:endParaRPr lang="en-US" altLang="zh-TW" dirty="0" smtClean="0">
              <a:solidFill>
                <a:srgbClr val="0070C0"/>
              </a:solidFill>
              <a:latin typeface="DFPWeiBei-B5" pitchFamily="66" charset="-120"/>
              <a:ea typeface="DFPWeiBei-B5" pitchFamily="66" charset="-120"/>
            </a:endParaRPr>
          </a:p>
          <a:p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真</a:t>
            </a:r>
            <a:r>
              <a:rPr lang="zh-TW" altLang="en-US" dirty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實敬拜的時</a:t>
            </a:r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間。時</a:t>
            </a:r>
            <a:r>
              <a:rPr lang="en-US" altLang="zh-TW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(</a:t>
            </a:r>
            <a:r>
              <a:rPr 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when)</a:t>
            </a:r>
            <a:endParaRPr lang="en-US" altLang="zh-TW" dirty="0" smtClean="0">
              <a:solidFill>
                <a:srgbClr val="0070C0"/>
              </a:solidFill>
              <a:latin typeface="DFPWeiBei-B5" pitchFamily="66" charset="-120"/>
              <a:ea typeface="DFPWeiBei-B5" pitchFamily="66" charset="-120"/>
            </a:endParaRPr>
          </a:p>
          <a:p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真</a:t>
            </a:r>
            <a:r>
              <a:rPr lang="zh-TW" altLang="en-US" dirty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實敬拜的原</a:t>
            </a:r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因。事</a:t>
            </a:r>
            <a:r>
              <a:rPr lang="en-US" altLang="zh-TW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(</a:t>
            </a:r>
            <a:r>
              <a:rPr 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what)</a:t>
            </a:r>
            <a:endParaRPr lang="en-US" altLang="zh-TW" dirty="0" smtClean="0">
              <a:solidFill>
                <a:srgbClr val="0070C0"/>
              </a:solidFill>
              <a:latin typeface="DFPWeiBei-B5" pitchFamily="66" charset="-120"/>
              <a:ea typeface="DFPWeiBei-B5" pitchFamily="66" charset="-120"/>
            </a:endParaRPr>
          </a:p>
          <a:p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真</a:t>
            </a:r>
            <a:r>
              <a:rPr lang="zh-TW" altLang="en-US" dirty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實敬拜的態</a:t>
            </a:r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度。物</a:t>
            </a:r>
            <a:r>
              <a:rPr 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(how</a:t>
            </a:r>
            <a:r>
              <a:rPr lang="zh-TW" altLang="en-US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如何</a:t>
            </a:r>
            <a:r>
              <a:rPr lang="en-US" altLang="zh-TW" dirty="0" smtClean="0">
                <a:solidFill>
                  <a:srgbClr val="0070C0"/>
                </a:solidFill>
                <a:latin typeface="DFPWeiBei-B5" pitchFamily="66" charset="-120"/>
                <a:ea typeface="DFPWeiBei-B5" pitchFamily="66" charset="-120"/>
              </a:rPr>
              <a:t>)</a:t>
            </a:r>
            <a:endParaRPr lang="en-US" dirty="0">
              <a:solidFill>
                <a:srgbClr val="0070C0"/>
              </a:solidFill>
              <a:latin typeface="DFPWeiBei-B5" pitchFamily="66" charset="-120"/>
              <a:ea typeface="DFPWeiBei-B5" pitchFamily="66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</TotalTime>
  <Words>214</Words>
  <Application>Microsoft Office PowerPoint</Application>
  <PresentationFormat>Custom</PresentationFormat>
  <Paragraphs>34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敬拜的真義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敬拜的真義</dc:title>
  <dc:creator>Michael</dc:creator>
  <cp:lastModifiedBy>mwang64</cp:lastModifiedBy>
  <cp:revision>10</cp:revision>
  <dcterms:created xsi:type="dcterms:W3CDTF">2015-06-07T08:21:26Z</dcterms:created>
  <dcterms:modified xsi:type="dcterms:W3CDTF">2019-02-21T23:53:07Z</dcterms:modified>
</cp:coreProperties>
</file>