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80" r:id="rId10"/>
    <p:sldId id="281" r:id="rId11"/>
    <p:sldId id="264" r:id="rId12"/>
    <p:sldId id="265" r:id="rId13"/>
    <p:sldId id="267" r:id="rId14"/>
    <p:sldId id="274" r:id="rId15"/>
    <p:sldId id="282" r:id="rId16"/>
    <p:sldId id="268" r:id="rId17"/>
    <p:sldId id="283" r:id="rId18"/>
    <p:sldId id="269" r:id="rId19"/>
    <p:sldId id="277" r:id="rId20"/>
    <p:sldId id="284" r:id="rId21"/>
    <p:sldId id="285" r:id="rId22"/>
    <p:sldId id="286" r:id="rId23"/>
    <p:sldId id="287" r:id="rId24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126" d="100"/>
          <a:sy n="126" d="100"/>
        </p:scale>
        <p:origin x="-154" y="-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iasong Huang" userId="15496fe7-5392-414e-8083-e82aa8fdc3bc" providerId="ADAL" clId="{BD13281E-9B9E-4954-A1DD-1B6FC87C78DF}"/>
    <pc:docChg chg="modSld">
      <pc:chgData name="Jiasong Huang" userId="15496fe7-5392-414e-8083-e82aa8fdc3bc" providerId="ADAL" clId="{BD13281E-9B9E-4954-A1DD-1B6FC87C78DF}" dt="2019-02-26T15:36:59.205" v="1" actId="255"/>
      <pc:docMkLst>
        <pc:docMk/>
      </pc:docMkLst>
      <pc:sldChg chg="modSp">
        <pc:chgData name="Jiasong Huang" userId="15496fe7-5392-414e-8083-e82aa8fdc3bc" providerId="ADAL" clId="{BD13281E-9B9E-4954-A1DD-1B6FC87C78DF}" dt="2019-02-26T15:36:59.205" v="1" actId="255"/>
        <pc:sldMkLst>
          <pc:docMk/>
          <pc:sldMk cId="1637296036" sldId="256"/>
        </pc:sldMkLst>
        <pc:spChg chg="mod">
          <ac:chgData name="Jiasong Huang" userId="15496fe7-5392-414e-8083-e82aa8fdc3bc" providerId="ADAL" clId="{BD13281E-9B9E-4954-A1DD-1B6FC87C78DF}" dt="2019-02-26T15:36:49.884" v="0" actId="255"/>
          <ac:spMkLst>
            <pc:docMk/>
            <pc:sldMk cId="1637296036" sldId="256"/>
            <ac:spMk id="2" creationId="{24142FBE-DA27-4572-8F55-EA5C5EF947B1}"/>
          </ac:spMkLst>
        </pc:spChg>
        <pc:spChg chg="mod">
          <ac:chgData name="Jiasong Huang" userId="15496fe7-5392-414e-8083-e82aa8fdc3bc" providerId="ADAL" clId="{BD13281E-9B9E-4954-A1DD-1B6FC87C78DF}" dt="2019-02-26T15:36:59.205" v="1" actId="255"/>
          <ac:spMkLst>
            <pc:docMk/>
            <pc:sldMk cId="1637296036" sldId="256"/>
            <ac:spMk id="3" creationId="{EC225456-A139-4020-B25E-42C5C0C1B8E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E759899-AA4B-45A3-8CFB-3126487E9E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D2AD7DA3-4598-4E26-96D9-9B0D284170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10AA4E1-8CDC-4254-AA25-B72DC2EB7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3CF71-680D-4E7D-9CDC-012ACEE79F56}" type="datetimeFigureOut">
              <a:rPr lang="en-US" smtClean="0"/>
              <a:t>2/27/2019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1432EE4-A777-4512-B091-8A7218598F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CDECC1B-E955-45BB-B97C-F5B897C24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07E47-4F07-4480-AAE7-10EBBB262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60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9DB3CC1-74EE-402E-917B-047CA9CD5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96073AF-53C9-4F11-B7E0-C1B37F42A2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C4B797A-DB0D-4FF2-9390-4C90D0584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3CF71-680D-4E7D-9CDC-012ACEE79F56}" type="datetimeFigureOut">
              <a:rPr lang="en-US" smtClean="0"/>
              <a:t>2/27/2019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30C46CD-F6BF-4F63-A4A6-68F43E9B7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7F13CC1-B6DA-4D2F-A43A-36CB5703E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07E47-4F07-4480-AAE7-10EBBB262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727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520654E-2570-4BB4-B586-DFDD114C9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4C11061-2860-44E8-8E47-F9DC445992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FF81B7E-46C8-4DE8-81DE-B97804AF6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3CF71-680D-4E7D-9CDC-012ACEE79F56}" type="datetimeFigureOut">
              <a:rPr lang="en-US" smtClean="0"/>
              <a:t>2/27/2019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1BF36A3-FA78-474E-8971-32D0CF0D0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7799E84-7295-49E7-BB40-674BC75AB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07E47-4F07-4480-AAE7-10EBBB262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344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DEB4D2E-C179-48CD-B6C5-E8A4AD686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FDA62A0-15D2-4CA0-938B-CF6F779DB6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DB06622-AB16-49FE-B23F-2741AACA08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1C8407E-CC85-4EE0-AF1F-B9421D355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3CF71-680D-4E7D-9CDC-012ACEE79F56}" type="datetimeFigureOut">
              <a:rPr lang="en-US" smtClean="0"/>
              <a:t>2/27/2019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F6BFC9A-54B3-4AD2-BCAD-35DA69F94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6F1011E-D407-4475-899E-A25D0C3C4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07E47-4F07-4480-AAE7-10EBBB262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228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D24FF7C-025A-4144-BA11-B789FEC12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C20F66F-FF2D-458F-B5CC-7B1C054BE9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39724810-19E3-47BA-861E-13FBF16DC3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BC9ECE9F-263A-44FD-84A7-FB6E51AEC5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0C430C49-8179-480E-B936-85A29C3043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05923DC4-1185-467B-AAB1-D7ABF7E0E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3CF71-680D-4E7D-9CDC-012ACEE79F56}" type="datetimeFigureOut">
              <a:rPr lang="en-US" smtClean="0"/>
              <a:t>2/27/2019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73385D0C-EF18-477C-9550-1961EDB71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2BDFEE9A-863B-4352-8240-34E282D52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07E47-4F07-4480-AAE7-10EBBB262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8653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E8B698E-863F-45FE-8D23-91FFC8238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4EE2488B-82CF-4A48-BE52-207F1C2632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3CF71-680D-4E7D-9CDC-012ACEE79F56}" type="datetimeFigureOut">
              <a:rPr lang="en-US" smtClean="0"/>
              <a:t>2/27/2019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464FD592-F1CF-407D-B1CA-51C9BEA33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3BD9A584-C5A7-4E68-BA71-9E936D245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07E47-4F07-4480-AAE7-10EBBB262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6332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BC899A04-9C36-452C-97A0-B2011444E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3CF71-680D-4E7D-9CDC-012ACEE79F56}" type="datetimeFigureOut">
              <a:rPr lang="en-US" smtClean="0"/>
              <a:t>2/27/2019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7579906F-144A-449C-8189-FDFE6CC32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71B695C-37C1-40D6-967B-9DFC2F2A4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07E47-4F07-4480-AAE7-10EBBB262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588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6A7B99F-EB01-4E80-B865-60A7BC033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5213C7E-C2C0-40F1-BD5D-BCA34BCD24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8D1FC41B-CFBA-45D9-B33D-AAE3686A06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BEA66AA-F98D-4304-B888-3A9FEA07D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3CF71-680D-4E7D-9CDC-012ACEE79F56}" type="datetimeFigureOut">
              <a:rPr lang="en-US" smtClean="0"/>
              <a:t>2/27/2019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2A28899-C457-4140-88F5-46C3B42F8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D98E4EA-AC4C-4E34-BEBA-21D3B6EC0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07E47-4F07-4480-AAE7-10EBBB262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794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43FF271-811B-4E2F-A528-05E818A0E0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701D071E-5112-4839-BC59-5838EE71E0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477CAD4-620E-4333-95F7-C338987054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8F59401-4212-40FC-BD0F-6213AA28A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3CF71-680D-4E7D-9CDC-012ACEE79F56}" type="datetimeFigureOut">
              <a:rPr lang="en-US" smtClean="0"/>
              <a:t>2/27/2019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831D5E4-01C2-4127-BF4C-CAF647ABC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FB57502-8EC8-493D-8865-5486ABDEF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07E47-4F07-4480-AAE7-10EBBB262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043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CD95516-79AC-4A5A-A39F-3E56BFCCB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076790EA-4B88-46A1-ACFC-C14DC0B608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0D5F4E4-73FE-48C5-88CA-A2F65FD51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3CF71-680D-4E7D-9CDC-012ACEE79F56}" type="datetimeFigureOut">
              <a:rPr lang="en-US" smtClean="0"/>
              <a:t>2/27/2019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8083573-061A-421E-AAE6-5645A5E12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1D3BE25-A768-4892-B6E1-2B39F0C22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07E47-4F07-4480-AAE7-10EBBB262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274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EA278357-53F2-4A5A-B2DF-37F5825FBD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25F868C-0840-48C8-883C-934D1650CF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C7CAD6E-58FB-499D-B9EB-3F329CD81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3CF71-680D-4E7D-9CDC-012ACEE79F56}" type="datetimeFigureOut">
              <a:rPr lang="en-US" smtClean="0"/>
              <a:t>2/27/2019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B7C7709-88F2-4891-844C-1FD1C0217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5728455-6982-4573-947C-CF436E87C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07E47-4F07-4480-AAE7-10EBBB262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903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563EFDF5-26F7-4653-8919-652E629E47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177CB74-B5A3-4F43-B8E6-398B978293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C2AF05E-C12A-4DDF-A754-0801423AC9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3CF71-680D-4E7D-9CDC-012ACEE79F56}" type="datetimeFigureOut">
              <a:rPr lang="en-US" smtClean="0"/>
              <a:t>2/27/2019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5A8432C-80A3-4685-9041-82E0A58526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81AAE00-DD8A-4855-931D-844AE90434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D07E47-4F07-4480-AAE7-10EBBB262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004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4142FBE-DA27-4572-8F55-EA5C5EF947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8638" y="974518"/>
            <a:ext cx="7936706" cy="1597232"/>
          </a:xfrm>
        </p:spPr>
        <p:txBody>
          <a:bodyPr>
            <a:normAutofit/>
          </a:bodyPr>
          <a:lstStyle/>
          <a:p>
            <a:r>
              <a:rPr lang="zh-TW" altLang="en-US" sz="66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莫非這就是基督嗎？</a:t>
            </a:r>
            <a:endParaRPr lang="en-US" sz="66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EC225456-A139-4020-B25E-42C5C0C1B8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1748" y="2927160"/>
            <a:ext cx="6858000" cy="1241822"/>
          </a:xfrm>
        </p:spPr>
        <p:txBody>
          <a:bodyPr>
            <a:normAutofit/>
          </a:bodyPr>
          <a:lstStyle/>
          <a:p>
            <a:r>
              <a:rPr lang="zh-TW" altLang="en-US" sz="60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黃嘉松牧師</a:t>
            </a:r>
            <a:endParaRPr lang="en-US" sz="60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37296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1202225-3936-4398-A8B9-B31D836E0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41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經文：約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4:25-32</a:t>
            </a:r>
            <a:endParaRPr lang="en-US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B54595A-B793-48CF-9D8F-0655EA4EF5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81584"/>
            <a:ext cx="9001957" cy="376562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4:25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婦人說：「我知道彌賽亞要來；他來了，必將一切的事都告訴我們。」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4:26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耶穌說：「這和你說話的就是他！」</a:t>
            </a:r>
          </a:p>
        </p:txBody>
      </p:sp>
    </p:spTree>
    <p:extLst>
      <p:ext uri="{BB962C8B-B14F-4D97-AF65-F5344CB8AC3E}">
        <p14:creationId xmlns:p14="http://schemas.microsoft.com/office/powerpoint/2010/main" val="32621358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9BB28D0-35A2-4191-8BCF-1634F0E3C3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88776"/>
            <a:ext cx="8984202" cy="498037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4:27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當下門徒回來，就希奇耶穌和一個婦人說話；只是沒有人說：「你是要甚麼？」或說：「你為甚麼和她說話？」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4:28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那婦人就留下水罐子，往城裡去，對眾人說：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37368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9D91F06-8A96-45D5-B103-0B0163EE6B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88776"/>
            <a:ext cx="8984202" cy="497149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4:29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「你們來看！有一個人將我素來所行的一切事都給我說出來了，莫非這就是基督嗎？」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4:30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眾人就出城，往耶穌那裡去。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4:31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這其間，門徒對耶穌說：「拉比，請吃。」</a:t>
            </a:r>
          </a:p>
        </p:txBody>
      </p:sp>
    </p:spTree>
    <p:extLst>
      <p:ext uri="{BB962C8B-B14F-4D97-AF65-F5344CB8AC3E}">
        <p14:creationId xmlns:p14="http://schemas.microsoft.com/office/powerpoint/2010/main" val="4101770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B78B5A1-FA15-4E0B-A6A2-0863C6DF97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106532"/>
            <a:ext cx="8966446" cy="494486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4:32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耶穌說：「我有食物吃，是你們不知道的。」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4:33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門徒就彼此對問說：「莫非有人拿甚麼給他吃嗎？」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4:34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耶穌說：「我的食物就是遵行差我來者的旨意，做成他的工。	</a:t>
            </a:r>
          </a:p>
        </p:txBody>
      </p:sp>
    </p:spTree>
    <p:extLst>
      <p:ext uri="{BB962C8B-B14F-4D97-AF65-F5344CB8AC3E}">
        <p14:creationId xmlns:p14="http://schemas.microsoft.com/office/powerpoint/2010/main" val="14094549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6C4E2F8-6835-4843-AD17-CCE6FA410F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71020"/>
            <a:ext cx="8993080" cy="4998129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4:35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你們豈不說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到收割的時候還有四個月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嗎？我告訴你們，舉目向田觀看，莊稼已經熟了，可以收割了。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4:36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收割的人得工價，積蓄五穀到永生，叫撒種的和收割的一同快樂。</a:t>
            </a:r>
          </a:p>
        </p:txBody>
      </p:sp>
    </p:spTree>
    <p:extLst>
      <p:ext uri="{BB962C8B-B14F-4D97-AF65-F5344CB8AC3E}">
        <p14:creationId xmlns:p14="http://schemas.microsoft.com/office/powerpoint/2010/main" val="37256571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D3EF33F-D14D-41A4-A574-AEEB610445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88776"/>
            <a:ext cx="9064101" cy="496261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4:37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俗語說：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那人撒種，這人收割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，這話可見是真的。	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4:38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我差你們去收你們所沒有勞苦的；別人勞苦，你們享受他們所勞苦的。」</a:t>
            </a:r>
          </a:p>
        </p:txBody>
      </p:sp>
    </p:spTree>
    <p:extLst>
      <p:ext uri="{BB962C8B-B14F-4D97-AF65-F5344CB8AC3E}">
        <p14:creationId xmlns:p14="http://schemas.microsoft.com/office/powerpoint/2010/main" val="35773314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335F582-4B58-4D5D-A50B-889E6C161C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97654"/>
            <a:ext cx="9001958" cy="496261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4:39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那城裡有好些撒馬利亞人信了耶穌，因為那婦人作見證說：「他將我素來所行的一切事都給我說出來了。」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4:40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於是撒馬利亞人來見耶穌，求他在他們那裡住下，他便在那裡住了兩天。</a:t>
            </a:r>
          </a:p>
        </p:txBody>
      </p:sp>
    </p:spTree>
    <p:extLst>
      <p:ext uri="{BB962C8B-B14F-4D97-AF65-F5344CB8AC3E}">
        <p14:creationId xmlns:p14="http://schemas.microsoft.com/office/powerpoint/2010/main" val="6401781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BECD676-1EFA-4587-9870-87B8CC7877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587" y="171451"/>
            <a:ext cx="8758237" cy="47720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4:41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因耶穌的話，信的人就更多了，</a:t>
            </a:r>
          </a:p>
          <a:p>
            <a:pPr marL="0" indent="0"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4:42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便對婦人說：「現在我們信，不是因為你的話，是我們親自聽見了，知道這真是救世主。」	</a:t>
            </a:r>
          </a:p>
        </p:txBody>
      </p:sp>
    </p:spTree>
    <p:extLst>
      <p:ext uri="{BB962C8B-B14F-4D97-AF65-F5344CB8AC3E}">
        <p14:creationId xmlns:p14="http://schemas.microsoft.com/office/powerpoint/2010/main" val="83229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6324400-D1F4-4400-A66E-AE7A3F0D3E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869" y="100014"/>
            <a:ext cx="8993981" cy="50434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引言</a:t>
            </a:r>
            <a:r>
              <a:rPr lang="en-US" altLang="zh-TW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:</a:t>
            </a:r>
            <a:endParaRPr lang="en-US" sz="44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  <a:p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我們似乎是處在一個很難向人傳福音的時代。</a:t>
            </a:r>
            <a:endParaRPr lang="en-US" altLang="zh-TW" sz="44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  <a:p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然而歷史告訴我們福音仍然可以傳開。</a:t>
            </a:r>
            <a:endParaRPr lang="en-US" sz="44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400506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303E39B-CD75-49FD-ABD3-702297591A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71020"/>
            <a:ext cx="8948691" cy="498925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經文背景：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CN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4:3-24</a:t>
            </a:r>
            <a:r>
              <a:rPr lang="zh-CN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耶穌</a:t>
            </a:r>
            <a:r>
              <a:rPr lang="zh-CN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一位撒馬利亞婦女傳福音。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門徒希奇耶穌竟向一個撒馬利亞婦女傳福音。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這婦女信了耶穌，還帶了很多人信主。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33515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3127050-DE09-44EB-9DC7-18A85B3B60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9" y="135732"/>
            <a:ext cx="9010418" cy="492454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一。她真實的活在人面前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4:28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那婦人就留下水罐子，往城裡去，對眾人說：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4:29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「你們來看！有一個人將我素來所行的一切事都給我說出來了，莫非這就是基督嗎？」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1301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9E39ECA-9216-493D-8DE2-4E9F0EAB40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97654"/>
            <a:ext cx="8984202" cy="495374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二。她對</a:t>
            </a:r>
            <a:r>
              <a:rPr lang="zh-CN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人指向耶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穌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4:29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「你們來看！有一個人將我素來所行的一切事都給我說出來了，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莫非這就是基督嗎？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4:30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眾人就出城，往耶穌那裡去。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02818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0923E6B-A6AF-4B78-B8F9-CC91E9CDBC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3" y="71020"/>
            <a:ext cx="9001957" cy="498925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4:40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於是撒馬利亞人來見耶穌，求他在他們那裡住下，他便在那裡住了兩天。	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4:41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因耶穌的話，信的人就更多了，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4:42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便對婦人說：「現在我們信，不是因為你的話，是我們親自聽見了，知道這真是救世主。」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22963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1C3B272-6EB9-45EE-B99D-9C1E1A0394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0043" y="150018"/>
            <a:ext cx="8601075" cy="49934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保羅對主耶穌的信心</a:t>
            </a:r>
            <a:r>
              <a:rPr lang="en-US" altLang="zh-TW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】</a:t>
            </a:r>
          </a:p>
          <a:p>
            <a:pPr marL="0" indent="0">
              <a:buNone/>
            </a:pP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羅</a:t>
            </a:r>
            <a:r>
              <a:rPr lang="en-US" altLang="zh-TW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16:25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惟有神能照我所傳的福音和所講的耶穌基督，並照永古隱藏不言的奧祕，堅固你們的心。</a:t>
            </a:r>
            <a:endParaRPr lang="en-US" sz="44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15755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7717DC9-3098-458F-8965-03AECCBE0B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88776"/>
            <a:ext cx="8975325" cy="4962617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三。隨時準備好收割的心志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4:34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耶穌說：「我的食物就是遵行差我來者的旨意，做成他的工。	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4:35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你們豈不說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到收割的時候還有四個月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嗎？我告訴你們，舉目向田觀看，莊稼已經熟了，可以收割了。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72024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9E05235-FC59-4DCD-926B-5CA277F631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599" y="121444"/>
            <a:ext cx="8772525" cy="4957762"/>
          </a:xfrm>
        </p:spPr>
        <p:txBody>
          <a:bodyPr/>
          <a:lstStyle/>
          <a:p>
            <a:pPr marL="0" indent="0">
              <a:buNone/>
            </a:pPr>
            <a:r>
              <a:rPr lang="en-US" altLang="zh-TW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4:37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俗語說：那人撒種，這人收割，這話可見是真的。	</a:t>
            </a:r>
            <a:endParaRPr lang="en-US" altLang="zh-TW" sz="44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  <a:p>
            <a:pPr marL="0" indent="0">
              <a:buNone/>
            </a:pPr>
            <a:r>
              <a:rPr lang="en-US" altLang="zh-TW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4:38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我差你們去收你們所沒有勞苦的；別人勞苦，你們享受他們所勞苦的。」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82151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6DB099B-0094-4C14-8E3E-3DDA62A09E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88777"/>
            <a:ext cx="8984202" cy="498925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四。救恩的喜樂是我們的動力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4:34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耶穌說：我的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食物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就是遵行差我來者的旨意，做成他的工。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4:36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收割的人得工價，積蓄五穀到永生，叫撒種的和收割的一同快樂。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49969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1614D38-29B2-494B-A9E8-00089359EA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88776"/>
            <a:ext cx="8966446" cy="498037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詩篇</a:t>
            </a: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51】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51:7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求你用牛膝草潔淨我，我就乾淨；求你洗滌我，我就比雪更白。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51:8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求你使我得聽歡喜快樂的聲音，使你所壓傷的骨頭可以踴躍。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5348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FBE2580-67CE-45CF-892C-80C6DA6F72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881" y="64294"/>
            <a:ext cx="8322469" cy="4568429"/>
          </a:xfrm>
        </p:spPr>
        <p:txBody>
          <a:bodyPr/>
          <a:lstStyle/>
          <a:p>
            <a:pPr marL="0" indent="0">
              <a:buNone/>
            </a:pPr>
            <a:r>
              <a:rPr lang="en-US" altLang="zh-TW" sz="4400" dirty="0">
                <a:solidFill>
                  <a:schemeClr val="bg1"/>
                </a:solidFill>
                <a:latin typeface="+mn-ea"/>
              </a:rPr>
              <a:t>51:12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求你使我仍得救恩之樂，賜我樂意的靈扶持我，</a:t>
            </a:r>
          </a:p>
          <a:p>
            <a:pPr marL="0" indent="0">
              <a:buNone/>
            </a:pPr>
            <a:r>
              <a:rPr lang="en-US" altLang="zh-TW" sz="4400" dirty="0">
                <a:solidFill>
                  <a:schemeClr val="bg1"/>
                </a:solidFill>
                <a:latin typeface="+mn-ea"/>
              </a:rPr>
              <a:t>51:13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我就把你的道指教有過犯的人，罪人必歸順你。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05160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5A81A9A-D53E-4BBF-A24F-ECDBEF4669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163" y="100014"/>
            <a:ext cx="8836818" cy="49363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傳福音常見的困難</a:t>
            </a:r>
            <a:r>
              <a:rPr lang="en-US" altLang="zh-TW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】</a:t>
            </a:r>
          </a:p>
          <a:p>
            <a:pPr marL="457200" indent="-457200">
              <a:buFont typeface="+mj-lt"/>
              <a:buAutoNum type="arabicPeriod"/>
            </a:pP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驕傲</a:t>
            </a:r>
            <a:endParaRPr lang="en-US" altLang="zh-TW" sz="44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  <a:p>
            <a:pPr marL="457200" indent="-457200">
              <a:buFont typeface="+mj-lt"/>
              <a:buAutoNum type="arabicPeriod"/>
            </a:pP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懼怕</a:t>
            </a:r>
            <a:endParaRPr lang="en-US" altLang="zh-TW" sz="44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  <a:p>
            <a:pPr marL="457200" indent="-457200">
              <a:buFont typeface="+mj-lt"/>
              <a:buAutoNum type="arabicPeriod"/>
            </a:pP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這個人不會信的</a:t>
            </a:r>
            <a:r>
              <a:rPr lang="en-US" altLang="zh-TW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…</a:t>
            </a:r>
          </a:p>
          <a:p>
            <a:pPr marL="457200" indent="-457200">
              <a:buFont typeface="+mj-lt"/>
              <a:buAutoNum type="arabicPeriod"/>
            </a:pP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漠不關心</a:t>
            </a:r>
            <a:endParaRPr lang="en-US" sz="44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769691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AD72E67-CD80-4D95-8209-7F776B4475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731" y="50006"/>
            <a:ext cx="8936832" cy="5093494"/>
          </a:xfrm>
        </p:spPr>
        <p:txBody>
          <a:bodyPr/>
          <a:lstStyle/>
          <a:p>
            <a:pPr marL="0" indent="0">
              <a:buNone/>
            </a:pPr>
            <a:r>
              <a:rPr lang="en-US" altLang="zh-TW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使徒行傳的例子</a:t>
            </a:r>
            <a:r>
              <a:rPr lang="en-US" altLang="zh-TW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】</a:t>
            </a:r>
          </a:p>
          <a:p>
            <a:pPr marL="0" indent="0">
              <a:buNone/>
            </a:pPr>
            <a:r>
              <a:rPr lang="en-US" altLang="zh-TW" sz="4400" dirty="0">
                <a:solidFill>
                  <a:schemeClr val="bg1"/>
                </a:solidFill>
                <a:latin typeface="+mn-ea"/>
              </a:rPr>
              <a:t>2:46</a:t>
            </a:r>
            <a:r>
              <a:rPr lang="zh-TW" altLang="en-US" sz="4400" dirty="0">
                <a:solidFill>
                  <a:schemeClr val="bg1"/>
                </a:solidFill>
                <a:latin typeface="+mn-ea"/>
              </a:rPr>
              <a:t> 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他們天天同心合意恆切地在殿裡，且在家中擘餅，存著歡喜、誠實的心用飯，	</a:t>
            </a:r>
          </a:p>
          <a:p>
            <a:pPr marL="0" indent="0">
              <a:buNone/>
            </a:pPr>
            <a:r>
              <a:rPr lang="en-US" altLang="zh-TW" sz="4400" dirty="0">
                <a:solidFill>
                  <a:schemeClr val="bg1"/>
                </a:solidFill>
                <a:latin typeface="+mn-ea"/>
              </a:rPr>
              <a:t>2:47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 讚美神，得眾民的喜愛。主將得救的人天天加給他們。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22763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0418F8E-B761-4E2B-98C5-3D2C66872E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75" y="64294"/>
            <a:ext cx="8922544" cy="49863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4400" dirty="0">
                <a:solidFill>
                  <a:schemeClr val="bg1"/>
                </a:solidFill>
                <a:latin typeface="+mn-ea"/>
              </a:rPr>
              <a:t>5:40</a:t>
            </a:r>
            <a:r>
              <a:rPr lang="zh-TW" altLang="en-US" sz="4400" dirty="0">
                <a:solidFill>
                  <a:schemeClr val="bg1"/>
                </a:solidFill>
                <a:latin typeface="+mn-ea"/>
              </a:rPr>
              <a:t> 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公會的人聽從了他，便叫使徒來，把他們打了，又吩咐他們不可奉耶穌的名講道，就把他們釋放了。</a:t>
            </a:r>
            <a:endParaRPr lang="en-US" altLang="zh-TW" sz="44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  <a:p>
            <a:pPr marL="0" indent="0">
              <a:buNone/>
            </a:pPr>
            <a:r>
              <a:rPr lang="en-US" altLang="zh-TW" sz="4400" dirty="0">
                <a:solidFill>
                  <a:schemeClr val="bg1"/>
                </a:solidFill>
                <a:latin typeface="+mn-ea"/>
              </a:rPr>
              <a:t>5:41</a:t>
            </a:r>
            <a:r>
              <a:rPr lang="zh-TW" altLang="en-US" sz="4400" dirty="0">
                <a:solidFill>
                  <a:schemeClr val="bg1"/>
                </a:solidFill>
                <a:latin typeface="+mn-ea"/>
              </a:rPr>
              <a:t> 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他們離開公會，心裡歡喜，因被算是配為這名受辱。</a:t>
            </a:r>
          </a:p>
          <a:p>
            <a:pPr marL="0" indent="0">
              <a:buNone/>
            </a:pPr>
            <a:r>
              <a:rPr lang="en-US" altLang="zh-TW" sz="4400" dirty="0">
                <a:solidFill>
                  <a:schemeClr val="bg1"/>
                </a:solidFill>
                <a:latin typeface="+mn-ea"/>
              </a:rPr>
              <a:t>5:42</a:t>
            </a:r>
            <a:r>
              <a:rPr lang="zh-TW" altLang="en-US" sz="4400" dirty="0">
                <a:solidFill>
                  <a:schemeClr val="bg1"/>
                </a:solidFill>
                <a:latin typeface="+mn-ea"/>
              </a:rPr>
              <a:t> 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他們就每日在殿裡、在家裡不住地教訓人，傳耶穌是基督。</a:t>
            </a:r>
          </a:p>
          <a:p>
            <a:pPr marL="0" indent="0">
              <a:buNone/>
            </a:pPr>
            <a:endParaRPr lang="en-US" sz="44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619357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</TotalTime>
  <Words>1198</Words>
  <Application>Microsoft Office PowerPoint</Application>
  <PresentationFormat>On-screen Show (16:9)</PresentationFormat>
  <Paragraphs>66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莫非這就是基督嗎？</vt:lpstr>
      <vt:lpstr>經文：約4:25-32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面對新的一年</dc:title>
  <dc:creator>Jiasong Huang</dc:creator>
  <cp:lastModifiedBy>angela</cp:lastModifiedBy>
  <cp:revision>10</cp:revision>
  <dcterms:created xsi:type="dcterms:W3CDTF">2017-12-26T18:18:28Z</dcterms:created>
  <dcterms:modified xsi:type="dcterms:W3CDTF">2019-02-27T23:01:06Z</dcterms:modified>
</cp:coreProperties>
</file>