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946" r:id="rId2"/>
    <p:sldId id="1020" r:id="rId3"/>
    <p:sldId id="1040" r:id="rId4"/>
    <p:sldId id="1025" r:id="rId5"/>
    <p:sldId id="1026" r:id="rId6"/>
    <p:sldId id="1028" r:id="rId7"/>
    <p:sldId id="1029" r:id="rId8"/>
    <p:sldId id="1030" r:id="rId9"/>
    <p:sldId id="1041" r:id="rId10"/>
    <p:sldId id="1033" r:id="rId11"/>
    <p:sldId id="1042" r:id="rId12"/>
    <p:sldId id="1031" r:id="rId13"/>
    <p:sldId id="1034" r:id="rId14"/>
    <p:sldId id="1035" r:id="rId15"/>
    <p:sldId id="1036" r:id="rId16"/>
    <p:sldId id="1037" r:id="rId17"/>
    <p:sldId id="103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4116" autoAdjust="0"/>
    <p:restoredTop sz="94444" autoAdjust="0"/>
  </p:normalViewPr>
  <p:slideViewPr>
    <p:cSldViewPr>
      <p:cViewPr varScale="1">
        <p:scale>
          <a:sx n="36" d="100"/>
          <a:sy n="36" d="100"/>
        </p:scale>
        <p:origin x="54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ABD22-90A0-4FD1-94D6-8082B0E54CD3}" type="datetimeFigureOut">
              <a:rPr lang="en-US" smtClean="0"/>
              <a:t>2/24/2019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516C7-32D2-44BE-BD33-5B1D90D19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80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4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40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90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59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29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9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52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9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29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14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21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24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515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28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38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516C7-32D2-44BE-BD33-5B1D90D19ED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29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839200" cy="3916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亲爱主，牵我手</a:t>
            </a:r>
            <a:endParaRPr lang="en-US" altLang="zh-CN" sz="6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algn="ctr">
              <a:buNone/>
            </a:pPr>
            <a:endParaRPr lang="en-US" sz="6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8499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1D107-7C0C-466D-8348-0628B26F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endParaRPr lang="en-US" sz="40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1D7BA-3EEB-4112-B015-D9DEB994A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01762"/>
            <a:ext cx="8229600" cy="5181600"/>
          </a:xfrm>
        </p:spPr>
        <p:txBody>
          <a:bodyPr/>
          <a:lstStyle/>
          <a:p>
            <a:r>
              <a:rPr lang="zh-CN" altLang="en-US" b="1" dirty="0"/>
              <a:t>申命记 </a:t>
            </a:r>
            <a:r>
              <a:rPr lang="en-US" b="1" dirty="0"/>
              <a:t>32:11</a:t>
            </a:r>
          </a:p>
          <a:p>
            <a:r>
              <a:rPr lang="zh-CN" altLang="en-US" b="1" dirty="0"/>
              <a:t>又如鹰搅动巢窝，在雏鹰以上两翅搧展，接取雏鹰，背在两翼之上。</a:t>
            </a:r>
            <a:endParaRPr lang="yo-NG" b="1" dirty="0"/>
          </a:p>
        </p:txBody>
      </p:sp>
    </p:spTree>
    <p:extLst>
      <p:ext uri="{BB962C8B-B14F-4D97-AF65-F5344CB8AC3E}">
        <p14:creationId xmlns:p14="http://schemas.microsoft.com/office/powerpoint/2010/main" val="287949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24112"/>
            <a:ext cx="85153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一．神愿意让我们深入认识祂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4495800"/>
          </a:xfrm>
        </p:spPr>
        <p:txBody>
          <a:bodyPr>
            <a:normAutofit/>
          </a:bodyPr>
          <a:lstStyle/>
          <a:p>
            <a:r>
              <a:rPr lang="zh-CN" altLang="en-US" b="1" dirty="0"/>
              <a:t>马太福音</a:t>
            </a:r>
            <a:r>
              <a:rPr lang="en-US" b="1" dirty="0"/>
              <a:t> 14:22-23</a:t>
            </a:r>
          </a:p>
          <a:p>
            <a:r>
              <a:rPr lang="zh-CN" altLang="en-US" b="1" dirty="0"/>
              <a:t>耶稣随即催门徒上船，先渡到那边去，等他叫众人散开。散了众人以后，他就独自上山去祷告。到了晚上，只有他一人在那里。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7864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524112"/>
            <a:ext cx="834390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二．神关注我们经历的每件事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057400"/>
            <a:ext cx="8362950" cy="4495800"/>
          </a:xfrm>
        </p:spPr>
        <p:txBody>
          <a:bodyPr>
            <a:normAutofit/>
          </a:bodyPr>
          <a:lstStyle/>
          <a:p>
            <a:r>
              <a:rPr lang="zh-CN" altLang="en-US" b="1" dirty="0"/>
              <a:t>马太福音</a:t>
            </a:r>
            <a:r>
              <a:rPr lang="en-US" b="1" dirty="0"/>
              <a:t> 14:24-25</a:t>
            </a:r>
          </a:p>
          <a:p>
            <a:r>
              <a:rPr lang="zh-CN" altLang="en-US" b="1" dirty="0"/>
              <a:t>那时，船在海中，因风不顺，被浪摇撼。夜里四更天，耶稣在海面上走，往门徒那里去。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93773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二．神关注我们经历的每件事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057400"/>
            <a:ext cx="8362950" cy="4495800"/>
          </a:xfrm>
        </p:spPr>
        <p:txBody>
          <a:bodyPr>
            <a:normAutofit/>
          </a:bodyPr>
          <a:lstStyle/>
          <a:p>
            <a:r>
              <a:rPr lang="zh-CN" altLang="en-US" b="1" dirty="0"/>
              <a:t>彼得前书 </a:t>
            </a:r>
            <a:r>
              <a:rPr lang="en-US" b="1" dirty="0"/>
              <a:t>5:10</a:t>
            </a:r>
          </a:p>
          <a:p>
            <a:r>
              <a:rPr lang="zh-CN" altLang="en-US" b="1" dirty="0"/>
              <a:t>那赐诸般恩典的神曾在基督里召你们，得享他永远的荣耀，等你们暂受苦难之后，必要亲自成全你们，坚固你们，赐力量给你们。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6550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三．神要做我们随时的帮助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057400"/>
            <a:ext cx="8362950" cy="4495800"/>
          </a:xfrm>
        </p:spPr>
        <p:txBody>
          <a:bodyPr>
            <a:normAutofit/>
          </a:bodyPr>
          <a:lstStyle/>
          <a:p>
            <a:r>
              <a:rPr lang="zh-CN" altLang="en-US" b="1" dirty="0"/>
              <a:t>马太福音</a:t>
            </a:r>
            <a:r>
              <a:rPr lang="en-US" b="1" dirty="0"/>
              <a:t> 14:26-27</a:t>
            </a:r>
          </a:p>
          <a:p>
            <a:r>
              <a:rPr lang="zh-CN" altLang="en-US" b="1" dirty="0"/>
              <a:t>门徒看见他在海面上走，就惊慌了，说：“是个鬼怪！”便害怕，喊叫起来。耶稣连忙对他们说：“你们放心，是我，不要怕！”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0095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三．神要做我们随时的帮助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057400"/>
            <a:ext cx="8362950" cy="4495800"/>
          </a:xfrm>
        </p:spPr>
        <p:txBody>
          <a:bodyPr>
            <a:normAutofit/>
          </a:bodyPr>
          <a:lstStyle/>
          <a:p>
            <a:r>
              <a:rPr lang="zh-CN" altLang="en-US" b="1" dirty="0"/>
              <a:t>马太福音</a:t>
            </a:r>
            <a:r>
              <a:rPr lang="en-US" b="1" dirty="0"/>
              <a:t> 14:28-30</a:t>
            </a:r>
          </a:p>
          <a:p>
            <a:pPr marL="0" indent="0">
              <a:buNone/>
            </a:pPr>
            <a:r>
              <a:rPr lang="en-US" b="1" dirty="0"/>
              <a:t>28</a:t>
            </a:r>
            <a:r>
              <a:rPr lang="zh-CN" altLang="en-US" b="1" dirty="0"/>
              <a:t>彼得说：“主，如果是你，请叫我从水面上走到你那里去。”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29</a:t>
            </a:r>
            <a:r>
              <a:rPr lang="zh-CN" altLang="en-US" b="1" dirty="0"/>
              <a:t>耶稣说：“你来吧！”彼得就从船上下去，在水面上走，要到耶稣那里去；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30</a:t>
            </a:r>
            <a:r>
              <a:rPr lang="zh-CN" altLang="en-US" b="1" dirty="0"/>
              <a:t>只因见风甚大，就害怕，将要沉下去，便喊着说：“主啊，救我！”</a:t>
            </a:r>
            <a:r>
              <a:rPr lang="en-US" b="1" dirty="0"/>
              <a:t> 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30398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彼得的错误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2743200"/>
            <a:ext cx="57150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5033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彼得的错误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2743200"/>
            <a:ext cx="54864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 </a:t>
            </a:r>
            <a:r>
              <a:rPr lang="zh-CN" altLang="en-US" b="1" dirty="0"/>
              <a:t>做事凭经验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676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彼得的错误 </a:t>
            </a:r>
            <a:r>
              <a:rPr lang="en-US" altLang="zh-CN" sz="4000" b="1" u="sng" dirty="0"/>
              <a:t>– </a:t>
            </a:r>
            <a:r>
              <a:rPr lang="zh-CN" altLang="en-US" sz="4000" b="1" u="sng" dirty="0"/>
              <a:t>做事凭经验</a:t>
            </a:r>
            <a:endParaRPr lang="en-US" sz="4000" b="1" u="sng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9CBB73-FDA8-4147-AD69-395C1AEF9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800"/>
            <a:ext cx="8077200" cy="3916363"/>
          </a:xfrm>
        </p:spPr>
        <p:txBody>
          <a:bodyPr/>
          <a:lstStyle/>
          <a:p>
            <a:r>
              <a:rPr lang="zh-CN" altLang="en-US" b="1" dirty="0"/>
              <a:t>以赛亚书  </a:t>
            </a:r>
            <a:r>
              <a:rPr lang="en-US" b="1" dirty="0"/>
              <a:t>54:10</a:t>
            </a:r>
          </a:p>
          <a:p>
            <a:r>
              <a:rPr lang="zh-CN" altLang="en-US" b="1" dirty="0"/>
              <a:t>大山可以挪开，小山可以迁移；但我的慈爱必不离开你，我平安的约也不迁移。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00138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彼得的错误 </a:t>
            </a:r>
            <a:r>
              <a:rPr lang="en-US" altLang="zh-CN" sz="4000" b="1" u="sng" dirty="0"/>
              <a:t>– </a:t>
            </a:r>
            <a:r>
              <a:rPr lang="zh-CN" altLang="en-US" sz="4000" b="1" u="sng" dirty="0"/>
              <a:t>做事凭经验</a:t>
            </a:r>
            <a:endParaRPr lang="en-US" sz="4000" b="1" u="sng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9CBB73-FDA8-4147-AD69-395C1AEF9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800"/>
            <a:ext cx="8077200" cy="3916363"/>
          </a:xfrm>
        </p:spPr>
        <p:txBody>
          <a:bodyPr/>
          <a:lstStyle/>
          <a:p>
            <a:r>
              <a:rPr lang="zh-CN" altLang="en-US" b="1" dirty="0"/>
              <a:t>箴言 </a:t>
            </a:r>
            <a:r>
              <a:rPr lang="en-US" altLang="zh-CN" b="1" dirty="0"/>
              <a:t>3:</a:t>
            </a:r>
            <a:r>
              <a:rPr lang="en-US" b="1" dirty="0"/>
              <a:t>5-6</a:t>
            </a:r>
          </a:p>
          <a:p>
            <a:r>
              <a:rPr lang="zh-CN" altLang="en-US" b="1" dirty="0"/>
              <a:t>你要专心仰赖耶和华，不可倚靠自己的聪明，在你一切所行的事上都要认定他，他必指引你的路。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6772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彼得的错误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2743200"/>
            <a:ext cx="57912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zh-CN" altLang="en-US" b="1" dirty="0"/>
              <a:t>不注目于耶稣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50027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24112"/>
            <a:ext cx="868680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彼得的错误 </a:t>
            </a:r>
            <a:r>
              <a:rPr lang="en-US" altLang="zh-CN" sz="4000" b="1" u="sng" dirty="0"/>
              <a:t>– </a:t>
            </a:r>
            <a:r>
              <a:rPr lang="zh-CN" altLang="en-US" sz="4000" b="1" u="sng" dirty="0"/>
              <a:t>不注目于耶稣</a:t>
            </a:r>
            <a:endParaRPr lang="en-US" sz="4000" b="1" u="sng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9CBB73-FDA8-4147-AD69-395C1AEF9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800"/>
            <a:ext cx="8077200" cy="3916363"/>
          </a:xfrm>
        </p:spPr>
        <p:txBody>
          <a:bodyPr/>
          <a:lstStyle/>
          <a:p>
            <a:r>
              <a:rPr lang="zh-CN" altLang="en-US" b="1" dirty="0"/>
              <a:t>来 </a:t>
            </a:r>
            <a:r>
              <a:rPr lang="en-US" b="1" dirty="0"/>
              <a:t>12</a:t>
            </a:r>
            <a:r>
              <a:rPr lang="zh-CN" altLang="en-US" b="1" dirty="0"/>
              <a:t>：</a:t>
            </a:r>
            <a:r>
              <a:rPr lang="en-US" b="1" dirty="0"/>
              <a:t>1-2</a:t>
            </a:r>
          </a:p>
          <a:p>
            <a:r>
              <a:rPr lang="zh-CN" altLang="en-US" b="1" dirty="0"/>
              <a:t>我们既有这许多的见证人，如同云彩围着我们，就当放下各样的重担，脱去容易缠累我们的罪，存心忍耐，奔那摆在我们前头的路程，仰望为我们信心创始成终的耶稣。</a:t>
            </a:r>
            <a:r>
              <a:rPr lang="en-US" b="1" dirty="0"/>
              <a:t> 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472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4112"/>
            <a:ext cx="836295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三．神要做我们随时的帮助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057400"/>
            <a:ext cx="8362950" cy="4495800"/>
          </a:xfrm>
        </p:spPr>
        <p:txBody>
          <a:bodyPr>
            <a:normAutofit/>
          </a:bodyPr>
          <a:lstStyle/>
          <a:p>
            <a:r>
              <a:rPr lang="zh-CN" altLang="en-US" b="1" dirty="0"/>
              <a:t>马太福音 </a:t>
            </a:r>
            <a:r>
              <a:rPr lang="en-US" b="1" dirty="0"/>
              <a:t>14:31</a:t>
            </a:r>
          </a:p>
          <a:p>
            <a:r>
              <a:rPr lang="zh-CN" altLang="en-US" b="1" dirty="0"/>
              <a:t>耶稣赶紧伸手拉住他，说：“你这小信的人哪，为什么疑惑呢？”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96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612" y="524112"/>
            <a:ext cx="8316338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三．神要做我们随时的帮助</a:t>
            </a:r>
            <a:endParaRPr lang="en-US" sz="4000" b="1" u="sng" dirty="0"/>
          </a:p>
        </p:txBody>
      </p:sp>
      <p:pic>
        <p:nvPicPr>
          <p:cNvPr id="6" name="Content Placeholder 5" descr="A picture containing water sport, sky, sport, swimming&#10;&#10;Description generated with very high confidence">
            <a:extLst>
              <a:ext uri="{FF2B5EF4-FFF2-40B4-BE49-F238E27FC236}">
                <a16:creationId xmlns:a16="http://schemas.microsoft.com/office/drawing/2014/main" id="{BE8453A5-AB77-49BD-B1D0-195841B68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12" y="1903650"/>
            <a:ext cx="3989571" cy="2242546"/>
          </a:xfrm>
        </p:spPr>
      </p:pic>
      <p:pic>
        <p:nvPicPr>
          <p:cNvPr id="8" name="Picture 7" descr="A picture containing outdoor, sky, grass, nature&#10;&#10;Description generated with very high confidence">
            <a:extLst>
              <a:ext uri="{FF2B5EF4-FFF2-40B4-BE49-F238E27FC236}">
                <a16:creationId xmlns:a16="http://schemas.microsoft.com/office/drawing/2014/main" id="{9D4A6D93-F539-4BD9-B12C-E790EB8463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855" y="3733800"/>
            <a:ext cx="4179971" cy="234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45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524112"/>
            <a:ext cx="834390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三．神要做我们随时的帮助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057400"/>
            <a:ext cx="8362950" cy="4495800"/>
          </a:xfrm>
        </p:spPr>
        <p:txBody>
          <a:bodyPr>
            <a:normAutofit/>
          </a:bodyPr>
          <a:lstStyle/>
          <a:p>
            <a:r>
              <a:rPr lang="zh-CN" altLang="en-US" b="1" dirty="0"/>
              <a:t>诗篇 </a:t>
            </a:r>
            <a:r>
              <a:rPr lang="en-US" b="1" dirty="0"/>
              <a:t>37:5</a:t>
            </a:r>
          </a:p>
          <a:p>
            <a:r>
              <a:rPr lang="zh-CN" altLang="en-US" b="1" dirty="0"/>
              <a:t>当将你的事交托耶和华，并倚靠他，他就必成全。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7077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524112"/>
            <a:ext cx="8343900" cy="1116012"/>
          </a:xfrm>
        </p:spPr>
        <p:txBody>
          <a:bodyPr>
            <a:noAutofit/>
          </a:bodyPr>
          <a:lstStyle/>
          <a:p>
            <a:r>
              <a:rPr lang="zh-CN" altLang="en-US" sz="4000" b="1" u="sng" dirty="0"/>
              <a:t>三．神要做我们随时的帮助</a:t>
            </a:r>
            <a:endParaRPr lang="en-US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057400"/>
            <a:ext cx="8362950" cy="4495800"/>
          </a:xfrm>
        </p:spPr>
        <p:txBody>
          <a:bodyPr>
            <a:normAutofit/>
          </a:bodyPr>
          <a:lstStyle/>
          <a:p>
            <a:r>
              <a:rPr lang="zh-CN" altLang="en-US" b="1" dirty="0"/>
              <a:t>马太福音 </a:t>
            </a:r>
            <a:r>
              <a:rPr lang="en-US" b="1" dirty="0"/>
              <a:t>14:32-33</a:t>
            </a:r>
          </a:p>
          <a:p>
            <a:r>
              <a:rPr lang="zh-CN" altLang="en-US" b="1" dirty="0"/>
              <a:t>他们上了船，风就住了。在船上的人都拜他，说：“你真是神的儿子了。”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88192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5108</TotalTime>
  <Words>820</Words>
  <Application>Microsoft Office PowerPoint</Application>
  <PresentationFormat>On-screen Show (4:3)</PresentationFormat>
  <Paragraphs>60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黑体</vt:lpstr>
      <vt:lpstr>Arial</vt:lpstr>
      <vt:lpstr>Calibri</vt:lpstr>
      <vt:lpstr>Office Theme</vt:lpstr>
      <vt:lpstr>PowerPoint Presentation</vt:lpstr>
      <vt:lpstr>PowerPoint Presentation</vt:lpstr>
      <vt:lpstr>一．神愿意让我们深入认识祂</vt:lpstr>
      <vt:lpstr>二．神关注我们经历的每件事</vt:lpstr>
      <vt:lpstr>二．神关注我们经历的每件事</vt:lpstr>
      <vt:lpstr>三．神要做我们随时的帮助</vt:lpstr>
      <vt:lpstr>三．神要做我们随时的帮助</vt:lpstr>
      <vt:lpstr>彼得的错误</vt:lpstr>
      <vt:lpstr>彼得的错误</vt:lpstr>
      <vt:lpstr>彼得的错误 – 做事凭经验</vt:lpstr>
      <vt:lpstr>彼得的错误 – 做事凭经验</vt:lpstr>
      <vt:lpstr>彼得的错误</vt:lpstr>
      <vt:lpstr>彼得的错误 – 不注目于耶稣</vt:lpstr>
      <vt:lpstr>三．神要做我们随时的帮助</vt:lpstr>
      <vt:lpstr>三．神要做我们随时的帮助</vt:lpstr>
      <vt:lpstr>三．神要做我们随时的帮助</vt:lpstr>
      <vt:lpstr>三．神要做我们随时的帮助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</dc:creator>
  <cp:lastModifiedBy>TTIP</cp:lastModifiedBy>
  <cp:revision>1254</cp:revision>
  <dcterms:created xsi:type="dcterms:W3CDTF">2006-08-16T00:00:00Z</dcterms:created>
  <dcterms:modified xsi:type="dcterms:W3CDTF">2019-02-24T16:26:25Z</dcterms:modified>
</cp:coreProperties>
</file>