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1" r:id="rId3"/>
    <p:sldId id="262" r:id="rId4"/>
    <p:sldId id="258" r:id="rId5"/>
    <p:sldId id="271" r:id="rId6"/>
    <p:sldId id="265" r:id="rId7"/>
    <p:sldId id="272" r:id="rId8"/>
    <p:sldId id="264" r:id="rId9"/>
    <p:sldId id="273" r:id="rId10"/>
    <p:sldId id="263" r:id="rId11"/>
    <p:sldId id="270" r:id="rId12"/>
    <p:sldId id="266" r:id="rId13"/>
    <p:sldId id="268" r:id="rId14"/>
    <p:sldId id="267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6" autoAdjust="0"/>
    <p:restoredTop sz="86724" autoAdjust="0"/>
  </p:normalViewPr>
  <p:slideViewPr>
    <p:cSldViewPr>
      <p:cViewPr>
        <p:scale>
          <a:sx n="75" d="100"/>
          <a:sy n="75" d="100"/>
        </p:scale>
        <p:origin x="523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EEA61-0FB3-494C-AE44-995302A61F9A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B6384-E6DF-4485-B085-9757A940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222885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Astonishing Authority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/>
            </a:br>
            <a:r>
              <a:rPr lang="zh-TW" altLang="en-US" dirty="0"/>
              <a:t>令人驚訝的權柄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 1:21-34</a:t>
            </a:r>
          </a:p>
          <a:p>
            <a:r>
              <a:rPr 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馬可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1:21-34</a:t>
            </a:r>
            <a:r>
              <a:rPr lang="en-US" b="1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Image result for sears catal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61356"/>
            <a:ext cx="8610600" cy="5980454"/>
          </a:xfrm>
          <a:prstGeom prst="rect">
            <a:avLst/>
          </a:prstGeom>
          <a:noFill/>
        </p:spPr>
      </p:pic>
      <p:pic>
        <p:nvPicPr>
          <p:cNvPr id="20484" name="Picture 4" descr="Image result for sears catalo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3009" y="0"/>
            <a:ext cx="510099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Ford Model T (1908)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8" name="Picture 4" descr="1925 Ford Model T tour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447800"/>
            <a:ext cx="6705600" cy="5029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Authority over </a:t>
            </a:r>
            <a:r>
              <a:rPr lang="en-US" b="1" u="sng" dirty="0"/>
              <a:t>Truth</a:t>
            </a:r>
            <a:r>
              <a:rPr lang="en-US" dirty="0"/>
              <a:t> (Mark 1:21-22)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b="1" i="1" baseline="30000" dirty="0"/>
              <a:t>21</a:t>
            </a:r>
            <a:r>
              <a:rPr lang="en-US" b="1" i="1" dirty="0"/>
              <a:t> And they went into Capernaum, and immediately on the Sabbath he entered the synagogue and was teaching.</a:t>
            </a:r>
            <a:endParaRPr lang="en-US" dirty="0"/>
          </a:p>
          <a:p>
            <a:r>
              <a:rPr lang="en-US" b="1" i="1" dirty="0"/>
              <a:t> </a:t>
            </a:r>
            <a:r>
              <a:rPr lang="en-US" b="1" i="1" baseline="30000" dirty="0"/>
              <a:t>22</a:t>
            </a:r>
            <a:r>
              <a:rPr lang="en-US" b="1" i="1" dirty="0"/>
              <a:t> And they were astonished at his teaching, for he taught them as one who had authority, and not as the scribes.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b="1" i="1" baseline="30000" dirty="0">
                <a:latin typeface="PMingLiU" panose="02020500000000000000" pitchFamily="18" charset="-120"/>
                <a:ea typeface="PMingLiU" panose="02020500000000000000" pitchFamily="18" charset="-120"/>
              </a:rPr>
              <a:t>21</a:t>
            </a:r>
            <a:r>
              <a:rPr lang="zh-TW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到了迦百農，耶穌就在安息日進了會堂教訓人</a:t>
            </a:r>
            <a:r>
              <a:rPr lang="en-US" altLang="zh-TW" b="1" dirty="0">
                <a:latin typeface="PMingLiU" panose="02020500000000000000" pitchFamily="18" charset="-120"/>
                <a:ea typeface="PMingLiU" panose="02020500000000000000" pitchFamily="18" charset="-120"/>
              </a:rPr>
              <a:t>,</a:t>
            </a:r>
            <a:r>
              <a:rPr lang="en-US" b="1" i="1" baseline="30000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</a:p>
          <a:p>
            <a:r>
              <a:rPr lang="en-US" b="1" i="1" baseline="30000" dirty="0">
                <a:latin typeface="PMingLiU" panose="02020500000000000000" pitchFamily="18" charset="-120"/>
                <a:ea typeface="PMingLiU" panose="02020500000000000000" pitchFamily="18" charset="-120"/>
              </a:rPr>
              <a:t>22</a:t>
            </a:r>
            <a:r>
              <a:rPr lang="zh-TW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眾人很希奇他的教訓。因為他教訓他們，正像有權柄的人，不像文士</a:t>
            </a:r>
            <a:endParaRPr lang="en-US" b="1" i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96C536-1A1C-46F4-A161-F0AA1D645BBE}"/>
              </a:ext>
            </a:extLst>
          </p:cNvPr>
          <p:cNvSpPr txBox="1">
            <a:spLocks/>
          </p:cNvSpPr>
          <p:nvPr/>
        </p:nvSpPr>
        <p:spPr>
          <a:xfrm>
            <a:off x="5334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在真理上的權柄</a:t>
            </a:r>
            <a:r>
              <a:rPr 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 (</a:t>
            </a:r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馬可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1:21-22</a:t>
            </a:r>
            <a:r>
              <a:rPr lang="en-US" b="1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04114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Authority over the </a:t>
            </a:r>
            <a:r>
              <a:rPr lang="en-US" b="1" u="sng" dirty="0"/>
              <a:t>Spiritual</a:t>
            </a:r>
            <a:br>
              <a:rPr lang="en-US" dirty="0"/>
            </a:br>
            <a:r>
              <a:rPr lang="en-US" dirty="0"/>
              <a:t>(Mark 1:23-28)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baseline="30000" dirty="0"/>
              <a:t>23</a:t>
            </a:r>
            <a:r>
              <a:rPr lang="en-US" b="1" i="1" dirty="0"/>
              <a:t> And immediately there was in their synagogue a man with an unclean spirit. And he cried out,</a:t>
            </a:r>
            <a:endParaRPr lang="en-US" dirty="0"/>
          </a:p>
          <a:p>
            <a:r>
              <a:rPr lang="en-US" b="1" i="1" dirty="0"/>
              <a:t> </a:t>
            </a:r>
            <a:r>
              <a:rPr lang="en-US" b="1" i="1" baseline="30000" dirty="0"/>
              <a:t>24</a:t>
            </a:r>
            <a:r>
              <a:rPr lang="en-US" b="1" i="1" dirty="0"/>
              <a:t> "What have you to do with us, Jesus of Nazareth? Have you come to destroy us? I know who you are-- the Holy One of God.“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baseline="30000" dirty="0">
                <a:latin typeface="+mn-ea"/>
              </a:rPr>
              <a:t>23</a:t>
            </a:r>
            <a:r>
              <a:rPr lang="zh-TW" altLang="en-US" b="1" dirty="0">
                <a:latin typeface="+mn-ea"/>
              </a:rPr>
              <a:t>在會堂裡有一個人，被污鬼附著。他喊叫說</a:t>
            </a:r>
            <a:endParaRPr lang="en-US" altLang="zh-TW" b="1" dirty="0">
              <a:latin typeface="+mn-ea"/>
            </a:endParaRPr>
          </a:p>
          <a:p>
            <a:r>
              <a:rPr lang="en-US" b="1" i="1" baseline="30000" dirty="0">
                <a:latin typeface="+mn-ea"/>
              </a:rPr>
              <a:t>24</a:t>
            </a:r>
            <a:r>
              <a:rPr lang="zh-TW" altLang="en-US" b="1" dirty="0">
                <a:latin typeface="+mn-ea"/>
              </a:rPr>
              <a:t>拿撒勒人耶穌，我們與你有甚麼相干，你來滅我們麼。我知道你是誰，乃是神的聖者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27E38FD-95EA-4237-8502-6588933A2360}"/>
              </a:ext>
            </a:extLst>
          </p:cNvPr>
          <p:cNvSpPr txBox="1">
            <a:spLocks/>
          </p:cNvSpPr>
          <p:nvPr/>
        </p:nvSpPr>
        <p:spPr>
          <a:xfrm>
            <a:off x="3048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在屬靈上的權柄</a:t>
            </a:r>
            <a:r>
              <a:rPr 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 (</a:t>
            </a:r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馬可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1:23-28</a:t>
            </a:r>
            <a:r>
              <a:rPr lang="en-US" b="1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03835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Authority over the </a:t>
            </a:r>
            <a:r>
              <a:rPr lang="en-US" b="1" u="sng" dirty="0"/>
              <a:t>Spiritual</a:t>
            </a:r>
            <a:br>
              <a:rPr lang="en-US" dirty="0"/>
            </a:br>
            <a:r>
              <a:rPr lang="en-US" dirty="0"/>
              <a:t>(Mark 1:23-28)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baseline="30000" dirty="0"/>
              <a:t>25</a:t>
            </a:r>
            <a:r>
              <a:rPr lang="en-US" b="1" i="1" dirty="0"/>
              <a:t> But Jesus rebuked him, saying, "Be silent, and come out of him!"</a:t>
            </a:r>
            <a:endParaRPr lang="en-US" dirty="0"/>
          </a:p>
          <a:p>
            <a:r>
              <a:rPr lang="en-US" b="1" i="1" dirty="0"/>
              <a:t> </a:t>
            </a:r>
            <a:r>
              <a:rPr lang="en-US" b="1" i="1" baseline="30000" dirty="0"/>
              <a:t>26</a:t>
            </a:r>
            <a:r>
              <a:rPr lang="en-US" b="1" i="1" dirty="0"/>
              <a:t> And the unclean spirit, convulsing him and crying out with a loud voice, came out of him.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754563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96C536-1A1C-46F4-A161-F0AA1D645BBE}"/>
              </a:ext>
            </a:extLst>
          </p:cNvPr>
          <p:cNvSpPr txBox="1">
            <a:spLocks/>
          </p:cNvSpPr>
          <p:nvPr/>
        </p:nvSpPr>
        <p:spPr>
          <a:xfrm>
            <a:off x="5334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在屬靈上的權柄</a:t>
            </a:r>
            <a:r>
              <a:rPr 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 (</a:t>
            </a:r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馬可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1:23-28</a:t>
            </a:r>
            <a:r>
              <a:rPr lang="en-US" b="1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166A128-B0BA-47D4-AC82-0EF8009F58F3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baseline="30000" dirty="0"/>
              <a:t>25</a:t>
            </a:r>
            <a:r>
              <a:rPr lang="zh-TW" altLang="en-US" b="1" dirty="0">
                <a:latin typeface="+mj-ea"/>
                <a:ea typeface="+mj-ea"/>
              </a:rPr>
              <a:t>耶穌責備他說，不要作聲，從這人身上出來罷。 </a:t>
            </a:r>
            <a:endParaRPr lang="en-US" altLang="zh-TW" b="1" dirty="0">
              <a:latin typeface="+mj-ea"/>
              <a:ea typeface="+mj-ea"/>
            </a:endParaRPr>
          </a:p>
          <a:p>
            <a:r>
              <a:rPr lang="en-US" b="1" i="1" baseline="30000" dirty="0">
                <a:latin typeface="+mj-ea"/>
                <a:ea typeface="+mj-ea"/>
              </a:rPr>
              <a:t>26</a:t>
            </a:r>
            <a:r>
              <a:rPr lang="zh-TW" altLang="en-US" b="1" dirty="0">
                <a:latin typeface="+mj-ea"/>
                <a:ea typeface="+mj-ea"/>
              </a:rPr>
              <a:t>污鬼叫那人抽了一陣瘋，大聲喊叫，就出來了。</a:t>
            </a:r>
            <a:endParaRPr lang="en-US" b="1" dirty="0">
              <a:latin typeface="+mj-ea"/>
              <a:ea typeface="+mj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178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Authority over the </a:t>
            </a:r>
            <a:r>
              <a:rPr lang="en-US" b="1" u="sng" dirty="0"/>
              <a:t>Spiritual</a:t>
            </a:r>
            <a:br>
              <a:rPr lang="en-US" dirty="0"/>
            </a:br>
            <a:r>
              <a:rPr lang="en-US" dirty="0"/>
              <a:t>(Mark 1:23-28)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b="1" i="1" baseline="30000" dirty="0"/>
              <a:t>27</a:t>
            </a:r>
            <a:r>
              <a:rPr lang="en-US" b="1" i="1" dirty="0"/>
              <a:t> And they were all amazed, so that they questioned among themselves, saying, "What is this? A new teaching with authority! He commands even the unclean spirits, and they obey him."</a:t>
            </a:r>
            <a:endParaRPr lang="en-US" dirty="0"/>
          </a:p>
          <a:p>
            <a:r>
              <a:rPr lang="en-US" b="1" i="1" baseline="30000" dirty="0"/>
              <a:t>28</a:t>
            </a:r>
            <a:r>
              <a:rPr lang="en-US" b="1" i="1" dirty="0"/>
              <a:t> And at once his fame spread everywhere throughout all the surrounding region of Galilee.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b="1" i="1" baseline="30000" dirty="0"/>
              <a:t>27</a:t>
            </a:r>
            <a:r>
              <a:rPr lang="zh-TW" altLang="en-US" b="1" dirty="0"/>
              <a:t>眾人都驚訝，以致彼此對問說，這是甚麼事，是個新道理阿。祂用權柄吩咐污鬼，連污鬼也聽從了祂。 </a:t>
            </a:r>
            <a:endParaRPr lang="en-US" altLang="zh-TW" b="1" dirty="0"/>
          </a:p>
          <a:p>
            <a:r>
              <a:rPr lang="en-US" b="1" i="1" baseline="30000" dirty="0"/>
              <a:t>28</a:t>
            </a:r>
            <a:r>
              <a:rPr lang="zh-TW" altLang="en-US" b="1" dirty="0"/>
              <a:t>耶穌的名聲，就傳遍了加利利的四方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96C536-1A1C-46F4-A161-F0AA1D645BBE}"/>
              </a:ext>
            </a:extLst>
          </p:cNvPr>
          <p:cNvSpPr txBox="1">
            <a:spLocks/>
          </p:cNvSpPr>
          <p:nvPr/>
        </p:nvSpPr>
        <p:spPr>
          <a:xfrm>
            <a:off x="5334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在屬靈上的權柄</a:t>
            </a:r>
            <a:r>
              <a:rPr 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 (</a:t>
            </a:r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馬可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1:23-28</a:t>
            </a:r>
            <a:r>
              <a:rPr lang="en-US" b="1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00440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Authority over the </a:t>
            </a:r>
            <a:r>
              <a:rPr lang="en-US" b="1" u="sng" dirty="0"/>
              <a:t>Physical</a:t>
            </a:r>
            <a:br>
              <a:rPr lang="en-US" dirty="0"/>
            </a:br>
            <a:r>
              <a:rPr lang="en-US" dirty="0"/>
              <a:t>(Mark 1:29-31)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i="1" baseline="30000" dirty="0"/>
              <a:t>29</a:t>
            </a:r>
            <a:r>
              <a:rPr lang="en-US" b="1" i="1" dirty="0"/>
              <a:t> And immediately he left the synagogue and entered the house of Simon and Andrew, with James and John.</a:t>
            </a:r>
            <a:endParaRPr lang="en-US" dirty="0"/>
          </a:p>
          <a:p>
            <a:r>
              <a:rPr lang="en-US" b="1" i="1" dirty="0"/>
              <a:t> </a:t>
            </a:r>
            <a:r>
              <a:rPr lang="en-US" b="1" i="1" baseline="30000" dirty="0"/>
              <a:t>30</a:t>
            </a:r>
            <a:r>
              <a:rPr lang="en-US" b="1" i="1" dirty="0"/>
              <a:t> Now Simon's mother-in-law lay ill with a fever, and immediately they told him about her.</a:t>
            </a:r>
            <a:endParaRPr lang="en-US" dirty="0"/>
          </a:p>
          <a:p>
            <a:r>
              <a:rPr lang="en-US" b="1" i="1" dirty="0"/>
              <a:t> </a:t>
            </a:r>
            <a:r>
              <a:rPr lang="en-US" b="1" i="1" baseline="30000" dirty="0"/>
              <a:t>31</a:t>
            </a:r>
            <a:r>
              <a:rPr lang="en-US" b="1" i="1" dirty="0"/>
              <a:t> And he came and took her by the hand and lifted her up, and the fever left her, and she began to serve them.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baseline="30000" dirty="0">
                <a:latin typeface="+mn-ea"/>
              </a:rPr>
              <a:t>29</a:t>
            </a:r>
            <a:r>
              <a:rPr lang="zh-TW" altLang="en-US" b="1" dirty="0">
                <a:latin typeface="+mn-ea"/>
              </a:rPr>
              <a:t>他們一出會堂，就同著雅各約翰，進了西門和安得烈的家。</a:t>
            </a:r>
            <a:r>
              <a:rPr lang="en-US" b="1" i="1" dirty="0">
                <a:latin typeface="+mn-ea"/>
              </a:rPr>
              <a:t> </a:t>
            </a:r>
          </a:p>
          <a:p>
            <a:r>
              <a:rPr lang="en-US" b="1" i="1" baseline="30000" dirty="0">
                <a:latin typeface="+mn-ea"/>
              </a:rPr>
              <a:t>30 </a:t>
            </a:r>
            <a:r>
              <a:rPr lang="zh-TW" altLang="en-US" b="1" dirty="0">
                <a:latin typeface="+mn-ea"/>
              </a:rPr>
              <a:t>西門的岳母，正害熱病躺著。就有人告訴耶穌。</a:t>
            </a:r>
            <a:r>
              <a:rPr lang="en-US" b="1" i="1" dirty="0">
                <a:latin typeface="+mn-ea"/>
              </a:rPr>
              <a:t> </a:t>
            </a:r>
          </a:p>
          <a:p>
            <a:r>
              <a:rPr lang="en-US" b="1" i="1" baseline="30000" dirty="0">
                <a:latin typeface="+mn-ea"/>
              </a:rPr>
              <a:t>31 </a:t>
            </a:r>
            <a:r>
              <a:rPr lang="zh-TW" altLang="en-US" b="1" dirty="0">
                <a:latin typeface="+mn-ea"/>
              </a:rPr>
              <a:t>耶穌進前拉著她的手，扶她起來，熱就退了，她就服事他們。</a:t>
            </a:r>
            <a:endParaRPr lang="en-US" b="1" dirty="0">
              <a:latin typeface="+mn-e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F53E5AB-7354-4AC4-BBD6-5EE2B5DDCAA1}"/>
              </a:ext>
            </a:extLst>
          </p:cNvPr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在身體上的權柄</a:t>
            </a:r>
            <a:r>
              <a:rPr 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 (</a:t>
            </a:r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馬可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２９－３１</a:t>
            </a:r>
            <a:r>
              <a:rPr 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48622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(Mark 1:32-34)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i="1" baseline="30000" dirty="0"/>
              <a:t>32</a:t>
            </a:r>
            <a:r>
              <a:rPr lang="en-US" b="1" i="1" dirty="0"/>
              <a:t> That evening at sundown they brought to him all who were sick or oppressed by demons.</a:t>
            </a:r>
            <a:endParaRPr lang="en-US" dirty="0"/>
          </a:p>
          <a:p>
            <a:r>
              <a:rPr lang="en-US" b="1" i="1" dirty="0"/>
              <a:t> </a:t>
            </a:r>
            <a:r>
              <a:rPr lang="en-US" b="1" i="1" baseline="30000" dirty="0"/>
              <a:t>33</a:t>
            </a:r>
            <a:r>
              <a:rPr lang="en-US" b="1" i="1" dirty="0"/>
              <a:t> And the whole city was gathered together at the door.</a:t>
            </a:r>
            <a:endParaRPr lang="en-US" dirty="0"/>
          </a:p>
          <a:p>
            <a:r>
              <a:rPr lang="en-US" b="1" i="1" dirty="0"/>
              <a:t> </a:t>
            </a:r>
            <a:r>
              <a:rPr lang="en-US" b="1" i="1" baseline="30000" dirty="0"/>
              <a:t>34</a:t>
            </a:r>
            <a:r>
              <a:rPr lang="en-US" b="1" i="1" dirty="0"/>
              <a:t> And he healed many who were sick with various diseases, and cast out many demons. And he would not permit the demons to speak, because they knew him.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結語</a:t>
            </a:r>
            <a:r>
              <a:rPr 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 (</a:t>
            </a:r>
            <a:r>
              <a:rPr lang="ja-JP" alt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馬可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1:32-34</a:t>
            </a:r>
            <a:r>
              <a:rPr lang="en-US" b="1" dirty="0"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baseline="30000" dirty="0">
                <a:latin typeface="+mn-ea"/>
              </a:rPr>
              <a:t>32 </a:t>
            </a:r>
            <a:r>
              <a:rPr lang="zh-TW" altLang="en-US" b="1" dirty="0">
                <a:latin typeface="+mn-ea"/>
              </a:rPr>
              <a:t>天晚日落的時候，有人帶著一切害病的，和被鬼附的，來到耶穌跟前。</a:t>
            </a:r>
            <a:r>
              <a:rPr lang="en-US" b="1" i="1" dirty="0">
                <a:latin typeface="+mn-ea"/>
              </a:rPr>
              <a:t> </a:t>
            </a:r>
          </a:p>
          <a:p>
            <a:r>
              <a:rPr lang="en-US" b="1" i="1" baseline="30000" dirty="0">
                <a:latin typeface="+mn-ea"/>
              </a:rPr>
              <a:t>33</a:t>
            </a:r>
            <a:r>
              <a:rPr lang="en-US" b="1" i="1" dirty="0">
                <a:latin typeface="+mn-ea"/>
              </a:rPr>
              <a:t> </a:t>
            </a:r>
            <a:r>
              <a:rPr lang="zh-TW" altLang="en-US" b="1" dirty="0">
                <a:latin typeface="+mn-ea"/>
              </a:rPr>
              <a:t>合城的人都聚集在門前。</a:t>
            </a:r>
            <a:endParaRPr lang="en-US" altLang="zh-TW" b="1" dirty="0">
              <a:latin typeface="+mn-ea"/>
            </a:endParaRPr>
          </a:p>
          <a:p>
            <a:r>
              <a:rPr lang="en-US" b="1" i="1" baseline="30000" dirty="0">
                <a:latin typeface="+mn-ea"/>
              </a:rPr>
              <a:t>34</a:t>
            </a:r>
            <a:r>
              <a:rPr lang="zh-TW" altLang="en-US" b="1" dirty="0">
                <a:latin typeface="+mn-ea"/>
              </a:rPr>
              <a:t>耶穌治好了許多害各樣病的人，又趕出許多鬼，不許鬼說話，因為鬼認識祂。</a:t>
            </a:r>
            <a:endParaRPr 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91613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3620</TotalTime>
  <Words>820</Words>
  <Application>Microsoft Office PowerPoint</Application>
  <PresentationFormat>On-screen Show (4:3)</PresentationFormat>
  <Paragraphs>45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新細明體</vt:lpstr>
      <vt:lpstr>新細明體</vt:lpstr>
      <vt:lpstr>Arial</vt:lpstr>
      <vt:lpstr>Calibri</vt:lpstr>
      <vt:lpstr>Times New Roman</vt:lpstr>
      <vt:lpstr>Office Theme</vt:lpstr>
      <vt:lpstr>Astonishing Authority  令人驚訝的權柄</vt:lpstr>
      <vt:lpstr>PowerPoint Presentation</vt:lpstr>
      <vt:lpstr>Ford Model T (1908)</vt:lpstr>
      <vt:lpstr>Authority over Truth (Mark 1:21-22)</vt:lpstr>
      <vt:lpstr>PowerPoint Presentation</vt:lpstr>
      <vt:lpstr>Authority over the Spiritual (Mark 1:23-28)</vt:lpstr>
      <vt:lpstr>PowerPoint Presentation</vt:lpstr>
      <vt:lpstr>Authority over the Spiritual (Mark 1:23-28)</vt:lpstr>
      <vt:lpstr>PowerPoint Presentation</vt:lpstr>
      <vt:lpstr>Authority over the Spiritual (Mark 1:23-28)</vt:lpstr>
      <vt:lpstr>PowerPoint Presentation</vt:lpstr>
      <vt:lpstr>Authority over the Physical (Mark 1:29-31)</vt:lpstr>
      <vt:lpstr>PowerPoint Presentation</vt:lpstr>
      <vt:lpstr>Conclusion (Mark 1:32-34)</vt:lpstr>
      <vt:lpstr>結語 (馬可 1:32-34)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Nguyen</dc:creator>
  <cp:lastModifiedBy>Kuo, Don</cp:lastModifiedBy>
  <cp:revision>21</cp:revision>
  <dcterms:created xsi:type="dcterms:W3CDTF">2006-08-16T00:00:00Z</dcterms:created>
  <dcterms:modified xsi:type="dcterms:W3CDTF">2018-12-30T00:11:46Z</dcterms:modified>
</cp:coreProperties>
</file>