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8" r:id="rId5"/>
    <p:sldId id="287" r:id="rId6"/>
    <p:sldId id="260" r:id="rId7"/>
    <p:sldId id="278" r:id="rId8"/>
    <p:sldId id="288" r:id="rId9"/>
    <p:sldId id="261" r:id="rId10"/>
    <p:sldId id="269" r:id="rId11"/>
    <p:sldId id="289" r:id="rId12"/>
    <p:sldId id="282" r:id="rId13"/>
    <p:sldId id="290" r:id="rId14"/>
    <p:sldId id="283" r:id="rId15"/>
    <p:sldId id="270" r:id="rId16"/>
    <p:sldId id="285" r:id="rId17"/>
    <p:sldId id="280" r:id="rId18"/>
    <p:sldId id="279" r:id="rId19"/>
    <p:sldId id="284" r:id="rId20"/>
    <p:sldId id="291" r:id="rId21"/>
    <p:sldId id="271" r:id="rId22"/>
    <p:sldId id="262" r:id="rId23"/>
    <p:sldId id="292" r:id="rId24"/>
    <p:sldId id="275" r:id="rId25"/>
    <p:sldId id="274" r:id="rId26"/>
    <p:sldId id="281" r:id="rId27"/>
    <p:sldId id="276" r:id="rId28"/>
    <p:sldId id="263" r:id="rId29"/>
    <p:sldId id="277" r:id="rId30"/>
    <p:sldId id="293" r:id="rId31"/>
    <p:sldId id="264" r:id="rId32"/>
    <p:sldId id="265" r:id="rId33"/>
    <p:sldId id="266" r:id="rId34"/>
    <p:sldId id="294" r:id="rId3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CFE7FB87-42AA-49A0-A395-1BEFEC76E38B}"/>
    <pc:docChg chg="undo custSel addSld delSld modSld sldOrd">
      <pc:chgData name="Jiasong Huang" userId="15496fe7-5392-414e-8083-e82aa8fdc3bc" providerId="ADAL" clId="{CFE7FB87-42AA-49A0-A395-1BEFEC76E38B}" dt="2018-04-26T16:00:43.794" v="5389" actId="20577"/>
      <pc:docMkLst>
        <pc:docMk/>
      </pc:docMkLst>
      <pc:sldChg chg="modSp">
        <pc:chgData name="Jiasong Huang" userId="15496fe7-5392-414e-8083-e82aa8fdc3bc" providerId="ADAL" clId="{CFE7FB87-42AA-49A0-A395-1BEFEC76E38B}" dt="2018-04-24T21:14:28.944" v="150" actId="20577"/>
        <pc:sldMkLst>
          <pc:docMk/>
          <pc:sldMk cId="1600415944" sldId="256"/>
        </pc:sldMkLst>
        <pc:spChg chg="mod">
          <ac:chgData name="Jiasong Huang" userId="15496fe7-5392-414e-8083-e82aa8fdc3bc" providerId="ADAL" clId="{CFE7FB87-42AA-49A0-A395-1BEFEC76E38B}" dt="2018-04-24T21:14:28.944" v="150" actId="20577"/>
          <ac:spMkLst>
            <pc:docMk/>
            <pc:sldMk cId="1600415944" sldId="256"/>
            <ac:spMk id="2" creationId="{417E1FC6-7E84-4F8E-BBAB-1E7BF4E84312}"/>
          </ac:spMkLst>
        </pc:spChg>
      </pc:sldChg>
      <pc:sldChg chg="modSp">
        <pc:chgData name="Jiasong Huang" userId="15496fe7-5392-414e-8083-e82aa8fdc3bc" providerId="ADAL" clId="{CFE7FB87-42AA-49A0-A395-1BEFEC76E38B}" dt="2018-04-25T20:35:20.441" v="4465" actId="20577"/>
        <pc:sldMkLst>
          <pc:docMk/>
          <pc:sldMk cId="1689987696" sldId="257"/>
        </pc:sldMkLst>
        <pc:spChg chg="mod">
          <ac:chgData name="Jiasong Huang" userId="15496fe7-5392-414e-8083-e82aa8fdc3bc" providerId="ADAL" clId="{CFE7FB87-42AA-49A0-A395-1BEFEC76E38B}" dt="2018-04-24T21:14:41.421" v="154" actId="255"/>
          <ac:spMkLst>
            <pc:docMk/>
            <pc:sldMk cId="1689987696" sldId="257"/>
            <ac:spMk id="2" creationId="{4464304E-EB59-4DA4-862C-5E125331A840}"/>
          </ac:spMkLst>
        </pc:spChg>
        <pc:spChg chg="mod">
          <ac:chgData name="Jiasong Huang" userId="15496fe7-5392-414e-8083-e82aa8fdc3bc" providerId="ADAL" clId="{CFE7FB87-42AA-49A0-A395-1BEFEC76E38B}" dt="2018-04-25T20:35:20.441" v="4465" actId="20577"/>
          <ac:spMkLst>
            <pc:docMk/>
            <pc:sldMk cId="1689987696" sldId="257"/>
            <ac:spMk id="3" creationId="{1B380967-645F-4AE3-8547-DAFEF6AD60C8}"/>
          </ac:spMkLst>
        </pc:spChg>
      </pc:sldChg>
      <pc:sldChg chg="modSp">
        <pc:chgData name="Jiasong Huang" userId="15496fe7-5392-414e-8083-e82aa8fdc3bc" providerId="ADAL" clId="{CFE7FB87-42AA-49A0-A395-1BEFEC76E38B}" dt="2018-04-26T15:48:41.882" v="5351" actId="20577"/>
        <pc:sldMkLst>
          <pc:docMk/>
          <pc:sldMk cId="159976610" sldId="258"/>
        </pc:sldMkLst>
        <pc:spChg chg="mod">
          <ac:chgData name="Jiasong Huang" userId="15496fe7-5392-414e-8083-e82aa8fdc3bc" providerId="ADAL" clId="{CFE7FB87-42AA-49A0-A395-1BEFEC76E38B}" dt="2018-04-26T15:48:41.882" v="5351" actId="20577"/>
          <ac:spMkLst>
            <pc:docMk/>
            <pc:sldMk cId="159976610" sldId="258"/>
            <ac:spMk id="3" creationId="{CE0B77FB-FE77-49F9-AFA9-F595315DD8B6}"/>
          </ac:spMkLst>
        </pc:spChg>
      </pc:sldChg>
      <pc:sldChg chg="modSp">
        <pc:chgData name="Jiasong Huang" userId="15496fe7-5392-414e-8083-e82aa8fdc3bc" providerId="ADAL" clId="{CFE7FB87-42AA-49A0-A395-1BEFEC76E38B}" dt="2018-04-24T22:01:58.594" v="2338" actId="255"/>
        <pc:sldMkLst>
          <pc:docMk/>
          <pc:sldMk cId="2848794434" sldId="259"/>
        </pc:sldMkLst>
        <pc:spChg chg="mod">
          <ac:chgData name="Jiasong Huang" userId="15496fe7-5392-414e-8083-e82aa8fdc3bc" providerId="ADAL" clId="{CFE7FB87-42AA-49A0-A395-1BEFEC76E38B}" dt="2018-04-24T22:01:58.594" v="2338" actId="255"/>
          <ac:spMkLst>
            <pc:docMk/>
            <pc:sldMk cId="2848794434" sldId="259"/>
            <ac:spMk id="3" creationId="{0AACE475-7798-4CDC-8E32-EBD70892FDE5}"/>
          </ac:spMkLst>
        </pc:spChg>
      </pc:sldChg>
      <pc:sldChg chg="modSp">
        <pc:chgData name="Jiasong Huang" userId="15496fe7-5392-414e-8083-e82aa8fdc3bc" providerId="ADAL" clId="{CFE7FB87-42AA-49A0-A395-1BEFEC76E38B}" dt="2018-04-25T21:00:02.817" v="4983" actId="20577"/>
        <pc:sldMkLst>
          <pc:docMk/>
          <pc:sldMk cId="1919416417" sldId="260"/>
        </pc:sldMkLst>
        <pc:spChg chg="mod">
          <ac:chgData name="Jiasong Huang" userId="15496fe7-5392-414e-8083-e82aa8fdc3bc" providerId="ADAL" clId="{CFE7FB87-42AA-49A0-A395-1BEFEC76E38B}" dt="2018-04-25T05:05:25.893" v="3925" actId="20577"/>
          <ac:spMkLst>
            <pc:docMk/>
            <pc:sldMk cId="1919416417" sldId="260"/>
            <ac:spMk id="2" creationId="{421F5586-C45F-4AE6-B479-186DAC4372C3}"/>
          </ac:spMkLst>
        </pc:spChg>
        <pc:spChg chg="mod">
          <ac:chgData name="Jiasong Huang" userId="15496fe7-5392-414e-8083-e82aa8fdc3bc" providerId="ADAL" clId="{CFE7FB87-42AA-49A0-A395-1BEFEC76E38B}" dt="2018-04-25T21:00:02.817" v="4983" actId="20577"/>
          <ac:spMkLst>
            <pc:docMk/>
            <pc:sldMk cId="1919416417" sldId="260"/>
            <ac:spMk id="3" creationId="{3B61F85A-5254-4F04-A1A3-6342DBA7605E}"/>
          </ac:spMkLst>
        </pc:spChg>
      </pc:sldChg>
      <pc:sldChg chg="modSp add">
        <pc:chgData name="Jiasong Huang" userId="15496fe7-5392-414e-8083-e82aa8fdc3bc" providerId="ADAL" clId="{CFE7FB87-42AA-49A0-A395-1BEFEC76E38B}" dt="2018-04-26T15:52:46.941" v="5363"/>
        <pc:sldMkLst>
          <pc:docMk/>
          <pc:sldMk cId="3622618558" sldId="261"/>
        </pc:sldMkLst>
        <pc:spChg chg="mod">
          <ac:chgData name="Jiasong Huang" userId="15496fe7-5392-414e-8083-e82aa8fdc3bc" providerId="ADAL" clId="{CFE7FB87-42AA-49A0-A395-1BEFEC76E38B}" dt="2018-04-26T15:52:46.941" v="5363"/>
          <ac:spMkLst>
            <pc:docMk/>
            <pc:sldMk cId="3622618558" sldId="261"/>
            <ac:spMk id="3" creationId="{FC87D9D7-3120-4479-BAB6-650F84CAF863}"/>
          </ac:spMkLst>
        </pc:spChg>
      </pc:sldChg>
      <pc:sldChg chg="modSp add">
        <pc:chgData name="Jiasong Huang" userId="15496fe7-5392-414e-8083-e82aa8fdc3bc" providerId="ADAL" clId="{CFE7FB87-42AA-49A0-A395-1BEFEC76E38B}" dt="2018-04-25T20:40:10.394" v="4538"/>
        <pc:sldMkLst>
          <pc:docMk/>
          <pc:sldMk cId="3033687260" sldId="262"/>
        </pc:sldMkLst>
        <pc:spChg chg="mod">
          <ac:chgData name="Jiasong Huang" userId="15496fe7-5392-414e-8083-e82aa8fdc3bc" providerId="ADAL" clId="{CFE7FB87-42AA-49A0-A395-1BEFEC76E38B}" dt="2018-04-25T20:40:10.394" v="4538"/>
          <ac:spMkLst>
            <pc:docMk/>
            <pc:sldMk cId="3033687260" sldId="262"/>
            <ac:spMk id="3" creationId="{4F67E2E3-416D-4E65-8A3E-37441D540F85}"/>
          </ac:spMkLst>
        </pc:spChg>
      </pc:sldChg>
      <pc:sldChg chg="modSp add">
        <pc:chgData name="Jiasong Huang" userId="15496fe7-5392-414e-8083-e82aa8fdc3bc" providerId="ADAL" clId="{CFE7FB87-42AA-49A0-A395-1BEFEC76E38B}" dt="2018-04-25T04:59:24.628" v="3883" actId="20577"/>
        <pc:sldMkLst>
          <pc:docMk/>
          <pc:sldMk cId="1431710123" sldId="263"/>
        </pc:sldMkLst>
        <pc:spChg chg="mod">
          <ac:chgData name="Jiasong Huang" userId="15496fe7-5392-414e-8083-e82aa8fdc3bc" providerId="ADAL" clId="{CFE7FB87-42AA-49A0-A395-1BEFEC76E38B}" dt="2018-04-25T04:59:24.628" v="3883" actId="20577"/>
          <ac:spMkLst>
            <pc:docMk/>
            <pc:sldMk cId="1431710123" sldId="263"/>
            <ac:spMk id="3" creationId="{21BA8371-F8ED-4DF9-B92D-0894BBC02AE4}"/>
          </ac:spMkLst>
        </pc:spChg>
      </pc:sldChg>
      <pc:sldChg chg="modSp add">
        <pc:chgData name="Jiasong Huang" userId="15496fe7-5392-414e-8083-e82aa8fdc3bc" providerId="ADAL" clId="{CFE7FB87-42AA-49A0-A395-1BEFEC76E38B}" dt="2018-04-24T21:40:39.368" v="1665" actId="115"/>
        <pc:sldMkLst>
          <pc:docMk/>
          <pc:sldMk cId="1060487621" sldId="264"/>
        </pc:sldMkLst>
        <pc:spChg chg="mod">
          <ac:chgData name="Jiasong Huang" userId="15496fe7-5392-414e-8083-e82aa8fdc3bc" providerId="ADAL" clId="{CFE7FB87-42AA-49A0-A395-1BEFEC76E38B}" dt="2018-04-24T21:40:39.368" v="1665" actId="115"/>
          <ac:spMkLst>
            <pc:docMk/>
            <pc:sldMk cId="1060487621" sldId="264"/>
            <ac:spMk id="3" creationId="{D6FCB7F2-74B0-438C-AA79-EBB7E5C7455E}"/>
          </ac:spMkLst>
        </pc:spChg>
      </pc:sldChg>
      <pc:sldChg chg="modSp add">
        <pc:chgData name="Jiasong Huang" userId="15496fe7-5392-414e-8083-e82aa8fdc3bc" providerId="ADAL" clId="{CFE7FB87-42AA-49A0-A395-1BEFEC76E38B}" dt="2018-04-25T05:00:11.408" v="3889" actId="20577"/>
        <pc:sldMkLst>
          <pc:docMk/>
          <pc:sldMk cId="2751532956" sldId="265"/>
        </pc:sldMkLst>
        <pc:spChg chg="mod">
          <ac:chgData name="Jiasong Huang" userId="15496fe7-5392-414e-8083-e82aa8fdc3bc" providerId="ADAL" clId="{CFE7FB87-42AA-49A0-A395-1BEFEC76E38B}" dt="2018-04-25T05:00:11.408" v="3889" actId="20577"/>
          <ac:spMkLst>
            <pc:docMk/>
            <pc:sldMk cId="2751532956" sldId="265"/>
            <ac:spMk id="3" creationId="{9D88547E-6398-460E-B5A5-A12705DBE5DD}"/>
          </ac:spMkLst>
        </pc:spChg>
      </pc:sldChg>
      <pc:sldChg chg="modSp add">
        <pc:chgData name="Jiasong Huang" userId="15496fe7-5392-414e-8083-e82aa8fdc3bc" providerId="ADAL" clId="{CFE7FB87-42AA-49A0-A395-1BEFEC76E38B}" dt="2018-04-24T22:06:32.739" v="2401" actId="255"/>
        <pc:sldMkLst>
          <pc:docMk/>
          <pc:sldMk cId="1279822004" sldId="266"/>
        </pc:sldMkLst>
        <pc:spChg chg="mod">
          <ac:chgData name="Jiasong Huang" userId="15496fe7-5392-414e-8083-e82aa8fdc3bc" providerId="ADAL" clId="{CFE7FB87-42AA-49A0-A395-1BEFEC76E38B}" dt="2018-04-24T22:06:32.739" v="2401" actId="255"/>
          <ac:spMkLst>
            <pc:docMk/>
            <pc:sldMk cId="1279822004" sldId="266"/>
            <ac:spMk id="3" creationId="{1915BCB1-17D0-4793-A14D-B1D5ECA35F27}"/>
          </ac:spMkLst>
        </pc:spChg>
      </pc:sldChg>
      <pc:sldChg chg="modSp add del">
        <pc:chgData name="Jiasong Huang" userId="15496fe7-5392-414e-8083-e82aa8fdc3bc" providerId="ADAL" clId="{CFE7FB87-42AA-49A0-A395-1BEFEC76E38B}" dt="2018-04-25T05:04:53.439" v="3910" actId="2696"/>
        <pc:sldMkLst>
          <pc:docMk/>
          <pc:sldMk cId="3691417071" sldId="267"/>
        </pc:sldMkLst>
        <pc:spChg chg="mod">
          <ac:chgData name="Jiasong Huang" userId="15496fe7-5392-414e-8083-e82aa8fdc3bc" providerId="ADAL" clId="{CFE7FB87-42AA-49A0-A395-1BEFEC76E38B}" dt="2018-04-25T04:40:23.794" v="3357" actId="2696"/>
          <ac:spMkLst>
            <pc:docMk/>
            <pc:sldMk cId="3691417071" sldId="267"/>
            <ac:spMk id="3" creationId="{E2BF36A7-2517-46CF-A04B-B641D62B86E1}"/>
          </ac:spMkLst>
        </pc:spChg>
      </pc:sldChg>
      <pc:sldChg chg="modSp add del">
        <pc:chgData name="Jiasong Huang" userId="15496fe7-5392-414e-8083-e82aa8fdc3bc" providerId="ADAL" clId="{CFE7FB87-42AA-49A0-A395-1BEFEC76E38B}" dt="2018-04-25T05:04:48.807" v="3908" actId="2696"/>
        <pc:sldMkLst>
          <pc:docMk/>
          <pc:sldMk cId="772522862" sldId="268"/>
        </pc:sldMkLst>
        <pc:spChg chg="mod">
          <ac:chgData name="Jiasong Huang" userId="15496fe7-5392-414e-8083-e82aa8fdc3bc" providerId="ADAL" clId="{CFE7FB87-42AA-49A0-A395-1BEFEC76E38B}" dt="2018-04-25T04:39:19.883" v="3356" actId="2696"/>
          <ac:spMkLst>
            <pc:docMk/>
            <pc:sldMk cId="772522862" sldId="268"/>
            <ac:spMk id="3" creationId="{F711D493-251E-459B-9141-E4E47C07E4D3}"/>
          </ac:spMkLst>
        </pc:spChg>
      </pc:sldChg>
      <pc:sldChg chg="modSp add ord">
        <pc:chgData name="Jiasong Huang" userId="15496fe7-5392-414e-8083-e82aa8fdc3bc" providerId="ADAL" clId="{CFE7FB87-42AA-49A0-A395-1BEFEC76E38B}" dt="2018-04-26T15:55:55.370" v="5367" actId="20577"/>
        <pc:sldMkLst>
          <pc:docMk/>
          <pc:sldMk cId="1502369515" sldId="269"/>
        </pc:sldMkLst>
        <pc:spChg chg="mod">
          <ac:chgData name="Jiasong Huang" userId="15496fe7-5392-414e-8083-e82aa8fdc3bc" providerId="ADAL" clId="{CFE7FB87-42AA-49A0-A395-1BEFEC76E38B}" dt="2018-04-26T15:55:55.370" v="5367" actId="20577"/>
          <ac:spMkLst>
            <pc:docMk/>
            <pc:sldMk cId="1502369515" sldId="269"/>
            <ac:spMk id="3" creationId="{990A639D-4A4D-4EB4-9FFA-9FFDCFFFA83A}"/>
          </ac:spMkLst>
        </pc:spChg>
      </pc:sldChg>
      <pc:sldChg chg="modSp add">
        <pc:chgData name="Jiasong Huang" userId="15496fe7-5392-414e-8083-e82aa8fdc3bc" providerId="ADAL" clId="{CFE7FB87-42AA-49A0-A395-1BEFEC76E38B}" dt="2018-04-25T17:07:52.854" v="4413"/>
        <pc:sldMkLst>
          <pc:docMk/>
          <pc:sldMk cId="4193331093" sldId="270"/>
        </pc:sldMkLst>
        <pc:spChg chg="mod">
          <ac:chgData name="Jiasong Huang" userId="15496fe7-5392-414e-8083-e82aa8fdc3bc" providerId="ADAL" clId="{CFE7FB87-42AA-49A0-A395-1BEFEC76E38B}" dt="2018-04-25T17:07:52.854" v="4413"/>
          <ac:spMkLst>
            <pc:docMk/>
            <pc:sldMk cId="4193331093" sldId="270"/>
            <ac:spMk id="3" creationId="{6DC693F4-33E6-43DD-AB8D-7F83BBA1E686}"/>
          </ac:spMkLst>
        </pc:spChg>
      </pc:sldChg>
      <pc:sldChg chg="modSp add">
        <pc:chgData name="Jiasong Huang" userId="15496fe7-5392-414e-8083-e82aa8fdc3bc" providerId="ADAL" clId="{CFE7FB87-42AA-49A0-A395-1BEFEC76E38B}" dt="2018-04-25T04:26:17.962" v="3118" actId="255"/>
        <pc:sldMkLst>
          <pc:docMk/>
          <pc:sldMk cId="1247001729" sldId="271"/>
        </pc:sldMkLst>
        <pc:spChg chg="mod">
          <ac:chgData name="Jiasong Huang" userId="15496fe7-5392-414e-8083-e82aa8fdc3bc" providerId="ADAL" clId="{CFE7FB87-42AA-49A0-A395-1BEFEC76E38B}" dt="2018-04-25T04:26:17.962" v="3118" actId="255"/>
          <ac:spMkLst>
            <pc:docMk/>
            <pc:sldMk cId="1247001729" sldId="271"/>
            <ac:spMk id="3" creationId="{0FB1073B-0773-4A3C-B617-5892A8C9B449}"/>
          </ac:spMkLst>
        </pc:spChg>
      </pc:sldChg>
      <pc:sldChg chg="modSp add del">
        <pc:chgData name="Jiasong Huang" userId="15496fe7-5392-414e-8083-e82aa8fdc3bc" providerId="ADAL" clId="{CFE7FB87-42AA-49A0-A395-1BEFEC76E38B}" dt="2018-04-25T20:39:09.499" v="4509" actId="2696"/>
        <pc:sldMkLst>
          <pc:docMk/>
          <pc:sldMk cId="1133984490" sldId="272"/>
        </pc:sldMkLst>
        <pc:spChg chg="mod">
          <ac:chgData name="Jiasong Huang" userId="15496fe7-5392-414e-8083-e82aa8fdc3bc" providerId="ADAL" clId="{CFE7FB87-42AA-49A0-A395-1BEFEC76E38B}" dt="2018-04-25T17:12:23.695" v="4462" actId="20577"/>
          <ac:spMkLst>
            <pc:docMk/>
            <pc:sldMk cId="1133984490" sldId="272"/>
            <ac:spMk id="3" creationId="{0AC8C3C5-2ED1-4951-AA86-20893B0EDD48}"/>
          </ac:spMkLst>
        </pc:spChg>
      </pc:sldChg>
      <pc:sldChg chg="modSp add del">
        <pc:chgData name="Jiasong Huang" userId="15496fe7-5392-414e-8083-e82aa8fdc3bc" providerId="ADAL" clId="{CFE7FB87-42AA-49A0-A395-1BEFEC76E38B}" dt="2018-04-25T05:04:51.665" v="3909" actId="2696"/>
        <pc:sldMkLst>
          <pc:docMk/>
          <pc:sldMk cId="2851770391" sldId="273"/>
        </pc:sldMkLst>
        <pc:spChg chg="mod">
          <ac:chgData name="Jiasong Huang" userId="15496fe7-5392-414e-8083-e82aa8fdc3bc" providerId="ADAL" clId="{CFE7FB87-42AA-49A0-A395-1BEFEC76E38B}" dt="2018-04-25T04:38:21.627" v="3347" actId="255"/>
          <ac:spMkLst>
            <pc:docMk/>
            <pc:sldMk cId="2851770391" sldId="273"/>
            <ac:spMk id="3" creationId="{862CE305-1462-4721-83A7-2A7CA5EF23B5}"/>
          </ac:spMkLst>
        </pc:spChg>
      </pc:sldChg>
      <pc:sldChg chg="modSp add ord">
        <pc:chgData name="Jiasong Huang" userId="15496fe7-5392-414e-8083-e82aa8fdc3bc" providerId="ADAL" clId="{CFE7FB87-42AA-49A0-A395-1BEFEC76E38B}" dt="2018-04-25T20:58:17.329" v="4968"/>
        <pc:sldMkLst>
          <pc:docMk/>
          <pc:sldMk cId="3148569033" sldId="274"/>
        </pc:sldMkLst>
        <pc:spChg chg="mod">
          <ac:chgData name="Jiasong Huang" userId="15496fe7-5392-414e-8083-e82aa8fdc3bc" providerId="ADAL" clId="{CFE7FB87-42AA-49A0-A395-1BEFEC76E38B}" dt="2018-04-25T20:58:17.329" v="4968"/>
          <ac:spMkLst>
            <pc:docMk/>
            <pc:sldMk cId="3148569033" sldId="274"/>
            <ac:spMk id="3" creationId="{D38F1057-89DA-4C83-B3E5-7CC531D130C4}"/>
          </ac:spMkLst>
        </pc:spChg>
      </pc:sldChg>
      <pc:sldChg chg="modSp add">
        <pc:chgData name="Jiasong Huang" userId="15496fe7-5392-414e-8083-e82aa8fdc3bc" providerId="ADAL" clId="{CFE7FB87-42AA-49A0-A395-1BEFEC76E38B}" dt="2018-04-25T20:48:05.420" v="4714" actId="115"/>
        <pc:sldMkLst>
          <pc:docMk/>
          <pc:sldMk cId="849776936" sldId="275"/>
        </pc:sldMkLst>
        <pc:spChg chg="mod">
          <ac:chgData name="Jiasong Huang" userId="15496fe7-5392-414e-8083-e82aa8fdc3bc" providerId="ADAL" clId="{CFE7FB87-42AA-49A0-A395-1BEFEC76E38B}" dt="2018-04-25T20:48:05.420" v="4714" actId="115"/>
          <ac:spMkLst>
            <pc:docMk/>
            <pc:sldMk cId="849776936" sldId="275"/>
            <ac:spMk id="3" creationId="{A81DBE59-68A6-4795-9C37-3EEFCCFEFA91}"/>
          </ac:spMkLst>
        </pc:spChg>
      </pc:sldChg>
      <pc:sldChg chg="modSp add">
        <pc:chgData name="Jiasong Huang" userId="15496fe7-5392-414e-8083-e82aa8fdc3bc" providerId="ADAL" clId="{CFE7FB87-42AA-49A0-A395-1BEFEC76E38B}" dt="2018-04-25T20:54:40.442" v="4861"/>
        <pc:sldMkLst>
          <pc:docMk/>
          <pc:sldMk cId="37961320" sldId="276"/>
        </pc:sldMkLst>
        <pc:spChg chg="mod">
          <ac:chgData name="Jiasong Huang" userId="15496fe7-5392-414e-8083-e82aa8fdc3bc" providerId="ADAL" clId="{CFE7FB87-42AA-49A0-A395-1BEFEC76E38B}" dt="2018-04-25T20:54:40.442" v="4861"/>
          <ac:spMkLst>
            <pc:docMk/>
            <pc:sldMk cId="37961320" sldId="276"/>
            <ac:spMk id="3" creationId="{5ED6519C-7173-41F7-90A9-6718C7BBAD5A}"/>
          </ac:spMkLst>
        </pc:spChg>
      </pc:sldChg>
      <pc:sldChg chg="modSp add">
        <pc:chgData name="Jiasong Huang" userId="15496fe7-5392-414e-8083-e82aa8fdc3bc" providerId="ADAL" clId="{CFE7FB87-42AA-49A0-A395-1BEFEC76E38B}" dt="2018-04-25T21:27:34.224" v="5335"/>
        <pc:sldMkLst>
          <pc:docMk/>
          <pc:sldMk cId="911694217" sldId="277"/>
        </pc:sldMkLst>
        <pc:spChg chg="mod">
          <ac:chgData name="Jiasong Huang" userId="15496fe7-5392-414e-8083-e82aa8fdc3bc" providerId="ADAL" clId="{CFE7FB87-42AA-49A0-A395-1BEFEC76E38B}" dt="2018-04-25T21:27:34.224" v="5335"/>
          <ac:spMkLst>
            <pc:docMk/>
            <pc:sldMk cId="911694217" sldId="277"/>
            <ac:spMk id="3" creationId="{EAD01277-6DB3-47A6-8821-02758C87C1BE}"/>
          </ac:spMkLst>
        </pc:spChg>
      </pc:sldChg>
      <pc:sldChg chg="addSp delSp modSp add">
        <pc:chgData name="Jiasong Huang" userId="15496fe7-5392-414e-8083-e82aa8fdc3bc" providerId="ADAL" clId="{CFE7FB87-42AA-49A0-A395-1BEFEC76E38B}" dt="2018-04-25T05:11:59.798" v="4184" actId="20577"/>
        <pc:sldMkLst>
          <pc:docMk/>
          <pc:sldMk cId="544177139" sldId="278"/>
        </pc:sldMkLst>
        <pc:spChg chg="mod">
          <ac:chgData name="Jiasong Huang" userId="15496fe7-5392-414e-8083-e82aa8fdc3bc" providerId="ADAL" clId="{CFE7FB87-42AA-49A0-A395-1BEFEC76E38B}" dt="2018-04-25T05:11:59.798" v="4184" actId="20577"/>
          <ac:spMkLst>
            <pc:docMk/>
            <pc:sldMk cId="544177139" sldId="278"/>
            <ac:spMk id="3" creationId="{01A3121D-96A0-42D6-BD5C-7C3B48BDD36D}"/>
          </ac:spMkLst>
        </pc:spChg>
        <pc:graphicFrameChg chg="add del">
          <ac:chgData name="Jiasong Huang" userId="15496fe7-5392-414e-8083-e82aa8fdc3bc" providerId="ADAL" clId="{CFE7FB87-42AA-49A0-A395-1BEFEC76E38B}" dt="2018-04-25T05:11:09.578" v="4151" actId="20577"/>
          <ac:graphicFrameMkLst>
            <pc:docMk/>
            <pc:sldMk cId="544177139" sldId="278"/>
            <ac:graphicFrameMk id="4" creationId="{80DA1158-FE6B-4DAC-8447-D62061D7D1F7}"/>
          </ac:graphicFrameMkLst>
        </pc:graphicFrameChg>
      </pc:sldChg>
      <pc:sldChg chg="modSp add ord">
        <pc:chgData name="Jiasong Huang" userId="15496fe7-5392-414e-8083-e82aa8fdc3bc" providerId="ADAL" clId="{CFE7FB87-42AA-49A0-A395-1BEFEC76E38B}" dt="2018-04-26T16:00:43.794" v="5389" actId="20577"/>
        <pc:sldMkLst>
          <pc:docMk/>
          <pc:sldMk cId="1773084462" sldId="279"/>
        </pc:sldMkLst>
        <pc:spChg chg="mod">
          <ac:chgData name="Jiasong Huang" userId="15496fe7-5392-414e-8083-e82aa8fdc3bc" providerId="ADAL" clId="{CFE7FB87-42AA-49A0-A395-1BEFEC76E38B}" dt="2018-04-26T16:00:43.794" v="5389" actId="20577"/>
          <ac:spMkLst>
            <pc:docMk/>
            <pc:sldMk cId="1773084462" sldId="279"/>
            <ac:spMk id="3" creationId="{3BBDAB3F-D3C4-4FC9-8482-1037111F95EC}"/>
          </ac:spMkLst>
        </pc:spChg>
      </pc:sldChg>
      <pc:sldChg chg="modSp add">
        <pc:chgData name="Jiasong Huang" userId="15496fe7-5392-414e-8083-e82aa8fdc3bc" providerId="ADAL" clId="{CFE7FB87-42AA-49A0-A395-1BEFEC76E38B}" dt="2018-04-25T21:26:20.003" v="5321" actId="14"/>
        <pc:sldMkLst>
          <pc:docMk/>
          <pc:sldMk cId="2090201982" sldId="280"/>
        </pc:sldMkLst>
        <pc:spChg chg="mod">
          <ac:chgData name="Jiasong Huang" userId="15496fe7-5392-414e-8083-e82aa8fdc3bc" providerId="ADAL" clId="{CFE7FB87-42AA-49A0-A395-1BEFEC76E38B}" dt="2018-04-25T21:26:20.003" v="5321" actId="14"/>
          <ac:spMkLst>
            <pc:docMk/>
            <pc:sldMk cId="2090201982" sldId="280"/>
            <ac:spMk id="3" creationId="{B62ACA28-26B8-4F69-A01B-4386E9070C1F}"/>
          </ac:spMkLst>
        </pc:spChg>
      </pc:sldChg>
      <pc:sldChg chg="modSp add del">
        <pc:chgData name="Jiasong Huang" userId="15496fe7-5392-414e-8083-e82aa8fdc3bc" providerId="ADAL" clId="{CFE7FB87-42AA-49A0-A395-1BEFEC76E38B}" dt="2018-04-25T20:42:32.015" v="4660" actId="2696"/>
        <pc:sldMkLst>
          <pc:docMk/>
          <pc:sldMk cId="665971487" sldId="281"/>
        </pc:sldMkLst>
        <pc:spChg chg="mod">
          <ac:chgData name="Jiasong Huang" userId="15496fe7-5392-414e-8083-e82aa8fdc3bc" providerId="ADAL" clId="{CFE7FB87-42AA-49A0-A395-1BEFEC76E38B}" dt="2018-04-25T20:41:31.193" v="4597" actId="20577"/>
          <ac:spMkLst>
            <pc:docMk/>
            <pc:sldMk cId="665971487" sldId="281"/>
            <ac:spMk id="3" creationId="{FA704B22-703B-445F-84B0-7DB433C8343C}"/>
          </ac:spMkLst>
        </pc:spChg>
      </pc:sldChg>
      <pc:sldChg chg="modSp add">
        <pc:chgData name="Jiasong Huang" userId="15496fe7-5392-414e-8083-e82aa8fdc3bc" providerId="ADAL" clId="{CFE7FB87-42AA-49A0-A395-1BEFEC76E38B}" dt="2018-04-25T21:22:44.292" v="5296" actId="20577"/>
        <pc:sldMkLst>
          <pc:docMk/>
          <pc:sldMk cId="810208262" sldId="281"/>
        </pc:sldMkLst>
        <pc:spChg chg="mod">
          <ac:chgData name="Jiasong Huang" userId="15496fe7-5392-414e-8083-e82aa8fdc3bc" providerId="ADAL" clId="{CFE7FB87-42AA-49A0-A395-1BEFEC76E38B}" dt="2018-04-25T21:22:44.292" v="5296" actId="20577"/>
          <ac:spMkLst>
            <pc:docMk/>
            <pc:sldMk cId="810208262" sldId="281"/>
            <ac:spMk id="3" creationId="{89B41371-F313-42BE-960C-9FB0DC9F1FC3}"/>
          </ac:spMkLst>
        </pc:spChg>
      </pc:sldChg>
      <pc:sldChg chg="modSp add">
        <pc:chgData name="Jiasong Huang" userId="15496fe7-5392-414e-8083-e82aa8fdc3bc" providerId="ADAL" clId="{CFE7FB87-42AA-49A0-A395-1BEFEC76E38B}" dt="2018-04-25T21:17:36.299" v="5286" actId="20577"/>
        <pc:sldMkLst>
          <pc:docMk/>
          <pc:sldMk cId="788823275" sldId="282"/>
        </pc:sldMkLst>
        <pc:spChg chg="mod">
          <ac:chgData name="Jiasong Huang" userId="15496fe7-5392-414e-8083-e82aa8fdc3bc" providerId="ADAL" clId="{CFE7FB87-42AA-49A0-A395-1BEFEC76E38B}" dt="2018-04-25T21:17:36.299" v="5286" actId="20577"/>
          <ac:spMkLst>
            <pc:docMk/>
            <pc:sldMk cId="788823275" sldId="282"/>
            <ac:spMk id="3" creationId="{DE729B50-C12A-4015-91D3-49677D69211E}"/>
          </ac:spMkLst>
        </pc:spChg>
      </pc:sldChg>
      <pc:sldChg chg="modSp add del">
        <pc:chgData name="Jiasong Huang" userId="15496fe7-5392-414e-8083-e82aa8fdc3bc" providerId="ADAL" clId="{CFE7FB87-42AA-49A0-A395-1BEFEC76E38B}" dt="2018-04-25T20:56:34.107" v="4953" actId="2696"/>
        <pc:sldMkLst>
          <pc:docMk/>
          <pc:sldMk cId="971434395" sldId="282"/>
        </pc:sldMkLst>
        <pc:spChg chg="mod">
          <ac:chgData name="Jiasong Huang" userId="15496fe7-5392-414e-8083-e82aa8fdc3bc" providerId="ADAL" clId="{CFE7FB87-42AA-49A0-A395-1BEFEC76E38B}" dt="2018-04-25T20:56:29.777" v="4952" actId="20577"/>
          <ac:spMkLst>
            <pc:docMk/>
            <pc:sldMk cId="971434395" sldId="282"/>
            <ac:spMk id="3" creationId="{018CD32C-5009-4FC5-A5D4-B76E5AE51F83}"/>
          </ac:spMkLst>
        </pc:spChg>
      </pc:sldChg>
      <pc:sldChg chg="modSp add">
        <pc:chgData name="Jiasong Huang" userId="15496fe7-5392-414e-8083-e82aa8fdc3bc" providerId="ADAL" clId="{CFE7FB87-42AA-49A0-A395-1BEFEC76E38B}" dt="2018-04-25T21:06:07.390" v="5127" actId="255"/>
        <pc:sldMkLst>
          <pc:docMk/>
          <pc:sldMk cId="1451110713" sldId="283"/>
        </pc:sldMkLst>
        <pc:spChg chg="mod">
          <ac:chgData name="Jiasong Huang" userId="15496fe7-5392-414e-8083-e82aa8fdc3bc" providerId="ADAL" clId="{CFE7FB87-42AA-49A0-A395-1BEFEC76E38B}" dt="2018-04-25T21:06:07.390" v="5127" actId="255"/>
          <ac:spMkLst>
            <pc:docMk/>
            <pc:sldMk cId="1451110713" sldId="283"/>
            <ac:spMk id="3" creationId="{28404FBA-8AE3-4424-AFF5-6124FDAFB32A}"/>
          </ac:spMkLst>
        </pc:spChg>
      </pc:sldChg>
      <pc:sldChg chg="modSp add">
        <pc:chgData name="Jiasong Huang" userId="15496fe7-5392-414e-8083-e82aa8fdc3bc" providerId="ADAL" clId="{CFE7FB87-42AA-49A0-A395-1BEFEC76E38B}" dt="2018-04-25T21:16:32.155" v="5250"/>
        <pc:sldMkLst>
          <pc:docMk/>
          <pc:sldMk cId="3228933761" sldId="284"/>
        </pc:sldMkLst>
        <pc:spChg chg="mod">
          <ac:chgData name="Jiasong Huang" userId="15496fe7-5392-414e-8083-e82aa8fdc3bc" providerId="ADAL" clId="{CFE7FB87-42AA-49A0-A395-1BEFEC76E38B}" dt="2018-04-25T21:16:32.155" v="5250"/>
          <ac:spMkLst>
            <pc:docMk/>
            <pc:sldMk cId="3228933761" sldId="284"/>
            <ac:spMk id="3" creationId="{9463AC0A-A5EA-45D9-913A-81604D17432A}"/>
          </ac:spMkLst>
        </pc:spChg>
      </pc:sldChg>
      <pc:sldChg chg="modSp add">
        <pc:chgData name="Jiasong Huang" userId="15496fe7-5392-414e-8083-e82aa8fdc3bc" providerId="ADAL" clId="{CFE7FB87-42AA-49A0-A395-1BEFEC76E38B}" dt="2018-04-26T15:58:20.068" v="5387"/>
        <pc:sldMkLst>
          <pc:docMk/>
          <pc:sldMk cId="822752815" sldId="285"/>
        </pc:sldMkLst>
        <pc:spChg chg="mod">
          <ac:chgData name="Jiasong Huang" userId="15496fe7-5392-414e-8083-e82aa8fdc3bc" providerId="ADAL" clId="{CFE7FB87-42AA-49A0-A395-1BEFEC76E38B}" dt="2018-04-26T15:58:20.068" v="5387"/>
          <ac:spMkLst>
            <pc:docMk/>
            <pc:sldMk cId="822752815" sldId="285"/>
            <ac:spMk id="3" creationId="{0E9047F8-9E33-43B0-BC14-D581FF82A7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6F84AD-453C-4BB8-BFA1-AB680F076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4F85EEF-E678-4D72-8200-3C6B70F0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F258B7-DB04-424F-B5ED-6228BA328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E8817E-BAF7-44A3-95B3-AB6D4B673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5E71BE-B994-4A44-AC2D-25B7B56F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2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39FB8A-EC66-45F6-B422-940CADC96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07F830-3F46-4A5C-8C09-1FA563539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7AE5D1-F7EB-4798-A4AF-143F4D89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91300C-1387-48AF-9C39-5E3D69C9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2CF5E5-9DFF-4BC0-AD62-83A5BDEBB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1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F774E8-F3C1-4B5E-92E3-70AC303D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FF7C70-2767-46B8-96A8-E05D73FB4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DE786F-C765-4337-ADB5-AE7F22F3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D754D4-FFE5-4ACB-903D-FCECAF6D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0DACAE-865F-41E7-99DD-2800CD9F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7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53D261-86DC-4284-92BD-683B95FD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499C46-2032-4AEE-88F2-44D80D324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6A12DD9-9828-4FB7-B483-90F9DFA68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FA0A131-3C19-414B-B511-ACCB3D89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6BF8AEB-0E6D-4FBB-AB7E-A4A43C52C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054B-9D74-4E05-BE32-4F6985A1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1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1A59BB-6F9E-459E-B7E5-EFC321550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E331EBE-6B31-4821-8403-77ECBFA2C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02ACE0-683B-48F1-865B-E6AB62F33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5DBF378-A327-44DB-83C0-0162C3D6D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963E1CD-E44A-45D4-AE10-C4E6E471A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52CD0DB-00B4-4BDE-932D-553F79B17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CA9C591-A29B-401C-8B79-00541E9F8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919F65-7937-42D1-9B75-2C96897E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9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1DE40F-8311-4A43-B061-3A81E60D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296B56-E6C8-456F-9240-D5D27748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50166B7-1901-4C44-A146-D785D07D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B88D0E-09AB-4202-80CD-3F674022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8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F198780-2CB7-418F-A6D2-1B367FC5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939FEA-B577-46AF-BC71-2B139231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BD45C8E-77AF-4DB4-A8F4-32FF7217F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47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93108-2CE3-40C1-93CA-1ACC95DC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D703DE-FF06-4397-9E38-99FE747BD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C73F944-54FF-4CC3-90AB-013D5DE7C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F5BF6FC-41A2-4E1C-813A-8D60CF160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9B5F1D-DDC1-4D07-BA69-D30C060D7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A18B5E-0A81-42F7-964A-1C401CC4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5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AF516F-20BF-451C-B140-F3700B828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1864ED-FDC2-4BBD-BD02-7390447632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5326CE-8C34-4920-B4DA-761230D32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930C4A5-2E0F-4EA1-AE0D-A771BBEC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5906D3-09C3-4922-A37D-E36356FC7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1EC26E-D9C1-471B-9A67-1197F23C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1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4573F-989C-45D7-8608-A79024035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E8722E1-B3EA-4DF1-A906-C473EC288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0CED6-05F0-4E84-B122-847131D6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2B287D-8F82-47DC-9AD4-A82A3382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EB056E-3B5F-45AC-A9D3-05CE0C1E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20B3D94-844D-4850-8E17-24BA23B640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B2FE1E9-06EE-4BDA-A2FA-572CD0892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8DE5CD-7ADF-4490-999A-AB20CAC84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754E82-4341-446A-8C08-FD6029F2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D3E474-63A4-4F78-A288-95699C85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21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24DC1E7-11D0-4B48-B8A5-B90375EB0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248C15D-B831-497B-8F11-8E030F450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6192CE-6BB3-4946-B7D9-3496BE59B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1C4FA-B699-4DEC-818E-5692BC2F93CC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85BBA2-23C1-41E0-A1B0-29FE97674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A14A45-6F81-4206-B1D0-4AC783C4D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6423D-96E2-4C1F-8DC1-D326B1B1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5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7E1FC6-7E84-4F8E-BBAB-1E7BF4E84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633" y="522176"/>
            <a:ext cx="6858000" cy="1790700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向標竿直跑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3603541-0625-41C7-B4CB-F72F1C4DA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1559" y="2719284"/>
            <a:ext cx="5240045" cy="893928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04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64304E-EB59-4DA4-862C-5E125331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96" y="264966"/>
            <a:ext cx="7886700" cy="75596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腓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3:8-14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80967-645F-4AE3-8547-DAFEF6AD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33138"/>
            <a:ext cx="8966446" cy="39294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如此，我也將萬事當作有損的，因我以認識我主基督耶穌為至寶。我為他已經丟棄萬事，看作糞土，為要得著基督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8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80967-645F-4AE3-8547-DAFEF6AD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213064"/>
            <a:ext cx="8966446" cy="48560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且得以在他裡面，不是有自己因律法而得的義，乃是有信基督的義，就是因信神而來的義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3:10-11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我認識基督，曉得他復活的大能，並且曉得和他一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苦，效法他的死，或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者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也得以從死裡復活。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0B77FB-FE77-49F9-AFA9-F595315DD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257452"/>
            <a:ext cx="8975324" cy="481169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不是說我已經得著了，已經完全了；我乃是竭力追求，或者可以得著基督耶穌所以得著我的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弟兄們，我不是以為自己已經得著了；我只有一件事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是忘記背後，努力面前的，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0B77FB-FE77-49F9-AFA9-F595315DD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36847"/>
            <a:ext cx="8975324" cy="429679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向著標竿直跑，要得神在基督耶穌裡從上面召我來得的獎賞。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24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1F5586-C45F-4AE6-B479-186DAC43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27" y="13180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背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景</a:t>
            </a:r>
            <a:r>
              <a:rPr lang="en-US" altLang="zh-TW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61F85A-5254-4F04-A1A3-6342DBA76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00" y="1091953"/>
            <a:ext cx="8966446" cy="39505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保羅在羅馬為福音坐監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(AD 60-62)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保羅鼓勵信徒靠主裏喜樂。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保羅講到自己的成長方向，也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別人的鼓勵。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1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A3121D-96A0-42D6-BD5C-7C3B48BDD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292963"/>
            <a:ext cx="8939814" cy="47495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我以認識我主基督耶穌為至寶。我為他已經丟棄萬事，看作糞土，為要得著基督；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兄們，我不是以為自己已經得著了；我只有一件事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是忘記背後，努力面前的，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7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A3121D-96A0-42D6-BD5C-7C3B48BDD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70012"/>
            <a:ext cx="8939814" cy="417250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向著標竿直跑，要得神在基督耶穌裡從上面召我來得的獎賞。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87D9D7-3120-4479-BAB6-650F84CA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319595"/>
            <a:ext cx="8904303" cy="46962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所以我們中間，凡是完全人總要存這樣的心；若在甚麼事上存別樣的心，神也必以此指示你們。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思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想：怎樣跟隨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長的目標是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甚</a:t>
            </a:r>
            <a:r>
              <a:rPr lang="zh-CN" altLang="en-US" sz="4400" dirty="0" smtClean="0">
                <a:solidFill>
                  <a:schemeClr val="bg1"/>
                </a:solidFill>
                <a:latin typeface="AR LishuU30 Medium" panose="03000600000000000000" pitchFamily="66" charset="-120"/>
                <a:ea typeface="AR LishuU30 Medium" panose="03000600000000000000" pitchFamily="66" charset="-120"/>
                <a:cs typeface="Times New Roman" panose="02020603050405020304" pitchFamily="18" charset="0"/>
              </a:rPr>
              <a:t>麽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長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1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0A639D-4A4D-4EB4-9FFA-9FFDCFFFA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57453"/>
            <a:ext cx="8984202" cy="473179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識主基督耶穌為至寶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不但如此，我也將萬事當作有損的，因我以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認識我主基督耶穌為至寶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。我為他已經丟棄萬事，看作糞土，為要得著基督；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3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0A639D-4A4D-4EB4-9FFA-9FFDCFFFA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461639"/>
            <a:ext cx="8984202" cy="459863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並且得以在他裡面，不是有自己因律法而得的義，乃是有信基督的義，就是因信神而來的義，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0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729B50-C12A-4015-91D3-49677D692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337351"/>
            <a:ext cx="8957569" cy="47406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羅的成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其實，我也可以靠肉體；若是別人想他可以靠肉體，我更可以靠著了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82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729B50-C12A-4015-91D3-49677D692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577048"/>
            <a:ext cx="9081856" cy="450097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我第八天受割禮；我是以色列族、便雅憫支派的人，是希伯來人所生的希伯來人。就律法說，我是法利賽人；</a:t>
            </a:r>
          </a:p>
        </p:txBody>
      </p:sp>
    </p:spTree>
    <p:extLst>
      <p:ext uri="{BB962C8B-B14F-4D97-AF65-F5344CB8AC3E}">
        <p14:creationId xmlns:p14="http://schemas.microsoft.com/office/powerpoint/2010/main" val="33174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404FBA-8AE3-4424-AFF5-6124FDAFB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532660"/>
            <a:ext cx="8957569" cy="45098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熱心說，我是逼迫教會的；就律法上的義說，我是無可指摘的。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是我先前以為與我有益的，我現在因基督都當作有損的。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1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C693F4-33E6-43DD-AB8D-7F83BBA1E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346229"/>
            <a:ext cx="8913180" cy="468741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認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識基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督</a:t>
            </a:r>
            <a:endParaRPr lang="en-US" altLang="zh-TW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不只是一種腦筋知識而以。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是一種親密與愛慕的關係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: 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要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得著基督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並且得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以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他裡面。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333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9047F8-9E33-43B0-BC14-D581FF82A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426127"/>
            <a:ext cx="8993079" cy="460751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27:4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一件事，我曾求耶和華，我仍要尋求：就是一生一世住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和華的殿中，瞻仰他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               榮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，在他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的殿裡求問。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2ACA28-26B8-4F69-A01B-4386E9070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97654"/>
            <a:ext cx="8984202" cy="493598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羅希望怎樣認識基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557213" indent="-557213" algn="ctr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知道在基督裏的愛、恩典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        地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位、義、榮耀是何等可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貴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並且得以在他裡面，不是有自己因律法而得的義，乃是有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            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督的義，就是因信神而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     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20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BDAB3F-D3C4-4FC9-8482-1037111F9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66447" cy="497149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愛慕他，願意與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心同行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，效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法他，活出他的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生命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46472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使我認識基督，曉得他復活的大能，並且曉得和他一同受苦， 效法他的死，</a:t>
            </a:r>
          </a:p>
          <a:p>
            <a:pPr marL="346472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或者我也得以從死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             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0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63AC0A-A5EA-45D9-913A-81604D174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470517"/>
            <a:ext cx="8993079" cy="459863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羅的親身例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4:7-10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我們有這寶貝放在瓦器裡，要顯明這莫大的能力是出於神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是出於我們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3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63AC0A-A5EA-45D9-913A-81604D174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328474"/>
            <a:ext cx="8993079" cy="47406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我們四面受敵，卻不被困住；心裡作難，卻不至失望；遭逼迫，卻不被丟棄；打倒了，卻不至死亡。    身上常帶著耶穌的死，使耶穌的生也顯明在我們身上。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4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B1073B-0773-4A3C-B617-5892A8C9B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97654"/>
            <a:ext cx="8966446" cy="49537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效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法基督是神召我們的目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8:29-30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因為他預先所知道的人，就預先定下效法他兒子的模樣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他兒子在許多弟兄中作長子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    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先所定下的人又召他們來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                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召來的人又稱他們為義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            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稱為義的人又叫他們得榮耀。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0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7E2E3-416D-4E65-8A3E-37441D540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97654"/>
            <a:ext cx="8948691" cy="49448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羅是怎樣追求成長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不以為自己已完全了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這不是說我已經得著了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，已經完全了；我乃是竭力追求，或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者    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以得著基督耶穌所以得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                我的。                                             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所以得著我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譯所要我得的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7E2E3-416D-4E65-8A3E-37441D540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390617"/>
            <a:ext cx="8948691" cy="46519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弟兄們，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我不是以為自己已經得著了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26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1DBE59-68A6-4795-9C37-3EEFCCFEF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479394"/>
            <a:ext cx="8957569" cy="454536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忘記背後努力向前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弟兄們，我不是以為自己已經得著了；我只有一件事，就是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忘記背後，努力面前的</a:t>
            </a:r>
            <a:r>
              <a:rPr lang="en-US" altLang="zh-TW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77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8F1057-89DA-4C83-B3E5-7CC531D13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612559"/>
            <a:ext cx="8939814" cy="442108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有單一的目標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弟兄們，我不是以為自己已經得著了；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我只有一件事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向著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標竿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例子：集中的力量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56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B41371-F313-42BE-960C-9FB0DC9F1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461639"/>
            <a:ext cx="8966446" cy="4572000"/>
          </a:xfrm>
        </p:spPr>
        <p:txBody>
          <a:bodyPr>
            <a:normAutofit/>
          </a:bodyPr>
          <a:lstStyle/>
          <a:p>
            <a:pPr marL="342900" lvl="1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一件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識基督，得著他。 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429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17:3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認識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一的真神，並且認識你所差來的耶穌基督，這就是永生。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0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D6519C-7173-41F7-90A9-6718C7BBA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719091"/>
            <a:ext cx="8930936" cy="430567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竭力追求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(3:12):  Run after</a:t>
            </a:r>
          </a:p>
          <a:p>
            <a:pPr marL="302419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(3:14): Press on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02419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逼迫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(3:6): Persecute 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迫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BA8371-F8ED-4DF9-B92D-0894BBC02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355107"/>
            <a:ext cx="8948692" cy="468741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為要得到神的獎賞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著標竿直跑，要得神在基督耶穌裡從上面召我來得的獎賞。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我乃是竭力追求，或者可以得著基督耶穌所以得著我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prstClr val="white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以得著我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譯所要我得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6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44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D01277-6DB3-47A6-8821-02758C87C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33164"/>
            <a:ext cx="8922059" cy="49359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獎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賞是神要給我們的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                  我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們應有渴慕的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心。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C. S.  Lewis 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斯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                      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The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Weight of Glory.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乎所有主耶穌對於我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              捨己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背起十字架跟隨他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             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導都應許滿足我們的渴望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9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D01277-6DB3-47A6-8821-02758C87C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870011"/>
            <a:ext cx="8922059" cy="4199137"/>
          </a:xfrm>
        </p:spPr>
        <p:txBody>
          <a:bodyPr>
            <a:noAutofit/>
          </a:bodyPr>
          <a:lstStyle/>
          <a:p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乎今天基督徒對主所應許的獎賞渴望太少，不是太多。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FCB7F2-74B0-438C-AA79-EBB7E5C74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5374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們就像那半心半意的動物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，雖然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神已應許我們無比喜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與榮耀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,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卻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只想滿足吃、喝、性，與自我雄心。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們又像那無知的小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孩        只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會玩泥巴，卻不能想像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到  神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還要賜給我們那大海上的遊輪假期。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8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88547E-6398-460E-B5A5-A12705DBE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10"/>
            <a:ext cx="8957569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提後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4:7-8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那美好的仗我已經打過了，當跑的路我已經跑盡了，所信的道我已經守住了。從此以後，有公義的冠冕為我存留，就是按著公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    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判的主到了那日要賜給我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的；         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但賜給我，也賜給凡愛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慕            他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顯現的人。</a:t>
            </a:r>
            <a:endParaRPr lang="zh-TW" altLang="en-US" sz="3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153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15BCB1-17D0-4793-A14D-B1D5ECA3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656948"/>
            <a:ext cx="8984202" cy="43944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雅各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忍受試探的人是有福的，因為他經過試驗以後，必得生命的冠冕；這是主應許給那些愛他之人的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2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15BCB1-17D0-4793-A14D-B1D5ECA3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275208"/>
            <a:ext cx="8984202" cy="47761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你們的信心既被試驗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 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比那被火試驗仍然能壞的金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    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顯寶貴，可以在耶穌基督顯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    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時候得著稱讚、榮耀、尊貴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43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1854</Words>
  <Application>Microsoft Office PowerPoint</Application>
  <PresentationFormat>On-screen Show (16:9)</PresentationFormat>
  <Paragraphs>86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向標竿直跑</vt:lpstr>
      <vt:lpstr>經文: 腓3:8-14</vt:lpstr>
      <vt:lpstr>PowerPoint Presentation</vt:lpstr>
      <vt:lpstr>PowerPoint Presentation</vt:lpstr>
      <vt:lpstr>PowerPoint Presentation</vt:lpstr>
      <vt:lpstr>背景: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望向標竿直跑</dc:title>
  <dc:creator>Jay Huang</dc:creator>
  <cp:lastModifiedBy>TVCBC</cp:lastModifiedBy>
  <cp:revision>14</cp:revision>
  <dcterms:created xsi:type="dcterms:W3CDTF">2018-04-24T18:25:40Z</dcterms:created>
  <dcterms:modified xsi:type="dcterms:W3CDTF">2018-04-26T18:22:02Z</dcterms:modified>
</cp:coreProperties>
</file>