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74" r:id="rId15"/>
    <p:sldId id="268" r:id="rId16"/>
    <p:sldId id="285" r:id="rId17"/>
    <p:sldId id="269" r:id="rId18"/>
    <p:sldId id="271" r:id="rId19"/>
    <p:sldId id="272" r:id="rId20"/>
    <p:sldId id="286" r:id="rId21"/>
    <p:sldId id="273" r:id="rId22"/>
    <p:sldId id="277" r:id="rId23"/>
    <p:sldId id="278" r:id="rId24"/>
    <p:sldId id="280" r:id="rId25"/>
    <p:sldId id="281" r:id="rId26"/>
    <p:sldId id="283" r:id="rId27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C9BA6-A77E-4C60-B15F-4191240866C9}" v="20" dt="2018-04-05T16:36:52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7" d="100"/>
          <a:sy n="107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3BFF86-FE98-41BA-ACD7-007096168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8B7F2D0-89D7-463D-A3AA-19E3495F3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41451E-98C1-4A83-A7C6-39E4DA61D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AB7C30-C825-4AC0-A6E5-3DC74310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A6F7DF-4CE3-4FEA-AB2F-89FE5FCAD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8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6926E6-7269-4F5E-B73C-21BC95003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7D61B9-1CBA-45E1-88FD-65A51E1EE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EF2B44-B6F1-4D34-8D12-16BD1EC9B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62CA2E-F5EB-448E-8446-56DF0A42B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C0DB99-6D14-4B72-A10F-8D168283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8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CBF29A-860F-48BA-BC15-68184AE7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4EA2BE2-A429-4311-812B-E901523B1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27EF92-E23A-42B8-B935-CAC078843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5F38EF-5F9E-4A86-9240-D033574C5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FBECF5-2299-4E7F-A850-490BD71E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4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1A224-C657-4190-8337-6D91B6B52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2F22F4-7CF2-4F2C-A15F-F69279536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188C5E4-7577-4076-88D1-888D67625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F4E25D-682F-48C4-8FAA-4C70128F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32001FE-500F-48D7-8EBF-F6DA54796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6A9AAF-83CC-46CE-9A6C-48BD9755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1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69D062-F99B-4BFD-8209-B782D831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A01B25C-1FAD-46E6-8596-88AA16E0B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F6786C9-6C98-46D4-AC9A-9FB2B161B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C3F11E4-C900-4E91-9016-9E5E5BEA7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5782E52-76D0-4D0D-B96D-E4EBEA2EE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FC755D2-B616-410A-AE67-0153ED63E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522DC3C-88C1-41F2-B9EF-8DCF21B3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9CDC9A0-896F-4121-9064-E505594C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8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BC89F3-0231-40A4-BE30-E86F6A32A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0DD0B6-23A9-42E9-8929-83E42804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3711C6E-AE05-4A4C-9B0F-5EAA26257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DF415F0-046E-426B-96CE-6554E40B9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17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B83EDD9-1271-4EEA-971D-9EE9CAD0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F770F3E-4457-4CD3-815C-60DD3D642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1CD0A2-E7BA-49D5-85D8-AEFE8DA8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7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E4EA75-D12F-42A1-BA22-709BF792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C933D5-8CFE-446D-9F78-0D408EFE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41C9E9-2C3D-4CA9-B7B4-F6B2F3B937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6DBBDB0-EF47-43B5-BDBE-7932E36F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409FDE-0231-4212-9208-07F90580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EDD4A0-670B-47EF-B61F-96BDC2D5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3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93544E-1895-4A2F-A02B-48632F56E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7EA99E0-5DA7-4F00-A383-ABB9166D5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235F36D-CEE1-45CF-95F8-09B69F6B4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90EAC17-E267-433D-8B8F-FAD5293EB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E7DDDB0-9200-4C07-8DEA-74F9D197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79D434-3AAD-4DA2-ACDC-DE41A5DA6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59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E081B1-D2E3-4A97-AA43-CCFF086B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E258415-E39C-44E2-B38E-96E83EB4B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5DC573-02BF-4254-A08B-7C4EBC96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29E19D-4C7A-4FD2-8CDA-6F231E4B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F9BFEC-6D27-456B-B57E-9B0783A8E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9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837EC5D-72EF-43B2-B639-398A666C4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61EC820-0D9F-4FAB-9D65-005C90000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75E5D0-7D24-4C78-8F9D-8611FD0C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BF589F4-0AA6-482F-A278-B1921916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76DC1B-6F20-43E2-9FA9-F634B7DA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63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B31078B-3A04-4B8D-9B60-C8E005FF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C2628A-69FD-4312-9795-F60EA7010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6637EB-C6D6-4202-B666-6A4EDFDE4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94640-779C-47F6-9F0B-B645341594D0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2917ED-EEFA-40FB-9B97-BDB634A40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AE8E56-17F3-4732-9ABC-B169B87C6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1EEF6-9707-422B-B725-FE8A2F4C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0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35C5F5-D192-4DEA-B741-B1337F70F7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367" y="735239"/>
            <a:ext cx="6858000" cy="1590710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傳福音的腓利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FDF2F30-D0B7-4462-A370-3FBF63B89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346" y="2805344"/>
            <a:ext cx="6858000" cy="995963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黃嘉松牧師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1702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2BE1E6-6D2B-4FB4-BAEB-34515F110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61" y="310719"/>
            <a:ext cx="7886700" cy="736846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8:26-40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3B0C70-78DA-4799-AFF3-FFF57CE7D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00" y="1251751"/>
            <a:ext cx="8966447" cy="33823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有主的一個使者對腓利說：「起來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向南走，往那從耶路撒冷下迦薩的路上去。」那路是曠野。</a:t>
            </a:r>
          </a:p>
        </p:txBody>
      </p:sp>
    </p:spTree>
    <p:extLst>
      <p:ext uri="{BB962C8B-B14F-4D97-AF65-F5344CB8AC3E}">
        <p14:creationId xmlns:p14="http://schemas.microsoft.com/office/powerpoint/2010/main" val="117836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3B0C70-78DA-4799-AFF3-FFF57CE7D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461639"/>
            <a:ext cx="8930936" cy="4572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腓利就起身去了，不料，有一個衣索匹亞人，是個有大權的太監，在衣索匹亞女王甘大基的手下總管銀庫，他上耶路撒冷禮拜去了。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87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2314B-F193-44FF-85D5-92C284C5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470517"/>
            <a:ext cx="8975324" cy="4572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現在回來，在車上坐著，念先知以賽亞的書。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聖靈對腓利說：「你去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貼近那車走。」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0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A20FF3-6264-4601-8195-6571F43CE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99" y="417249"/>
            <a:ext cx="8950357" cy="462526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腓利就跑到太監那裡，聽見他念先知以賽亞的書，便問他說：「你所念的，你明白嗎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他說：「沒有人指教我，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怎能明白呢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」於是請腓利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上車，與他同坐。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858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56BAEA-1861-4CAE-A279-D0643E6D1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408373"/>
            <a:ext cx="8993079" cy="46607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他所念的那段經，說：他像羊被牽到宰殺之地，又像羊羔在剪毛的人手下無聲；他也是這樣不開口。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他卑微的時候，人不按公義審判他；誰能述說他的世代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因為他的生命從地上奪去。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71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0066D0-2FF4-4B0A-97BC-BFE3753F2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4" y="532660"/>
            <a:ext cx="9003621" cy="453649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太監對腓利說：「請問，先知說這話是指著誰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是指著自己呢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是指著別人呢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腓利就開口從這經上起，對他傳講耶穌。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19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91F5D7-9787-491E-B8AC-CB04D9F56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337351"/>
            <a:ext cx="8966447" cy="471404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二人正往前走，到了有水的地方，太監說：「看哪，這裡有水，我受洗有甚麼妨礙呢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腓利說：「你若是一心相信，就可以。」他回答說：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「我信耶穌基督是神的兒子。」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14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A421A4-FC0A-4E8B-AC45-7DB4BDBC9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2" y="541537"/>
            <a:ext cx="8922058" cy="449210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8:38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於是吩咐車站住，腓利和太監二人同下水裡去，腓利就給他施洗。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從水裡上來，主的靈把腓利提了去，太監也不再見他了，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就歡歡喜喜地走路。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930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57CBCF-FA94-4635-A282-78A66E56D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594804"/>
            <a:ext cx="8948692" cy="44388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8:40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後來有人在亞鎖都遇見腓利；他走遍那地方，在各城宣傳福音，直到凱撒利亞。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62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C38E1E-85C8-4575-8A33-E36E423CC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7" y="115409"/>
            <a:ext cx="8957569" cy="491822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Hant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背景</a:t>
            </a:r>
            <a:r>
              <a:rPr lang="en-US" altLang="zh-Hant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使徒行傳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zh-Hant" alt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Hant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腓利是誰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en-US" altLang="zh-Hant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大眾都喜悅這話，就揀選了司提反，乃是大有信心、聖靈充滿的人，又揀選</a:t>
            </a:r>
            <a:r>
              <a:rPr lang="zh-TW" altLang="en-US" sz="4400" b="1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、伯羅哥羅、                尼迦挪、提門、巴米拿，                並進猶太教的安提阿人尼哥拉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6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D6397E-E054-4AA5-817A-12756041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452761"/>
            <a:ext cx="8922059" cy="45631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從這日起，耶路撒冷的教會大遭逼迫，除了使徒以外，門徒都分散在猶太和撒馬利亞各處。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有虔誠的人把司提反埋葬了，  為他捶胸大哭。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588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4F2F8D-51A4-4482-A2B9-7033C8585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497149"/>
            <a:ext cx="9001958" cy="454536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那些分散的人往各處去傳道。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8:5 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下撒馬利亞城去，宣講基督。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眾人聽見了，又看見腓利所行的神蹟，就同心合意地聽從他的話。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05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EBD427-5E91-CA47-BF7D-5A121F959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488272"/>
            <a:ext cx="8939814" cy="45276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21:8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第二天，我們離開那裡，來到凱撒利亞，就進了</a:t>
            </a:r>
            <a:r>
              <a:rPr lang="zh-TW" altLang="en-US" sz="4400" b="1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傳福音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的腓利家裡，和他同住。他是那七個執事裡的一個。</a:t>
            </a:r>
          </a:p>
        </p:txBody>
      </p:sp>
    </p:spTree>
    <p:extLst>
      <p:ext uri="{BB962C8B-B14F-4D97-AF65-F5344CB8AC3E}">
        <p14:creationId xmlns:p14="http://schemas.microsoft.com/office/powerpoint/2010/main" val="3781852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869A43-A8F2-49ED-9B3D-FD9A8014F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363984"/>
            <a:ext cx="8930936" cy="4660777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常被聖靈引領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有主的一個使者對腓利說：「起來！向南走，往那從耶路撒冷下迦薩的路上去。」那路是曠野。</a:t>
            </a:r>
          </a:p>
        </p:txBody>
      </p:sp>
    </p:spTree>
    <p:extLst>
      <p:ext uri="{BB962C8B-B14F-4D97-AF65-F5344CB8AC3E}">
        <p14:creationId xmlns:p14="http://schemas.microsoft.com/office/powerpoint/2010/main" val="4256165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869A43-A8F2-49ED-9B3D-FD9A8014F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532660"/>
            <a:ext cx="8930936" cy="449210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腓利就起身去了，不料，有一個衣索匹亞人，是個有大權的太監，在衣索匹亞女王甘大基的手下總管銀庫，他上耶路撒冷禮拜去了。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86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6E365A-9787-409C-B0C6-C08FBF55A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577049"/>
            <a:ext cx="8930936" cy="44477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8:28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現在回來，在車上坐著，念先知以賽亞的書。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8:29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聖靈對腓利說：「你去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貼近那車走。」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082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BFE45A-6DA6-4589-A8BE-844F3744C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284085"/>
            <a:ext cx="9001958" cy="47317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altLang="zh-TW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8:14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因為凡被神的靈引導的，都是神的兒子。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8:15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你們所受的，不是奴僕的心，仍舊害怕；所受的，乃是                兒子的心，因此我們呼叫：        「阿爸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父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76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030436-FCF9-4B88-8DDA-2E16F155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346229"/>
            <a:ext cx="8975325" cy="469628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順服聖靈有行動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8:26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有主的一個使者對腓利說：「起來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向南走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，往那從耶路撒冷下迦薩的路上去。」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那路是曠野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912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030436-FCF9-4B88-8DDA-2E16F155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523783"/>
            <a:ext cx="8975325" cy="451873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利就起身去了，不料，有一個衣索匹亞人，是個有大權的太監，在衣索匹亞女王甘大基的手下總管銀庫，他上耶路撒冷禮拜去了。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731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C329412-8C35-40EF-B783-9C4E58961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960" y="52228"/>
            <a:ext cx="4529411" cy="509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72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020D1C-0A5B-2340-9B18-8F07C5B96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612558"/>
            <a:ext cx="8957569" cy="44477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8:29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聖靈對腓利說：「你去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!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貼近那車走。」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544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A15193-28D9-3B40-9302-585942D08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" y="417249"/>
            <a:ext cx="8904303" cy="461638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8:30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腓利就跑到太監那裡，聽見他念先知以賽亞的書，便問他說：「你所念的，你明白嗎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8:31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他說：「沒有人指教我，       怎能明白呢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」於是請腓利             上車，與他同坐。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89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0A436F-6862-4E41-804D-880FCF744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133165"/>
            <a:ext cx="8975325" cy="492710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Hant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Hant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Hant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向人傳講基督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8:32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他所念的那段經，說：他像羊被牽到宰殺之地，又像羊羔在剪毛的人手下無聲；他也是這樣不開口。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8:33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他卑微的時候，人不按            公義審判他；誰能述說他的            世代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因為他的生命從地上奪去。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99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6291A9-F038-F843-8FBD-628F1D244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11" y="390617"/>
            <a:ext cx="8976989" cy="46607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【</a:t>
            </a:r>
            <a:r>
              <a:rPr lang="zh-Hant" altLang="en-US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福音的內容</a:t>
            </a:r>
            <a:r>
              <a:rPr lang="en-US" altLang="zh-TW" sz="48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】</a:t>
            </a:r>
            <a:endParaRPr lang="zh-Hant" altLang="en-US" sz="48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Hant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耶穌是誰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Hant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耶穌為我們的罪死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Hant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耶穌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復活</a:t>
            </a:r>
            <a:r>
              <a:rPr lang="zh-Hant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戰勝死亡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、證明他是神</a:t>
            </a:r>
            <a:endParaRPr lang="zh-Hant" alt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Hant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接受救恩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、與神和好、</a:t>
            </a:r>
            <a:r>
              <a:rPr lang="zh-Hant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得永生</a:t>
            </a:r>
            <a:endParaRPr lang="en-US" sz="44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3937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9A0117-79FE-ED4C-BD9E-0D83D03DB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115410"/>
            <a:ext cx="8930936" cy="491822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Hant" altLang="en-US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四</a:t>
            </a:r>
            <a:r>
              <a:rPr lang="en-US" altLang="zh-Hant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邀請</a:t>
            </a:r>
            <a:r>
              <a:rPr lang="zh-Hant" altLang="en-US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人決志與受洗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二人正往前走，到了有水的地方，太監說：「看哪，這裡有水，我受洗有甚麼妨礙呢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?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」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8:37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腓利說：「你若是一心       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 相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信，就可以。」他回答說：   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   「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我信耶穌基督是神的兒子。」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Hant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10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1419</Words>
  <Application>Microsoft Office PowerPoint</Application>
  <PresentationFormat>On-screen Show (16:9)</PresentationFormat>
  <Paragraphs>57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傳福音的腓利</vt:lpstr>
      <vt:lpstr>經文: 徒8:26-40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傳福音的腓力</dc:title>
  <dc:creator>Jay Huang</dc:creator>
  <cp:lastModifiedBy>TVCBC</cp:lastModifiedBy>
  <cp:revision>14</cp:revision>
  <dcterms:created xsi:type="dcterms:W3CDTF">2018-04-04T04:41:44Z</dcterms:created>
  <dcterms:modified xsi:type="dcterms:W3CDTF">2018-04-05T20:19:15Z</dcterms:modified>
</cp:coreProperties>
</file>