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5" r:id="rId4"/>
    <p:sldId id="265" r:id="rId5"/>
    <p:sldId id="306" r:id="rId6"/>
    <p:sldId id="266" r:id="rId7"/>
    <p:sldId id="281" r:id="rId8"/>
    <p:sldId id="307" r:id="rId9"/>
    <p:sldId id="291" r:id="rId10"/>
    <p:sldId id="292" r:id="rId11"/>
    <p:sldId id="293" r:id="rId12"/>
    <p:sldId id="267" r:id="rId13"/>
    <p:sldId id="308" r:id="rId14"/>
    <p:sldId id="304" r:id="rId15"/>
    <p:sldId id="309" r:id="rId16"/>
    <p:sldId id="269" r:id="rId17"/>
    <p:sldId id="294" r:id="rId18"/>
    <p:sldId id="310" r:id="rId19"/>
    <p:sldId id="302" r:id="rId20"/>
    <p:sldId id="311" r:id="rId21"/>
    <p:sldId id="303" r:id="rId22"/>
    <p:sldId id="270" r:id="rId23"/>
    <p:sldId id="275" r:id="rId24"/>
    <p:sldId id="295" r:id="rId25"/>
    <p:sldId id="273" r:id="rId26"/>
    <p:sldId id="312" r:id="rId27"/>
    <p:sldId id="296" r:id="rId28"/>
    <p:sldId id="280" r:id="rId29"/>
    <p:sldId id="298" r:id="rId30"/>
    <p:sldId id="301" r:id="rId31"/>
    <p:sldId id="313" r:id="rId32"/>
    <p:sldId id="276" r:id="rId33"/>
    <p:sldId id="314" r:id="rId34"/>
    <p:sldId id="277" r:id="rId35"/>
    <p:sldId id="316" r:id="rId36"/>
    <p:sldId id="278" r:id="rId37"/>
    <p:sldId id="315" r:id="rId38"/>
    <p:sldId id="299" r:id="rId39"/>
    <p:sldId id="279" r:id="rId40"/>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7" d="100"/>
          <a:sy n="107" d="100"/>
        </p:scale>
        <p:origin x="-102" y="-6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265F99-1873-42C6-98FF-F57367E4CBD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CA0638B2-2D74-43C9-A9A1-775C0E08AA4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4C176672-F66F-4369-8869-5E82CB9082EE}"/>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5" name="Footer Placeholder 4">
            <a:extLst>
              <a:ext uri="{FF2B5EF4-FFF2-40B4-BE49-F238E27FC236}">
                <a16:creationId xmlns:a16="http://schemas.microsoft.com/office/drawing/2014/main" xmlns="" id="{D844A633-106E-4AB3-925D-C8C82D1D7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7DA65B5-318F-40AB-BA99-AEE16F132FB2}"/>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2191145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F6D069-3F05-49BF-AD4E-B8786AFD98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A4A76B2-46D2-4EFD-A5AF-44A0F71E0BD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561E25A-C54E-4D44-ACD3-62C169B90474}"/>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5" name="Footer Placeholder 4">
            <a:extLst>
              <a:ext uri="{FF2B5EF4-FFF2-40B4-BE49-F238E27FC236}">
                <a16:creationId xmlns:a16="http://schemas.microsoft.com/office/drawing/2014/main" xmlns="" id="{B8201842-F9A7-4CF9-A1F1-D5C6032936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A5938C0-BE23-4FAD-B534-C50D8643C321}"/>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243283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3D8E3-1C28-4094-BE55-645747893653}"/>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xmlns="" id="{398EF563-69BF-41CF-8F3E-629A74F8D20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FBD35D30-9394-4A75-956C-08695AF8EEA1}"/>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5" name="Footer Placeholder 4">
            <a:extLst>
              <a:ext uri="{FF2B5EF4-FFF2-40B4-BE49-F238E27FC236}">
                <a16:creationId xmlns:a16="http://schemas.microsoft.com/office/drawing/2014/main" xmlns="" id="{1764033A-AC5E-405C-8B7A-AEE060F7C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10E7A89-DF7C-4D07-BD8E-D1EA1D20095F}"/>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3098133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00BBE3-2A78-4B0F-96A4-A7D4E1CB44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5E564DD-9DF7-4C16-94FE-3E34C4E56F58}"/>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F3C97140-36E6-47B6-A7F7-A66A4546F7E6}"/>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5923183-A1A8-418D-94E6-00185AA4A609}"/>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6" name="Footer Placeholder 5">
            <a:extLst>
              <a:ext uri="{FF2B5EF4-FFF2-40B4-BE49-F238E27FC236}">
                <a16:creationId xmlns:a16="http://schemas.microsoft.com/office/drawing/2014/main" xmlns="" id="{72CB5D44-60F3-47B3-8214-3FF12F0ECE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4192F69-D35F-4127-8FA8-73E55BB3A9EA}"/>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1057437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4BC628-506B-4987-AEC5-9D0E7163A6A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48AD696-0BC4-4E83-BA9E-60C9726D02C2}"/>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xmlns="" id="{186D0CF3-9402-47BA-A0A6-30ACD90E9260}"/>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870A131-4D19-4388-9D95-CA15430CD1BA}"/>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xmlns="" id="{FD3E7437-E9D9-43C8-89F5-6D937912BD8C}"/>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13EC673-2F4D-4C27-95DA-9625D674771F}"/>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8" name="Footer Placeholder 7">
            <a:extLst>
              <a:ext uri="{FF2B5EF4-FFF2-40B4-BE49-F238E27FC236}">
                <a16:creationId xmlns:a16="http://schemas.microsoft.com/office/drawing/2014/main" xmlns="" id="{94C177E1-4194-4B55-B436-F0773121B4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F83772A-9872-4B86-8DAD-96E110F62516}"/>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3841747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24FAA5-D32B-45B2-9CAB-1E9088F106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62F25107-EB09-45C8-BA03-3463C4B7BC30}"/>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4" name="Footer Placeholder 3">
            <a:extLst>
              <a:ext uri="{FF2B5EF4-FFF2-40B4-BE49-F238E27FC236}">
                <a16:creationId xmlns:a16="http://schemas.microsoft.com/office/drawing/2014/main" xmlns="" id="{492A3E65-B176-4736-B753-0938F920AB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1EE0BE3C-1785-4757-A00C-58C303344B27}"/>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2524565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9D785D6-D013-4859-9612-C3FCA1F04C30}"/>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3" name="Footer Placeholder 2">
            <a:extLst>
              <a:ext uri="{FF2B5EF4-FFF2-40B4-BE49-F238E27FC236}">
                <a16:creationId xmlns:a16="http://schemas.microsoft.com/office/drawing/2014/main" xmlns="" id="{99D3103A-BC64-4F87-8746-854A3F8A2D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1C2D1AF-DCBA-4C98-93AB-8A7B9E48C37E}"/>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23075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FB2DF0-40A1-490F-AFF8-E4478EA0E7D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xmlns="" id="{F4D5D37C-6069-443E-89E7-313E0561090C}"/>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DC2DC06-DC87-4D4A-9D7F-B4F77BFA0AD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xmlns="" id="{C83EF54C-A15D-4BF1-AA9D-700864714B1A}"/>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6" name="Footer Placeholder 5">
            <a:extLst>
              <a:ext uri="{FF2B5EF4-FFF2-40B4-BE49-F238E27FC236}">
                <a16:creationId xmlns:a16="http://schemas.microsoft.com/office/drawing/2014/main" xmlns="" id="{4ED39E90-7912-4855-9601-3EC51F1CEC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38FF833-80B3-4BD1-A9AD-309B7BCE67B9}"/>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108039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1C7EE1-7869-4E48-AFB8-EEC8B292EFC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xmlns="" id="{FD914453-7CF9-4338-950E-4213C127DAA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xmlns="" id="{13C75969-ECD8-41DE-9E6C-4B5AC5021CF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xmlns="" id="{A31D80C6-5F77-4B0D-8A34-179222EBCEE4}"/>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6" name="Footer Placeholder 5">
            <a:extLst>
              <a:ext uri="{FF2B5EF4-FFF2-40B4-BE49-F238E27FC236}">
                <a16:creationId xmlns:a16="http://schemas.microsoft.com/office/drawing/2014/main" xmlns="" id="{2628F6D6-29CC-4D26-86AD-A5324D6010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72490A4-F67E-4BFB-BCE8-E9F9D1CBEDEB}"/>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1865127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8C0FC5-1427-4F1D-A34F-B6ABBE8792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A3E7946-0C92-4714-8C4E-6F869FBBA3D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C01F88D-A593-46F4-BEE6-1DB2CD5A0F5A}"/>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5" name="Footer Placeholder 4">
            <a:extLst>
              <a:ext uri="{FF2B5EF4-FFF2-40B4-BE49-F238E27FC236}">
                <a16:creationId xmlns:a16="http://schemas.microsoft.com/office/drawing/2014/main" xmlns="" id="{83A35655-F878-4843-9EB4-429F4DFB39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A9EE7FF-C54C-487C-86F0-215F903C14EE}"/>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3080143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EA47CEB-5B2E-44D4-9C71-976AFB6560B7}"/>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AEA1F15B-7EE7-4E5A-838F-A7FF1A26C984}"/>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55B588D-65DD-40B8-B337-7AD37A45EC16}"/>
              </a:ext>
            </a:extLst>
          </p:cNvPr>
          <p:cNvSpPr>
            <a:spLocks noGrp="1"/>
          </p:cNvSpPr>
          <p:nvPr>
            <p:ph type="dt" sz="half" idx="10"/>
          </p:nvPr>
        </p:nvSpPr>
        <p:spPr/>
        <p:txBody>
          <a:bodyPr/>
          <a:lstStyle/>
          <a:p>
            <a:fld id="{F0DBAE51-0C11-442C-AE63-B91FCB2A602D}" type="datetimeFigureOut">
              <a:rPr lang="en-US" smtClean="0"/>
              <a:t>3/29/2018</a:t>
            </a:fld>
            <a:endParaRPr lang="en-US"/>
          </a:p>
        </p:txBody>
      </p:sp>
      <p:sp>
        <p:nvSpPr>
          <p:cNvPr id="5" name="Footer Placeholder 4">
            <a:extLst>
              <a:ext uri="{FF2B5EF4-FFF2-40B4-BE49-F238E27FC236}">
                <a16:creationId xmlns:a16="http://schemas.microsoft.com/office/drawing/2014/main" xmlns="" id="{FB349976-516F-4FAB-BDF3-2687D6BC3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D606DBD-985F-4330-98A9-DB64CBA97146}"/>
              </a:ext>
            </a:extLst>
          </p:cNvPr>
          <p:cNvSpPr>
            <a:spLocks noGrp="1"/>
          </p:cNvSpPr>
          <p:nvPr>
            <p:ph type="sldNum" sz="quarter" idx="12"/>
          </p:nvPr>
        </p:nvSpPr>
        <p:spPr/>
        <p:txBody>
          <a:bodyPr/>
          <a:lstStyle/>
          <a:p>
            <a:fld id="{463A745B-C948-45B8-BB65-DE9FEE7C9A17}" type="slidenum">
              <a:rPr lang="en-US" smtClean="0"/>
              <a:t>‹#›</a:t>
            </a:fld>
            <a:endParaRPr lang="en-US"/>
          </a:p>
        </p:txBody>
      </p:sp>
    </p:spTree>
    <p:extLst>
      <p:ext uri="{BB962C8B-B14F-4D97-AF65-F5344CB8AC3E}">
        <p14:creationId xmlns:p14="http://schemas.microsoft.com/office/powerpoint/2010/main" val="1030892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BA92874-7A2B-405A-858B-C5A7EB06D76C}"/>
              </a:ext>
            </a:extLst>
          </p:cNvPr>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CF3AE742-8547-4DB3-9E34-32AD134015E3}"/>
              </a:ext>
            </a:extLst>
          </p:cNvPr>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80DF728-7A01-41AF-946D-D5CDEF61C99A}"/>
              </a:ext>
            </a:extLst>
          </p:cNvPr>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F0DBAE51-0C11-442C-AE63-B91FCB2A602D}" type="datetimeFigureOut">
              <a:rPr lang="en-US" smtClean="0"/>
              <a:t>3/29/2018</a:t>
            </a:fld>
            <a:endParaRPr lang="en-US"/>
          </a:p>
        </p:txBody>
      </p:sp>
      <p:sp>
        <p:nvSpPr>
          <p:cNvPr id="5" name="Footer Placeholder 4">
            <a:extLst>
              <a:ext uri="{FF2B5EF4-FFF2-40B4-BE49-F238E27FC236}">
                <a16:creationId xmlns:a16="http://schemas.microsoft.com/office/drawing/2014/main" xmlns="" id="{2F06C1D7-8154-4303-9594-3D5009121E0F}"/>
              </a:ext>
            </a:extLst>
          </p:cNvPr>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F46F929-DE85-4041-BE00-2073EFBB71F7}"/>
              </a:ext>
            </a:extLst>
          </p:cNvPr>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463A745B-C948-45B8-BB65-DE9FEE7C9A17}" type="slidenum">
              <a:rPr lang="en-US" smtClean="0"/>
              <a:t>‹#›</a:t>
            </a:fld>
            <a:endParaRPr lang="en-US"/>
          </a:p>
        </p:txBody>
      </p:sp>
    </p:spTree>
    <p:extLst>
      <p:ext uri="{BB962C8B-B14F-4D97-AF65-F5344CB8AC3E}">
        <p14:creationId xmlns:p14="http://schemas.microsoft.com/office/powerpoint/2010/main" val="3034483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780D05-375B-43E9-B272-D3B8DF13AD2C}"/>
              </a:ext>
            </a:extLst>
          </p:cNvPr>
          <p:cNvSpPr>
            <a:spLocks noGrp="1"/>
          </p:cNvSpPr>
          <p:nvPr>
            <p:ph type="ctrTitle"/>
          </p:nvPr>
        </p:nvSpPr>
        <p:spPr>
          <a:xfrm>
            <a:off x="1071978" y="772357"/>
            <a:ext cx="6858000" cy="2015231"/>
          </a:xfrm>
        </p:spPr>
        <p:txBody>
          <a:bodyPr>
            <a:normAutofit fontScale="90000"/>
          </a:bodyPr>
          <a:lstStyle/>
          <a:p>
            <a:pPr>
              <a:lnSpc>
                <a:spcPct val="100000"/>
              </a:lnSpc>
              <a:spcBef>
                <a:spcPts val="600"/>
              </a:spcBef>
              <a:spcAft>
                <a:spcPts val="600"/>
              </a:spcAft>
            </a:pPr>
            <a:r>
              <a:rPr lang="zh-TW" altLang="en-US" sz="7200" dirty="0">
                <a:solidFill>
                  <a:schemeClr val="bg1"/>
                </a:solidFill>
                <a:latin typeface="AR Maokai Bold B5" panose="03000809000000000000" pitchFamily="65" charset="-120"/>
                <a:ea typeface="AR Maokai Bold B5" panose="03000809000000000000" pitchFamily="65" charset="-120"/>
              </a:rPr>
              <a:t>他復活了</a:t>
            </a:r>
            <a:r>
              <a:rPr lang="en-US" altLang="zh-TW" sz="7300" dirty="0">
                <a:solidFill>
                  <a:prstClr val="white"/>
                </a:solidFill>
                <a:latin typeface="Times New Roman" panose="02020603050405020304" pitchFamily="18" charset="0"/>
                <a:cs typeface="Times New Roman" panose="02020603050405020304" pitchFamily="18" charset="0"/>
              </a:rPr>
              <a:t>!</a:t>
            </a:r>
            <a:r>
              <a:rPr lang="en-US" altLang="zh-TW" sz="73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r>
            <a:br>
              <a:rPr lang="en-US" altLang="zh-TW" sz="73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br>
            <a:r>
              <a:rPr lang="en-US" altLang="zh-TW" sz="7300" dirty="0">
                <a:solidFill>
                  <a:schemeClr val="bg1"/>
                </a:solidFill>
                <a:latin typeface="Times New Roman" panose="02020603050405020304" pitchFamily="18" charset="0"/>
                <a:cs typeface="Times New Roman" panose="02020603050405020304" pitchFamily="18" charset="0"/>
              </a:rPr>
              <a:t>He is Risen! </a:t>
            </a:r>
            <a:endParaRPr lang="en-US" sz="7300" dirty="0">
              <a:solidFill>
                <a:schemeClr val="bg1"/>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4E8C9360-896F-4930-9FB5-CF4A32EEAC14}"/>
              </a:ext>
            </a:extLst>
          </p:cNvPr>
          <p:cNvSpPr>
            <a:spLocks noGrp="1"/>
          </p:cNvSpPr>
          <p:nvPr>
            <p:ph type="subTitle" idx="1"/>
          </p:nvPr>
        </p:nvSpPr>
        <p:spPr>
          <a:xfrm>
            <a:off x="1134123" y="2950103"/>
            <a:ext cx="6858000" cy="1241822"/>
          </a:xfrm>
        </p:spPr>
        <p:txBody>
          <a:bodyPr>
            <a:normAutofit/>
          </a:bodyPr>
          <a:lstStyle/>
          <a:p>
            <a:r>
              <a:rPr lang="en-US" sz="4400" dirty="0">
                <a:solidFill>
                  <a:schemeClr val="bg1"/>
                </a:solidFill>
                <a:latin typeface="Times New Roman" panose="02020603050405020304" pitchFamily="18" charset="0"/>
                <a:cs typeface="Times New Roman" panose="02020603050405020304" pitchFamily="18" charset="0"/>
              </a:rPr>
              <a:t>Pastor Jay Huang</a:t>
            </a:r>
          </a:p>
        </p:txBody>
      </p:sp>
    </p:spTree>
    <p:extLst>
      <p:ext uri="{BB962C8B-B14F-4D97-AF65-F5344CB8AC3E}">
        <p14:creationId xmlns:p14="http://schemas.microsoft.com/office/powerpoint/2010/main" val="3973079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540B04-6DE4-4A13-A018-C5C7DB0AA85D}"/>
              </a:ext>
            </a:extLst>
          </p:cNvPr>
          <p:cNvSpPr>
            <a:spLocks noGrp="1"/>
          </p:cNvSpPr>
          <p:nvPr>
            <p:ph type="title"/>
          </p:nvPr>
        </p:nvSpPr>
        <p:spPr>
          <a:xfrm>
            <a:off x="628650" y="213064"/>
            <a:ext cx="7886700" cy="1322773"/>
          </a:xfrm>
        </p:spPr>
        <p:txBody>
          <a:bodyPr>
            <a:noAutofit/>
          </a:bodyPr>
          <a:lstStyle/>
          <a:p>
            <a:pPr algn="ct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經文</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約</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20:18-23; 30-31</a:t>
            </a:r>
            <a:b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b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800" dirty="0" err="1">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Jn</a:t>
            </a:r>
            <a:r>
              <a:rPr lang="en-US" altLang="zh-TW"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20:18-23; 30-31</a:t>
            </a:r>
            <a:endParaRPr lang="en-US" sz="4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ECBED4E-FFAB-4E58-A00F-C4203ED83E01}"/>
              </a:ext>
            </a:extLst>
          </p:cNvPr>
          <p:cNvSpPr>
            <a:spLocks noGrp="1"/>
          </p:cNvSpPr>
          <p:nvPr>
            <p:ph idx="1"/>
          </p:nvPr>
        </p:nvSpPr>
        <p:spPr>
          <a:xfrm>
            <a:off x="97654" y="1626671"/>
            <a:ext cx="8957569" cy="3263504"/>
          </a:xfrm>
        </p:spPr>
        <p:txBody>
          <a:bodyPr>
            <a:no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20:18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抹大拉的馬利亞就去告訴門徒說：「我已經看見了主。」她又將主對她說的這話告訴他們。</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3341254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ECBED4E-FFAB-4E58-A00F-C4203ED83E01}"/>
              </a:ext>
            </a:extLst>
          </p:cNvPr>
          <p:cNvSpPr>
            <a:spLocks noGrp="1"/>
          </p:cNvSpPr>
          <p:nvPr>
            <p:ph idx="1"/>
          </p:nvPr>
        </p:nvSpPr>
        <p:spPr>
          <a:xfrm>
            <a:off x="71021" y="142043"/>
            <a:ext cx="8957569" cy="4900474"/>
          </a:xfrm>
        </p:spPr>
        <p:txBody>
          <a:bodyPr>
            <a:no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20:19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那日晚上，門徒所在的地方，因怕猶太人，門都關了。耶穌來，站在當中，對他們說：「願你們平安</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20:20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說了這話，就把手和肋</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旁指給他們看。門徒看見主，</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就喜樂了。</a:t>
            </a: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endPar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410705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E4BBAB6-678F-4058-9EA0-03A234F9E23E}"/>
              </a:ext>
            </a:extLst>
          </p:cNvPr>
          <p:cNvSpPr>
            <a:spLocks noGrp="1"/>
          </p:cNvSpPr>
          <p:nvPr>
            <p:ph idx="1"/>
          </p:nvPr>
        </p:nvSpPr>
        <p:spPr>
          <a:xfrm>
            <a:off x="142043" y="204186"/>
            <a:ext cx="8868792" cy="4847208"/>
          </a:xfrm>
        </p:spPr>
        <p:txBody>
          <a:bodyPr>
            <a:normAutofit/>
          </a:bodyPr>
          <a:lstStyle/>
          <a:p>
            <a:pPr marL="0" indent="0">
              <a:lnSpc>
                <a:spcPct val="11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20:21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耶穌又對他們說：「願你們平安</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父怎樣差遣了我，我也照樣差遣你們。」</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1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20:22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說了這話，就向他們吹一口氣，說：「你們受聖靈</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p>
          <a:p>
            <a:pPr marL="0" indent="0">
              <a:buNone/>
            </a:pPr>
            <a:endPar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285411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E4BBAB6-678F-4058-9EA0-03A234F9E23E}"/>
              </a:ext>
            </a:extLst>
          </p:cNvPr>
          <p:cNvSpPr>
            <a:spLocks noGrp="1"/>
          </p:cNvSpPr>
          <p:nvPr>
            <p:ph idx="1"/>
          </p:nvPr>
        </p:nvSpPr>
        <p:spPr>
          <a:xfrm>
            <a:off x="142043" y="301840"/>
            <a:ext cx="8868792" cy="4749553"/>
          </a:xfrm>
        </p:spPr>
        <p:txBody>
          <a:bodyPr>
            <a:normAutofit/>
          </a:bodyPr>
          <a:lstStyle/>
          <a:p>
            <a:pPr marL="0" indent="0">
              <a:lnSpc>
                <a:spcPct val="11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20:23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你們赦免誰的罪，誰的罪就赦免了；你們留下誰的罪，誰的罪就留下了。</a:t>
            </a:r>
          </a:p>
          <a:p>
            <a:pPr marL="0" indent="0">
              <a:buNone/>
            </a:pPr>
            <a:endPar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1796408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E0BEBA9-4D55-4283-BFC9-BB984525AB53}"/>
              </a:ext>
            </a:extLst>
          </p:cNvPr>
          <p:cNvSpPr>
            <a:spLocks noGrp="1"/>
          </p:cNvSpPr>
          <p:nvPr>
            <p:ph idx="1"/>
          </p:nvPr>
        </p:nvSpPr>
        <p:spPr>
          <a:xfrm>
            <a:off x="115410" y="213064"/>
            <a:ext cx="8877670" cy="4838330"/>
          </a:xfrm>
        </p:spPr>
        <p:txBody>
          <a:bodyPr>
            <a:norm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20:30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耶穌在門徒面前另外行了許多神蹟，沒有記在這書上。	</a:t>
            </a:r>
          </a:p>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20:31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但記這些事要叫你們信耶穌是基督，是神的兒子，並且叫你們</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信了他，就可以因他的名</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得生命。</a:t>
            </a: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365118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75E774-8C71-4C42-8E30-7D6BF99BA3F8}"/>
              </a:ext>
            </a:extLst>
          </p:cNvPr>
          <p:cNvSpPr>
            <a:spLocks noGrp="1"/>
          </p:cNvSpPr>
          <p:nvPr>
            <p:ph type="title"/>
          </p:nvPr>
        </p:nvSpPr>
        <p:spPr>
          <a:xfrm>
            <a:off x="628650" y="273844"/>
            <a:ext cx="7886700" cy="835865"/>
          </a:xfrm>
        </p:spPr>
        <p:txBody>
          <a:bodyPr>
            <a:normAutofit/>
          </a:bodyPr>
          <a:lstStyle/>
          <a:p>
            <a:pPr algn="ctr"/>
            <a:r>
              <a:rPr lang="en-US" sz="4400" dirty="0">
                <a:solidFill>
                  <a:schemeClr val="bg1"/>
                </a:solidFill>
                <a:latin typeface="Times New Roman" panose="02020603050405020304" pitchFamily="18" charset="0"/>
                <a:cs typeface="Times New Roman" panose="02020603050405020304" pitchFamily="18" charset="0"/>
              </a:rPr>
              <a:t>John 20:18-23; 30-31</a:t>
            </a:r>
          </a:p>
        </p:txBody>
      </p:sp>
      <p:sp>
        <p:nvSpPr>
          <p:cNvPr id="3" name="Content Placeholder 2">
            <a:extLst>
              <a:ext uri="{FF2B5EF4-FFF2-40B4-BE49-F238E27FC236}">
                <a16:creationId xmlns:a16="http://schemas.microsoft.com/office/drawing/2014/main" xmlns="" id="{DCB4DE48-13AC-49F8-89E7-579D868ACBCE}"/>
              </a:ext>
            </a:extLst>
          </p:cNvPr>
          <p:cNvSpPr>
            <a:spLocks noGrp="1"/>
          </p:cNvSpPr>
          <p:nvPr>
            <p:ph idx="1"/>
          </p:nvPr>
        </p:nvSpPr>
        <p:spPr>
          <a:xfrm>
            <a:off x="97654" y="1127464"/>
            <a:ext cx="8939814" cy="3950563"/>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18 Mary Magdalene went and announced to the disciples, “I have seen the Lord”—and that he had said these things to her.</a:t>
            </a:r>
          </a:p>
          <a:p>
            <a:pPr marL="0" indent="0">
              <a:lnSpc>
                <a:spcPct val="100000"/>
              </a:lnSpc>
              <a:spcBef>
                <a:spcPts val="0"/>
              </a:spcBef>
              <a:buNone/>
            </a:pP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153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CB4DE48-13AC-49F8-89E7-579D868ACBCE}"/>
              </a:ext>
            </a:extLst>
          </p:cNvPr>
          <p:cNvSpPr>
            <a:spLocks noGrp="1"/>
          </p:cNvSpPr>
          <p:nvPr>
            <p:ph idx="1"/>
          </p:nvPr>
        </p:nvSpPr>
        <p:spPr>
          <a:xfrm>
            <a:off x="97654" y="213064"/>
            <a:ext cx="8939814" cy="4864963"/>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19 On the evening of that day, the first day of the week, the doors being locked where the disciples were for fear of the Jews, Jesus came and stood among them and said to them, “Peace be with you.” </a:t>
            </a:r>
          </a:p>
          <a:p>
            <a:pPr marL="0" indent="0">
              <a:lnSpc>
                <a:spcPct val="100000"/>
              </a:lnSpc>
              <a:spcBef>
                <a:spcPts val="0"/>
              </a:spcBef>
              <a:buNone/>
            </a:pP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037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FFC261E-0F4A-4AA1-BE67-03567872566F}"/>
              </a:ext>
            </a:extLst>
          </p:cNvPr>
          <p:cNvSpPr>
            <a:spLocks noGrp="1"/>
          </p:cNvSpPr>
          <p:nvPr>
            <p:ph idx="1"/>
          </p:nvPr>
        </p:nvSpPr>
        <p:spPr>
          <a:xfrm>
            <a:off x="71021" y="221942"/>
            <a:ext cx="8975325" cy="4856085"/>
          </a:xfrm>
        </p:spPr>
        <p:txBody>
          <a:bodyPr>
            <a:norm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20 When he had said this, he showed them his hands and his side. Then the disciples were glad when they saw the Lord.</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21 Jesus said to them again, “Peace be with you. As the Father has sent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me, even so I am sending you.” </a:t>
            </a:r>
          </a:p>
          <a:p>
            <a:pPr marL="0" indent="0">
              <a:buNone/>
            </a:pPr>
            <a:endParaRPr lang="en-US" sz="4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1402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F30E823-AB01-49EC-A3BA-FF94DC61C652}"/>
              </a:ext>
            </a:extLst>
          </p:cNvPr>
          <p:cNvSpPr>
            <a:spLocks noGrp="1"/>
          </p:cNvSpPr>
          <p:nvPr>
            <p:ph idx="1"/>
          </p:nvPr>
        </p:nvSpPr>
        <p:spPr>
          <a:xfrm>
            <a:off x="106532" y="106532"/>
            <a:ext cx="8939814" cy="4953740"/>
          </a:xfrm>
        </p:spPr>
        <p:txBody>
          <a:bodyPr>
            <a:norm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22 And when he had said this, he breathed on them and said to them, “Receive the Holy Spirit.”</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23 If you forgive the sins of any, they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are forgiven them; if you withhold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forgiveness from any, it is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withheld.”</a:t>
            </a:r>
          </a:p>
        </p:txBody>
      </p:sp>
    </p:spTree>
    <p:extLst>
      <p:ext uri="{BB962C8B-B14F-4D97-AF65-F5344CB8AC3E}">
        <p14:creationId xmlns:p14="http://schemas.microsoft.com/office/powerpoint/2010/main" val="204816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4FDCE8A-D05A-427F-A5EB-184EB07F6893}"/>
              </a:ext>
            </a:extLst>
          </p:cNvPr>
          <p:cNvSpPr>
            <a:spLocks noGrp="1"/>
          </p:cNvSpPr>
          <p:nvPr>
            <p:ph idx="1"/>
          </p:nvPr>
        </p:nvSpPr>
        <p:spPr>
          <a:xfrm>
            <a:off x="106532" y="62144"/>
            <a:ext cx="8939814" cy="5007005"/>
          </a:xfrm>
        </p:spPr>
        <p:txBody>
          <a:bodyPr>
            <a:norm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30 Now Jesus did many other signs in the presence of the disciples, which are not written in this book;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31 but these are written so that you may believe that Jesus is the Christ,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the Son of God, and that by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believing you may have life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in his name.</a:t>
            </a:r>
          </a:p>
        </p:txBody>
      </p:sp>
    </p:spTree>
    <p:extLst>
      <p:ext uri="{BB962C8B-B14F-4D97-AF65-F5344CB8AC3E}">
        <p14:creationId xmlns:p14="http://schemas.microsoft.com/office/powerpoint/2010/main" val="3217469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77D9EB-CCE8-49ED-A1B9-F0C89C2C85AC}"/>
              </a:ext>
            </a:extLst>
          </p:cNvPr>
          <p:cNvSpPr>
            <a:spLocks noGrp="1"/>
          </p:cNvSpPr>
          <p:nvPr>
            <p:ph type="title"/>
          </p:nvPr>
        </p:nvSpPr>
        <p:spPr>
          <a:xfrm>
            <a:off x="78233" y="71022"/>
            <a:ext cx="8994745" cy="1278384"/>
          </a:xfrm>
        </p:spPr>
        <p:txBody>
          <a:bodyPr>
            <a:normAutofit fontScale="90000"/>
          </a:bodyPr>
          <a:lstStyle/>
          <a:p>
            <a:pPr algn="ctr">
              <a:tabLst>
                <a:tab pos="346472" algn="l"/>
              </a:tabLst>
            </a:pPr>
            <a:r>
              <a:rPr lang="zh-TW" altLang="en-US" sz="49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一</a:t>
            </a:r>
            <a:r>
              <a:rPr lang="en-US" altLang="zh-TW" sz="49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9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耶穌復活使我們有平安與喜樂</a:t>
            </a:r>
            <a:r>
              <a:rPr lang="en-US" altLang="zh-TW" sz="49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r>
            <a:br>
              <a:rPr lang="en-US" altLang="zh-TW" sz="49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br>
            <a:r>
              <a:rPr lang="en-US" altLang="zh-TW"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 Resurrection of Christ Gives Us Peace</a:t>
            </a:r>
            <a:r>
              <a:rPr lang="zh-TW" altLang="en-US"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38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&amp; Joy</a:t>
            </a:r>
            <a:endParaRPr lang="en-US" sz="3800" dirty="0">
              <a:solidFill>
                <a:schemeClr val="bg1"/>
              </a:solidFill>
            </a:endParaRPr>
          </a:p>
        </p:txBody>
      </p:sp>
      <p:sp>
        <p:nvSpPr>
          <p:cNvPr id="3" name="Content Placeholder 2">
            <a:extLst>
              <a:ext uri="{FF2B5EF4-FFF2-40B4-BE49-F238E27FC236}">
                <a16:creationId xmlns:a16="http://schemas.microsoft.com/office/drawing/2014/main" xmlns="" id="{D98898E6-56D4-4AF4-96E0-AA6BA81B025B}"/>
              </a:ext>
            </a:extLst>
          </p:cNvPr>
          <p:cNvSpPr>
            <a:spLocks noGrp="1"/>
          </p:cNvSpPr>
          <p:nvPr>
            <p:ph idx="1"/>
          </p:nvPr>
        </p:nvSpPr>
        <p:spPr>
          <a:xfrm>
            <a:off x="88777" y="1369219"/>
            <a:ext cx="8948691" cy="3673298"/>
          </a:xfrm>
        </p:spPr>
        <p:txBody>
          <a:bodyPr>
            <a:no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20:15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耶穌問她說：「婦人，為甚麼哭</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你找誰呢</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」馬利亞以為是看園的，就對他說：「先生，若</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是你把他移了去，請告訴我，</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你把他放在哪裡，我便去取     他。」</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419123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98898E6-56D4-4AF4-96E0-AA6BA81B025B}"/>
              </a:ext>
            </a:extLst>
          </p:cNvPr>
          <p:cNvSpPr>
            <a:spLocks noGrp="1"/>
          </p:cNvSpPr>
          <p:nvPr>
            <p:ph idx="1"/>
          </p:nvPr>
        </p:nvSpPr>
        <p:spPr>
          <a:xfrm>
            <a:off x="97654" y="152978"/>
            <a:ext cx="8948691" cy="3673298"/>
          </a:xfrm>
        </p:spPr>
        <p:txBody>
          <a:bodyPr>
            <a:no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20:18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抹大拉的馬利亞就去告訴門徒說：「我已經看見了主。」她又將主對她說的這話告訴他們。</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4081554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EC73948-5C52-46D9-B1F4-8382361F219C}"/>
              </a:ext>
            </a:extLst>
          </p:cNvPr>
          <p:cNvSpPr>
            <a:spLocks noGrp="1"/>
          </p:cNvSpPr>
          <p:nvPr>
            <p:ph idx="1"/>
          </p:nvPr>
        </p:nvSpPr>
        <p:spPr>
          <a:xfrm>
            <a:off x="97654" y="106532"/>
            <a:ext cx="8930936" cy="4944862"/>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15 Jesus said to her, “Woman, why are you weeping? Whom are you seeking?” Supposing him to be the gardener, she said to him, “Sir, if you have carried him away, tell me where you have laid him,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and I will take him away.”</a:t>
            </a:r>
          </a:p>
          <a:p>
            <a:pPr marL="0" indent="0">
              <a:lnSpc>
                <a:spcPct val="100000"/>
              </a:lnSpc>
              <a:spcBef>
                <a:spcPts val="0"/>
              </a:spcBef>
              <a:buNone/>
            </a:pP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1621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EC73948-5C52-46D9-B1F4-8382361F219C}"/>
              </a:ext>
            </a:extLst>
          </p:cNvPr>
          <p:cNvSpPr>
            <a:spLocks noGrp="1"/>
          </p:cNvSpPr>
          <p:nvPr>
            <p:ph idx="1"/>
          </p:nvPr>
        </p:nvSpPr>
        <p:spPr>
          <a:xfrm>
            <a:off x="97654" y="372862"/>
            <a:ext cx="8930936" cy="4678532"/>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18 Mary Magdalene went and announced to the disciples, “I have seen the Lord”—and that he had said these things to her.</a:t>
            </a:r>
          </a:p>
          <a:p>
            <a:pPr marL="0" indent="0">
              <a:lnSpc>
                <a:spcPct val="100000"/>
              </a:lnSpc>
              <a:spcBef>
                <a:spcPts val="0"/>
              </a:spcBef>
              <a:buNone/>
            </a:pP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703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79C9431-F1A8-4471-AFFD-9CDFB92F2FC7}"/>
              </a:ext>
            </a:extLst>
          </p:cNvPr>
          <p:cNvSpPr>
            <a:spLocks noGrp="1"/>
          </p:cNvSpPr>
          <p:nvPr>
            <p:ph idx="1"/>
          </p:nvPr>
        </p:nvSpPr>
        <p:spPr>
          <a:xfrm>
            <a:off x="115409" y="124287"/>
            <a:ext cx="8886547" cy="4891596"/>
          </a:xfrm>
        </p:spPr>
        <p:txBody>
          <a:bodyPr>
            <a:norm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20:19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那日晚上，門徒所在的地方，因怕猶太人，門都關了。耶穌來，站在當中，對他們說：「願你們平安</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20:20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說了這話，就把手和</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肋旁指給他們看。門徒</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看見主，就喜樂了。</a:t>
            </a: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3371580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8E76F61-E186-4854-A752-9195DE3C01C4}"/>
              </a:ext>
            </a:extLst>
          </p:cNvPr>
          <p:cNvSpPr>
            <a:spLocks noGrp="1"/>
          </p:cNvSpPr>
          <p:nvPr>
            <p:ph idx="1"/>
          </p:nvPr>
        </p:nvSpPr>
        <p:spPr>
          <a:xfrm>
            <a:off x="106532" y="310717"/>
            <a:ext cx="8939814" cy="4722921"/>
          </a:xfrm>
        </p:spPr>
        <p:txBody>
          <a:bodyPr>
            <a:noAutofit/>
          </a:bodyPr>
          <a:lstStyle/>
          <a:p>
            <a:pPr marL="0" indent="0">
              <a:lnSpc>
                <a:spcPct val="100000"/>
              </a:lnSpc>
              <a:spcBef>
                <a:spcPts val="0"/>
              </a:spcBef>
              <a:buNone/>
            </a:pPr>
            <a:r>
              <a:rPr lang="en-US" altLang="zh-TW" sz="4000" dirty="0">
                <a:solidFill>
                  <a:schemeClr val="bg1"/>
                </a:solidFill>
                <a:latin typeface="Times New Roman" panose="02020603050405020304" pitchFamily="18" charset="0"/>
                <a:cs typeface="Times New Roman" panose="02020603050405020304" pitchFamily="18" charset="0"/>
              </a:rPr>
              <a:t>20:19 On the evening of that day, the first day of the week, the doors being locked where the disciples were for fear of the Jews, Jesus came and stood among them and said to them, “Peace be </a:t>
            </a:r>
          </a:p>
          <a:p>
            <a:pPr marL="0" indent="0">
              <a:lnSpc>
                <a:spcPct val="100000"/>
              </a:lnSpc>
              <a:spcBef>
                <a:spcPts val="0"/>
              </a:spcBef>
              <a:buNone/>
            </a:pPr>
            <a:r>
              <a:rPr lang="en-US" altLang="zh-TW" sz="4000" dirty="0">
                <a:solidFill>
                  <a:schemeClr val="bg1"/>
                </a:solidFill>
                <a:latin typeface="Times New Roman" panose="02020603050405020304" pitchFamily="18" charset="0"/>
                <a:cs typeface="Times New Roman" panose="02020603050405020304" pitchFamily="18" charset="0"/>
              </a:rPr>
              <a:t>with you.”</a:t>
            </a: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910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8E76F61-E186-4854-A752-9195DE3C01C4}"/>
              </a:ext>
            </a:extLst>
          </p:cNvPr>
          <p:cNvSpPr>
            <a:spLocks noGrp="1"/>
          </p:cNvSpPr>
          <p:nvPr>
            <p:ph idx="1"/>
          </p:nvPr>
        </p:nvSpPr>
        <p:spPr>
          <a:xfrm>
            <a:off x="106532" y="550415"/>
            <a:ext cx="8939814" cy="4483223"/>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20:20 When he had said this, he showed them his hands and his side. Then the disciples were glad when they saw the Lord.</a:t>
            </a:r>
          </a:p>
        </p:txBody>
      </p:sp>
    </p:spTree>
    <p:extLst>
      <p:ext uri="{BB962C8B-B14F-4D97-AF65-F5344CB8AC3E}">
        <p14:creationId xmlns:p14="http://schemas.microsoft.com/office/powerpoint/2010/main" val="2329662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08BCBB-D57A-4995-9528-AE0495139EFE}"/>
              </a:ext>
            </a:extLst>
          </p:cNvPr>
          <p:cNvSpPr>
            <a:spLocks noGrp="1"/>
          </p:cNvSpPr>
          <p:nvPr>
            <p:ph type="title"/>
          </p:nvPr>
        </p:nvSpPr>
        <p:spPr>
          <a:xfrm>
            <a:off x="115410" y="97654"/>
            <a:ext cx="8922058" cy="1331651"/>
          </a:xfrm>
        </p:spPr>
        <p:txBody>
          <a:bodyPr>
            <a:noAutofit/>
          </a:bodyPr>
          <a:lstStyle/>
          <a:p>
            <a:pPr algn="ctr">
              <a:lnSpc>
                <a:spcPct val="100000"/>
              </a:lnSpc>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這種平安喜樂和世人講的不一樣</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r>
            <a:b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br>
            <a:r>
              <a:rPr lang="en-US" altLang="zh-TW" sz="36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 Different Kind of Peace from the World</a:t>
            </a:r>
            <a:endPar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5492772-167B-48EA-8601-1EC51B6B74EC}"/>
              </a:ext>
            </a:extLst>
          </p:cNvPr>
          <p:cNvSpPr>
            <a:spLocks noGrp="1"/>
          </p:cNvSpPr>
          <p:nvPr>
            <p:ph idx="1"/>
          </p:nvPr>
        </p:nvSpPr>
        <p:spPr>
          <a:xfrm>
            <a:off x="124287" y="1544715"/>
            <a:ext cx="8913181" cy="3488924"/>
          </a:xfrm>
        </p:spPr>
        <p:txBody>
          <a:bodyPr>
            <a:noAutofit/>
          </a:bodyPr>
          <a:lstStyle/>
          <a:p>
            <a:pPr marL="0" indent="0">
              <a:lnSpc>
                <a:spcPct val="100000"/>
              </a:lnSpc>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約</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16:33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我將這些事告訴你們，是要叫你們在我裡面有平安。在世上，你們有苦難；但你們可以                放心，我已經勝了世界。</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2619040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5492772-167B-48EA-8601-1EC51B6B74EC}"/>
              </a:ext>
            </a:extLst>
          </p:cNvPr>
          <p:cNvSpPr>
            <a:spLocks noGrp="1"/>
          </p:cNvSpPr>
          <p:nvPr>
            <p:ph idx="1"/>
          </p:nvPr>
        </p:nvSpPr>
        <p:spPr>
          <a:xfrm>
            <a:off x="62145" y="221942"/>
            <a:ext cx="9010834" cy="3488924"/>
          </a:xfrm>
        </p:spPr>
        <p:txBody>
          <a:bodyPr>
            <a:noAutofit/>
          </a:bodyPr>
          <a:lstStyle/>
          <a:p>
            <a:pPr marL="0" indent="0">
              <a:buNone/>
            </a:pPr>
            <a:r>
              <a:rPr lang="en-US" sz="4000" dirty="0" err="1">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Jn</a:t>
            </a: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16:33 I have said these things to you, that in me you may have peace. In the world you will have tribulation. But take heart; I have overcome the world.</a:t>
            </a:r>
          </a:p>
        </p:txBody>
      </p:sp>
    </p:spTree>
    <p:extLst>
      <p:ext uri="{BB962C8B-B14F-4D97-AF65-F5344CB8AC3E}">
        <p14:creationId xmlns:p14="http://schemas.microsoft.com/office/powerpoint/2010/main" val="2583253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18C13B4-ECEF-415B-9E26-1273135C14A1}"/>
              </a:ext>
            </a:extLst>
          </p:cNvPr>
          <p:cNvSpPr>
            <a:spLocks noGrp="1"/>
          </p:cNvSpPr>
          <p:nvPr>
            <p:ph idx="1"/>
          </p:nvPr>
        </p:nvSpPr>
        <p:spPr>
          <a:xfrm>
            <a:off x="133165" y="115410"/>
            <a:ext cx="8913181" cy="4918229"/>
          </a:xfrm>
        </p:spPr>
        <p:txBody>
          <a:bodyPr>
            <a:normAutofit/>
          </a:bodyPr>
          <a:lstStyle/>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羅</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5:2-3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我們又藉著他</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歡歡喜喜盼望神的榮耀。不但如此，就是在患難中也是歡歡喜喜的</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Rom 5:2-3 Through him, ….we rejoice in hope of the glory of God. </a:t>
            </a: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Not only that, but we rejoice </a:t>
            </a: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in our sufferings….</a:t>
            </a:r>
          </a:p>
        </p:txBody>
      </p:sp>
    </p:spTree>
    <p:extLst>
      <p:ext uri="{BB962C8B-B14F-4D97-AF65-F5344CB8AC3E}">
        <p14:creationId xmlns:p14="http://schemas.microsoft.com/office/powerpoint/2010/main" val="483783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894D398-3341-44B6-A925-CBAB3FA4E5AE}"/>
              </a:ext>
            </a:extLst>
          </p:cNvPr>
          <p:cNvSpPr>
            <a:spLocks noGrp="1"/>
          </p:cNvSpPr>
          <p:nvPr>
            <p:ph idx="1"/>
          </p:nvPr>
        </p:nvSpPr>
        <p:spPr>
          <a:xfrm>
            <a:off x="150920" y="133165"/>
            <a:ext cx="8877670" cy="4900474"/>
          </a:xfrm>
        </p:spPr>
        <p:txBody>
          <a:bodyPr>
            <a:normAutofit/>
          </a:bodyPr>
          <a:lstStyle/>
          <a:p>
            <a:pPr marL="385763" indent="-385763" algn="ctr">
              <a:lnSpc>
                <a:spcPct val="100000"/>
              </a:lnSpc>
              <a:spcBef>
                <a:spcPts val="0"/>
              </a:spcBef>
              <a:buAutoNum type="arabicPeriod"/>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因為知道他們所信的是神</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gn="ctr">
              <a:lnSpc>
                <a:spcPct val="100000"/>
              </a:lnSpc>
              <a:spcBef>
                <a:spcPts val="0"/>
              </a:spcBef>
              <a:buNone/>
              <a:tabLst>
                <a:tab pos="383381" algn="l"/>
              </a:tabLst>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Because they know he is God. </a:t>
            </a:r>
          </a:p>
          <a:p>
            <a:pPr marL="0" indent="0" algn="ctr">
              <a:lnSpc>
                <a:spcPct val="100000"/>
              </a:lnSpc>
              <a:spcBef>
                <a:spcPts val="600"/>
              </a:spcBef>
              <a:buNone/>
              <a:tabLst>
                <a:tab pos="383381" algn="l"/>
              </a:tabLst>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20:31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但記這些事要叫你們信耶穌是基督，是</a:t>
            </a:r>
            <a:r>
              <a:rPr lang="zh-TW" altLang="en-US" sz="4400" u="sng"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神的兒子</a:t>
            </a:r>
            <a:r>
              <a:rPr lang="en-US" altLang="zh-TW" sz="4400" u="sng"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20:31 but these are written so that </a:t>
            </a:r>
          </a:p>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you may believe that Jesus is </a:t>
            </a:r>
          </a:p>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 Christ, the Son of God,</a:t>
            </a:r>
          </a:p>
        </p:txBody>
      </p:sp>
    </p:spTree>
    <p:extLst>
      <p:ext uri="{BB962C8B-B14F-4D97-AF65-F5344CB8AC3E}">
        <p14:creationId xmlns:p14="http://schemas.microsoft.com/office/powerpoint/2010/main" val="1982066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0AD1563-5DE6-4A37-A40F-EA27186B4F5D}"/>
              </a:ext>
            </a:extLst>
          </p:cNvPr>
          <p:cNvSpPr>
            <a:spLocks noGrp="1"/>
          </p:cNvSpPr>
          <p:nvPr>
            <p:ph idx="1"/>
          </p:nvPr>
        </p:nvSpPr>
        <p:spPr>
          <a:xfrm>
            <a:off x="106532" y="106532"/>
            <a:ext cx="8922058" cy="4927107"/>
          </a:xfrm>
        </p:spPr>
        <p:txBody>
          <a:bodyPr>
            <a:normAutofit/>
          </a:bodyPr>
          <a:lstStyle/>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太</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16:15-16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耶穌說：「你們說我是誰</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」西門</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彼得回答說：「你是基督，是永生神的兒子。」</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Matthew 15-16 He said to them, “But who do you say that I am?” Simon </a:t>
            </a:r>
          </a:p>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Peter replied, “You are the Christ,</a:t>
            </a:r>
          </a:p>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 Son of the living God.”</a:t>
            </a:r>
          </a:p>
        </p:txBody>
      </p:sp>
    </p:spTree>
    <p:extLst>
      <p:ext uri="{BB962C8B-B14F-4D97-AF65-F5344CB8AC3E}">
        <p14:creationId xmlns:p14="http://schemas.microsoft.com/office/powerpoint/2010/main" val="504887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6CE8B2E-ACF7-46F2-8E4C-29CC496637B6}"/>
              </a:ext>
            </a:extLst>
          </p:cNvPr>
          <p:cNvSpPr>
            <a:spLocks noGrp="1"/>
          </p:cNvSpPr>
          <p:nvPr>
            <p:ph idx="1"/>
          </p:nvPr>
        </p:nvSpPr>
        <p:spPr>
          <a:xfrm>
            <a:off x="97653" y="133165"/>
            <a:ext cx="8966447" cy="4900474"/>
          </a:xfrm>
        </p:spPr>
        <p:txBody>
          <a:bodyPr>
            <a:normAutofit/>
          </a:bodyPr>
          <a:lstStyle/>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約</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1:18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從來沒有人看見神，只有在父懷裡的獨生子將他表明出來。</a:t>
            </a: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John 1:18 No one has ever seen God; </a:t>
            </a: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 only God,</a:t>
            </a:r>
            <a:r>
              <a:rPr lang="en-US" sz="4000" baseline="30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who is at the Father's side,</a:t>
            </a:r>
            <a:r>
              <a:rPr lang="en-US" sz="4000" baseline="30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he has made him known.</a:t>
            </a:r>
          </a:p>
        </p:txBody>
      </p:sp>
    </p:spTree>
    <p:extLst>
      <p:ext uri="{BB962C8B-B14F-4D97-AF65-F5344CB8AC3E}">
        <p14:creationId xmlns:p14="http://schemas.microsoft.com/office/powerpoint/2010/main" val="2893835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5E1752A-D9B1-4465-9878-05CF7DDE6934}"/>
              </a:ext>
            </a:extLst>
          </p:cNvPr>
          <p:cNvSpPr>
            <a:spLocks noGrp="1"/>
          </p:cNvSpPr>
          <p:nvPr>
            <p:ph idx="1"/>
          </p:nvPr>
        </p:nvSpPr>
        <p:spPr>
          <a:xfrm>
            <a:off x="150920" y="168676"/>
            <a:ext cx="8877670" cy="4847207"/>
          </a:xfrm>
        </p:spPr>
        <p:txBody>
          <a:bodyPr>
            <a:noAutofit/>
          </a:bodyPr>
          <a:lstStyle/>
          <a:p>
            <a:pPr marL="0" indent="0" algn="ctr">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因為知道大能的主會保守他們</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gn="ctr">
              <a:lnSpc>
                <a:spcPct val="100000"/>
              </a:lnSpc>
              <a:spcBef>
                <a:spcPts val="0"/>
              </a:spcBef>
              <a:buNone/>
              <a:tabLst>
                <a:tab pos="346472" algn="l"/>
              </a:tabLst>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Because they know God will keep them. </a:t>
            </a:r>
            <a:endParaRPr lang="en-US" altLang="zh-TW" sz="415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600"/>
              </a:spcBef>
              <a:buNone/>
              <a:tabLst>
                <a:tab pos="346472" algn="l"/>
              </a:tabLst>
            </a:pPr>
            <a:r>
              <a:rPr lang="zh-CN"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路</a:t>
            </a:r>
            <a:r>
              <a:rPr lang="en-US" altLang="zh-CN"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12:7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就是你們的頭髮，也都被數過了。不要懼怕，你們比許多麻雀還貴重</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2735660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5E1752A-D9B1-4465-9878-05CF7DDE6934}"/>
              </a:ext>
            </a:extLst>
          </p:cNvPr>
          <p:cNvSpPr>
            <a:spLocks noGrp="1"/>
          </p:cNvSpPr>
          <p:nvPr>
            <p:ph idx="1"/>
          </p:nvPr>
        </p:nvSpPr>
        <p:spPr>
          <a:xfrm>
            <a:off x="150920" y="355107"/>
            <a:ext cx="8877670" cy="4660776"/>
          </a:xfrm>
        </p:spPr>
        <p:txBody>
          <a:bodyPr>
            <a:noAutofit/>
          </a:bodyPr>
          <a:lstStyle/>
          <a:p>
            <a:pPr marL="0" indent="0">
              <a:lnSpc>
                <a:spcPct val="100000"/>
              </a:lnSpc>
              <a:spcBef>
                <a:spcPts val="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Luke 12:7 Why, even the hairs of your head are all numbered. Fear not; you are of more value than many sparrows.</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r>
            <a:b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br>
            <a:endPar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3836274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240EF71-8439-4C50-AC32-A2E8786F7D9B}"/>
              </a:ext>
            </a:extLst>
          </p:cNvPr>
          <p:cNvSpPr>
            <a:spLocks noGrp="1"/>
          </p:cNvSpPr>
          <p:nvPr>
            <p:ph idx="1"/>
          </p:nvPr>
        </p:nvSpPr>
        <p:spPr>
          <a:xfrm>
            <a:off x="150920" y="390617"/>
            <a:ext cx="8886548" cy="4634144"/>
          </a:xfrm>
        </p:spPr>
        <p:txBody>
          <a:bodyPr>
            <a:normAutofit/>
          </a:bodyPr>
          <a:lstStyle/>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路 </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12:32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你們這小群，不要懼怕，因為你們的父樂意把國賜給你們。</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Luke 12:32 “Fear not, little flock, for it is your Father's good pleasure to give you the kingdom.</a:t>
            </a:r>
          </a:p>
        </p:txBody>
      </p:sp>
    </p:spTree>
    <p:extLst>
      <p:ext uri="{BB962C8B-B14F-4D97-AF65-F5344CB8AC3E}">
        <p14:creationId xmlns:p14="http://schemas.microsoft.com/office/powerpoint/2010/main" val="2503686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E8DCED9-4EF8-4D72-89C7-E3BA6683C9E8}"/>
              </a:ext>
            </a:extLst>
          </p:cNvPr>
          <p:cNvSpPr>
            <a:spLocks noGrp="1"/>
          </p:cNvSpPr>
          <p:nvPr>
            <p:ph idx="1"/>
          </p:nvPr>
        </p:nvSpPr>
        <p:spPr>
          <a:xfrm>
            <a:off x="71021" y="88777"/>
            <a:ext cx="8966447" cy="4927106"/>
          </a:xfrm>
        </p:spPr>
        <p:txBody>
          <a:bodyPr>
            <a:normAutofit/>
          </a:bodyPr>
          <a:lstStyle/>
          <a:p>
            <a:pPr marL="0" indent="0" algn="ctr">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約翰福音</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14:1-3】</a:t>
            </a: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你們心裡不要憂愁；你們信神，也當信我。在我父的家裡有許多住處；若是沒有，我就早已告訴你們了。我去原是為你們預備地方去</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就必再來接你們到我那裡去，</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我在哪裡，叫你們也在那裡。</a:t>
            </a: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1477621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9D63456-B05F-47FE-90FB-E21E8674AD89}"/>
              </a:ext>
            </a:extLst>
          </p:cNvPr>
          <p:cNvSpPr>
            <a:spLocks noGrp="1"/>
          </p:cNvSpPr>
          <p:nvPr>
            <p:ph idx="1"/>
          </p:nvPr>
        </p:nvSpPr>
        <p:spPr>
          <a:xfrm>
            <a:off x="79899" y="97654"/>
            <a:ext cx="8975324" cy="4935985"/>
          </a:xfrm>
        </p:spPr>
        <p:txBody>
          <a:bodyPr>
            <a:normAutofit/>
          </a:bodyPr>
          <a:lstStyle/>
          <a:p>
            <a:pPr marL="0" indent="0">
              <a:buNone/>
            </a:pPr>
            <a:r>
              <a:rPr lang="en-US" sz="4000" dirty="0">
                <a:solidFill>
                  <a:schemeClr val="bg1"/>
                </a:solidFill>
                <a:latin typeface="Times New Roman" panose="02020603050405020304" pitchFamily="18" charset="0"/>
                <a:cs typeface="Times New Roman" panose="02020603050405020304" pitchFamily="18" charset="0"/>
              </a:rPr>
              <a:t>John 14:1-3 “Let not your hearts be troubled. Believe in God; believe also in me. In my Father's house are many rooms. If it were not so, would I have told you that I go to prepare a place for you? …..I will come again and will take you to myself, that where I am you may be also.</a:t>
            </a:r>
          </a:p>
        </p:txBody>
      </p:sp>
    </p:spTree>
    <p:extLst>
      <p:ext uri="{BB962C8B-B14F-4D97-AF65-F5344CB8AC3E}">
        <p14:creationId xmlns:p14="http://schemas.microsoft.com/office/powerpoint/2010/main" val="3248594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F817480-0269-4391-8C72-CE38DDAE0A27}"/>
              </a:ext>
            </a:extLst>
          </p:cNvPr>
          <p:cNvSpPr>
            <a:spLocks noGrp="1"/>
          </p:cNvSpPr>
          <p:nvPr>
            <p:ph idx="1"/>
          </p:nvPr>
        </p:nvSpPr>
        <p:spPr>
          <a:xfrm>
            <a:off x="124287" y="79898"/>
            <a:ext cx="8939814" cy="4980373"/>
          </a:xfrm>
        </p:spPr>
        <p:txBody>
          <a:bodyPr>
            <a:noAutofit/>
          </a:bodyPr>
          <a:lstStyle/>
          <a:p>
            <a:pPr marL="385763" indent="-385763" algn="ctr">
              <a:lnSpc>
                <a:spcPct val="100000"/>
              </a:lnSpc>
              <a:spcBef>
                <a:spcPts val="0"/>
              </a:spcBef>
              <a:buAutoNum type="arabicPeriod" startAt="3"/>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因為他們以主為樂</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gn="ctr">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Because they rejoice in Christ. </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60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羅</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5:11</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不但如此，我們既藉著我主</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耶穌基督得與神和好，也就藉著他以神為樂。</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737762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F817480-0269-4391-8C72-CE38DDAE0A27}"/>
              </a:ext>
            </a:extLst>
          </p:cNvPr>
          <p:cNvSpPr>
            <a:spLocks noGrp="1"/>
          </p:cNvSpPr>
          <p:nvPr>
            <p:ph idx="1"/>
          </p:nvPr>
        </p:nvSpPr>
        <p:spPr>
          <a:xfrm>
            <a:off x="124287" y="435006"/>
            <a:ext cx="8939814" cy="4625265"/>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Rom 5:11 More than that, we also rejoice in God through our Lord Jesus Christ, through whom we have now received reconciliation.</a:t>
            </a:r>
          </a:p>
          <a:p>
            <a:pPr marL="0" indent="0">
              <a:lnSpc>
                <a:spcPct val="100000"/>
              </a:lnSpc>
              <a:spcBef>
                <a:spcPts val="0"/>
              </a:spcBef>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2349866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793746D-7C87-4E22-93D3-4E5E95AD9D48}"/>
              </a:ext>
            </a:extLst>
          </p:cNvPr>
          <p:cNvSpPr>
            <a:spLocks noGrp="1"/>
          </p:cNvSpPr>
          <p:nvPr>
            <p:ph idx="1"/>
          </p:nvPr>
        </p:nvSpPr>
        <p:spPr>
          <a:xfrm>
            <a:off x="88777" y="97654"/>
            <a:ext cx="8957569" cy="4962618"/>
          </a:xfrm>
        </p:spPr>
        <p:txBody>
          <a:bodyPr>
            <a:noAutofit/>
          </a:bodyPr>
          <a:lstStyle/>
          <a:p>
            <a:pPr marL="0" indent="0" algn="ctr">
              <a:lnSpc>
                <a:spcPct val="100000"/>
              </a:lnSpc>
              <a:spcBef>
                <a:spcPts val="0"/>
              </a:spcBef>
              <a:buNone/>
            </a:pP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二</a:t>
            </a: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給了我們不可奪去的生命意義與盼望</a:t>
            </a:r>
            <a:endPar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gn="ctr">
              <a:lnSpc>
                <a:spcPct val="100000"/>
              </a:lnSpc>
              <a:spcBef>
                <a:spcPts val="0"/>
              </a:spcBef>
              <a:buNone/>
              <a:tabLst>
                <a:tab pos="383381" algn="l"/>
              </a:tabLst>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	His Resurrection Provides Us an        Indestructible Meaning of Life</a:t>
            </a:r>
          </a:p>
          <a:p>
            <a:pPr marL="0" indent="0">
              <a:lnSpc>
                <a:spcPct val="100000"/>
              </a:lnSpc>
              <a:spcBef>
                <a:spcPts val="600"/>
              </a:spcBef>
              <a:buNone/>
            </a:pP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20:21-22 </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耶穌又對他們說：「願你們平安</a:t>
            </a: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父怎樣差遣了我，我也照樣差遣你們。」說了這話，就向他們吹一口氣，說：「你們受聖靈</a:t>
            </a:r>
            <a:r>
              <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86709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793746D-7C87-4E22-93D3-4E5E95AD9D48}"/>
              </a:ext>
            </a:extLst>
          </p:cNvPr>
          <p:cNvSpPr>
            <a:spLocks noGrp="1"/>
          </p:cNvSpPr>
          <p:nvPr>
            <p:ph idx="1"/>
          </p:nvPr>
        </p:nvSpPr>
        <p:spPr>
          <a:xfrm>
            <a:off x="88777" y="363984"/>
            <a:ext cx="8957569" cy="4696288"/>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Jesus said to them again, “Peace be with you. As the Father has sent me, even so I am sending you.” And when he had said this, he breathed on them and said to them, “Receive the Holy Spirit.” </a:t>
            </a:r>
          </a:p>
          <a:p>
            <a:pPr marL="0" indent="0">
              <a:lnSpc>
                <a:spcPct val="100000"/>
              </a:lnSpc>
              <a:spcBef>
                <a:spcPts val="0"/>
              </a:spcBef>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1702452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2A9C93A-B756-4B42-92A3-88D3B661BE98}"/>
              </a:ext>
            </a:extLst>
          </p:cNvPr>
          <p:cNvSpPr>
            <a:spLocks noGrp="1"/>
          </p:cNvSpPr>
          <p:nvPr>
            <p:ph idx="1"/>
          </p:nvPr>
        </p:nvSpPr>
        <p:spPr>
          <a:xfrm>
            <a:off x="62143" y="106532"/>
            <a:ext cx="8993079" cy="4944862"/>
          </a:xfrm>
        </p:spPr>
        <p:txBody>
          <a:bodyPr>
            <a:noAutofit/>
          </a:bodyPr>
          <a:lstStyle/>
          <a:p>
            <a:pPr marL="0" indent="0" algn="ctr">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路加福音</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24:47-48】</a:t>
            </a:r>
          </a:p>
          <a:p>
            <a:pPr marL="0" indent="0">
              <a:lnSpc>
                <a:spcPct val="100000"/>
              </a:lnSpc>
              <a:spcBef>
                <a:spcPts val="60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24:47-48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並且人要奉他的名傳悔改、赦罪的道，從耶路撒冷起直傳到萬邦。你們就是這些事的見證。</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1200202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2A9C93A-B756-4B42-92A3-88D3B661BE98}"/>
              </a:ext>
            </a:extLst>
          </p:cNvPr>
          <p:cNvSpPr>
            <a:spLocks noGrp="1"/>
          </p:cNvSpPr>
          <p:nvPr>
            <p:ph idx="1"/>
          </p:nvPr>
        </p:nvSpPr>
        <p:spPr>
          <a:xfrm>
            <a:off x="62143" y="310718"/>
            <a:ext cx="8993079" cy="4740676"/>
          </a:xfrm>
        </p:spPr>
        <p:txBody>
          <a:bodyPr>
            <a:noAutofit/>
          </a:bodyPr>
          <a:lstStyle/>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Luke 24:47-48 and that repentance for the forgiveness of sins should be proclaimed  in his name to all nations, beginning from Jerusalem. You are witnesses of these things. </a:t>
            </a:r>
          </a:p>
        </p:txBody>
      </p:sp>
    </p:spTree>
    <p:extLst>
      <p:ext uri="{BB962C8B-B14F-4D97-AF65-F5344CB8AC3E}">
        <p14:creationId xmlns:p14="http://schemas.microsoft.com/office/powerpoint/2010/main" val="924123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E456D8D-5474-49A4-AE76-60D23D4943C7}"/>
              </a:ext>
            </a:extLst>
          </p:cNvPr>
          <p:cNvSpPr>
            <a:spLocks noGrp="1"/>
          </p:cNvSpPr>
          <p:nvPr>
            <p:ph idx="1"/>
          </p:nvPr>
        </p:nvSpPr>
        <p:spPr>
          <a:xfrm>
            <a:off x="88777" y="142043"/>
            <a:ext cx="8939813" cy="4882718"/>
          </a:xfrm>
        </p:spPr>
        <p:txBody>
          <a:bodyPr>
            <a:noAutofit/>
          </a:bodyPr>
          <a:lstStyle/>
          <a:p>
            <a:pPr marL="0" indent="0" algn="ctr">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三</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耶穌復活使我們得永生</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gn="ctr">
              <a:lnSpc>
                <a:spcPct val="100000"/>
              </a:lnSpc>
              <a:spcBef>
                <a:spcPts val="0"/>
              </a:spcBef>
              <a:buNone/>
            </a:pPr>
            <a:r>
              <a:rPr lang="en-US" altLang="zh-TW" sz="32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 Resurrection of Christ Gives Us Eternal Life. </a:t>
            </a:r>
          </a:p>
          <a:p>
            <a:pPr marL="0" indent="0">
              <a:lnSpc>
                <a:spcPct val="100000"/>
              </a:lnSpc>
              <a:spcBef>
                <a:spcPts val="60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20:31</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但記這些事要叫你們信耶穌是基督，是神的兒子，並且叫你們信了他，就可以因他的名得</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600"/>
              </a:spcBef>
              <a:buNone/>
            </a:pPr>
            <a:r>
              <a:rPr lang="zh-TW" altLang="en-US" sz="4400" u="sng"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生命</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4273679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E456D8D-5474-49A4-AE76-60D23D4943C7}"/>
              </a:ext>
            </a:extLst>
          </p:cNvPr>
          <p:cNvSpPr>
            <a:spLocks noGrp="1"/>
          </p:cNvSpPr>
          <p:nvPr>
            <p:ph idx="1"/>
          </p:nvPr>
        </p:nvSpPr>
        <p:spPr>
          <a:xfrm>
            <a:off x="88777" y="532659"/>
            <a:ext cx="8939813" cy="4492101"/>
          </a:xfrm>
        </p:spPr>
        <p:txBody>
          <a:bodyPr>
            <a:no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3:16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神愛世人，甚至將他的獨生子賜給他們，叫一切信他的，不致滅亡，反得</a:t>
            </a:r>
            <a:r>
              <a:rPr lang="zh-TW" altLang="en-US" sz="4400" u="sng"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永生</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p>
          <a:p>
            <a:pPr marL="0" indent="0">
              <a:lnSpc>
                <a:spcPct val="100000"/>
              </a:lnSpc>
              <a:spcBef>
                <a:spcPts val="0"/>
              </a:spcBef>
              <a:buNone/>
            </a:pP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endParaRPr 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p:txBody>
      </p:sp>
    </p:spTree>
    <p:extLst>
      <p:ext uri="{BB962C8B-B14F-4D97-AF65-F5344CB8AC3E}">
        <p14:creationId xmlns:p14="http://schemas.microsoft.com/office/powerpoint/2010/main" val="1873537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07A9B10-DB95-4EE0-8B72-AE0749518861}"/>
              </a:ext>
            </a:extLst>
          </p:cNvPr>
          <p:cNvSpPr>
            <a:spLocks noGrp="1"/>
          </p:cNvSpPr>
          <p:nvPr>
            <p:ph idx="1"/>
          </p:nvPr>
        </p:nvSpPr>
        <p:spPr>
          <a:xfrm>
            <a:off x="88776" y="198638"/>
            <a:ext cx="8904303" cy="4944862"/>
          </a:xfrm>
        </p:spPr>
        <p:txBody>
          <a:bodyPr>
            <a:normAutofit lnSpcReduction="10000"/>
          </a:bodyPr>
          <a:lstStyle/>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20:31 but these are written so that you may believe that Jesus is the Christ, the Son of God, and that by believing you may </a:t>
            </a:r>
            <a:r>
              <a:rPr lang="en-US" sz="4000" u="sng" dirty="0">
                <a:solidFill>
                  <a:schemeClr val="bg1"/>
                </a:solidFill>
                <a:latin typeface="Times New Roman" panose="02020603050405020304" pitchFamily="18" charset="0"/>
                <a:cs typeface="Times New Roman" panose="02020603050405020304" pitchFamily="18" charset="0"/>
              </a:rPr>
              <a:t>have life </a:t>
            </a:r>
            <a:r>
              <a:rPr lang="en-US" sz="4000" dirty="0">
                <a:solidFill>
                  <a:schemeClr val="bg1"/>
                </a:solidFill>
                <a:latin typeface="Times New Roman" panose="02020603050405020304" pitchFamily="18" charset="0"/>
                <a:cs typeface="Times New Roman" panose="02020603050405020304" pitchFamily="18" charset="0"/>
              </a:rPr>
              <a:t>in his name.</a:t>
            </a:r>
          </a:p>
          <a:p>
            <a:pPr marL="0" indent="0">
              <a:lnSpc>
                <a:spcPct val="100000"/>
              </a:lnSpc>
              <a:spcBef>
                <a:spcPts val="600"/>
              </a:spcBef>
              <a:buNone/>
            </a:pPr>
            <a:r>
              <a:rPr lang="en-US" sz="4000" dirty="0">
                <a:solidFill>
                  <a:schemeClr val="bg1"/>
                </a:solidFill>
                <a:latin typeface="Times New Roman" panose="02020603050405020304" pitchFamily="18" charset="0"/>
                <a:cs typeface="Times New Roman" panose="02020603050405020304" pitchFamily="18" charset="0"/>
              </a:rPr>
              <a:t>3:16 “For God so loved the world, that he gave his only Son, that whoever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believes in him should not perish </a:t>
            </a:r>
          </a:p>
          <a:p>
            <a:pPr marL="0" indent="0">
              <a:lnSpc>
                <a:spcPct val="100000"/>
              </a:lnSpc>
              <a:spcBef>
                <a:spcPts val="0"/>
              </a:spcBef>
              <a:buNone/>
            </a:pPr>
            <a:r>
              <a:rPr lang="en-US" sz="4000" dirty="0">
                <a:solidFill>
                  <a:schemeClr val="bg1"/>
                </a:solidFill>
                <a:latin typeface="Times New Roman" panose="02020603050405020304" pitchFamily="18" charset="0"/>
                <a:cs typeface="Times New Roman" panose="02020603050405020304" pitchFamily="18" charset="0"/>
              </a:rPr>
              <a:t>but have eternal life. </a:t>
            </a:r>
          </a:p>
        </p:txBody>
      </p:sp>
    </p:spTree>
    <p:extLst>
      <p:ext uri="{BB962C8B-B14F-4D97-AF65-F5344CB8AC3E}">
        <p14:creationId xmlns:p14="http://schemas.microsoft.com/office/powerpoint/2010/main" val="2118136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30F8A5F-A39F-4155-9A8E-7373A8D65A92}"/>
              </a:ext>
            </a:extLst>
          </p:cNvPr>
          <p:cNvSpPr>
            <a:spLocks noGrp="1"/>
          </p:cNvSpPr>
          <p:nvPr>
            <p:ph idx="1"/>
          </p:nvPr>
        </p:nvSpPr>
        <p:spPr>
          <a:xfrm>
            <a:off x="71021" y="97654"/>
            <a:ext cx="8975325" cy="4953740"/>
          </a:xfrm>
        </p:spPr>
        <p:txBody>
          <a:bodyPr>
            <a:normAutofit/>
          </a:bodyPr>
          <a:lstStyle/>
          <a:p>
            <a:pPr marL="0" indent="0">
              <a:lnSpc>
                <a:spcPct val="100000"/>
              </a:lnSpc>
              <a:spcBef>
                <a:spcPts val="0"/>
              </a:spcBef>
              <a:buNone/>
            </a:pP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10:10 </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盜賊來，無非要偷竊，殺害，毀壞；我來了，是要叫羊</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人</a:t>
            </a:r>
            <a:r>
              <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a:t>
            </a:r>
          </a:p>
          <a:p>
            <a:pPr marL="0" indent="0">
              <a:lnSpc>
                <a:spcPct val="100000"/>
              </a:lnSpc>
              <a:spcBef>
                <a:spcPts val="0"/>
              </a:spcBef>
              <a:buNone/>
            </a:pPr>
            <a:r>
              <a:rPr lang="zh-TW" altLang="en-US"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得生命，並且得的更豐盛。</a:t>
            </a:r>
            <a:endParaRPr lang="en-US" altLang="zh-TW" sz="44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endParaRP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The thief comes only to steal and kill and destroy. I came that they may </a:t>
            </a:r>
          </a:p>
          <a:p>
            <a:pPr marL="0" indent="0">
              <a:lnSpc>
                <a:spcPct val="100000"/>
              </a:lnSpc>
              <a:spcBef>
                <a:spcPts val="0"/>
              </a:spcBef>
              <a:buNone/>
            </a:pPr>
            <a:r>
              <a:rPr lang="en-US" sz="4000" dirty="0">
                <a:solidFill>
                  <a:schemeClr val="bg1"/>
                </a:solidFill>
                <a:latin typeface="Times New Roman" panose="02020603050405020304" pitchFamily="18" charset="0"/>
                <a:ea typeface="AR Maokai Bold B5" panose="03000809000000000000" pitchFamily="65" charset="-120"/>
                <a:cs typeface="Times New Roman" panose="02020603050405020304" pitchFamily="18" charset="0"/>
              </a:rPr>
              <a:t>have life and have it abundantly.</a:t>
            </a:r>
          </a:p>
        </p:txBody>
      </p:sp>
    </p:spTree>
    <p:extLst>
      <p:ext uri="{BB962C8B-B14F-4D97-AF65-F5344CB8AC3E}">
        <p14:creationId xmlns:p14="http://schemas.microsoft.com/office/powerpoint/2010/main" val="3137935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474</TotalTime>
  <Words>1429</Words>
  <Application>Microsoft Office PowerPoint</Application>
  <PresentationFormat>On-screen Show (16:9)</PresentationFormat>
  <Paragraphs>102</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他復活了! He is Risen! </vt:lpstr>
      <vt:lpstr>經文:約20:18-23; 30-31            Jn 20:18-23; 30-31</vt:lpstr>
      <vt:lpstr>PowerPoint Presentation</vt:lpstr>
      <vt:lpstr>PowerPoint Presentation</vt:lpstr>
      <vt:lpstr>PowerPoint Presentation</vt:lpstr>
      <vt:lpstr>PowerPoint Presentation</vt:lpstr>
      <vt:lpstr>John 20:18-23; 30-31</vt:lpstr>
      <vt:lpstr>PowerPoint Presentation</vt:lpstr>
      <vt:lpstr>PowerPoint Presentation</vt:lpstr>
      <vt:lpstr>PowerPoint Presentation</vt:lpstr>
      <vt:lpstr>PowerPoint Presentation</vt:lpstr>
      <vt:lpstr>一.耶穌復活使我們有平安與喜樂 The Resurrection of Christ Gives Us Peace &amp; Joy</vt:lpstr>
      <vt:lpstr>PowerPoint Presentation</vt:lpstr>
      <vt:lpstr>PowerPoint Presentation</vt:lpstr>
      <vt:lpstr>PowerPoint Presentation</vt:lpstr>
      <vt:lpstr>PowerPoint Presentation</vt:lpstr>
      <vt:lpstr>PowerPoint Presentation</vt:lpstr>
      <vt:lpstr>PowerPoint Presentation</vt:lpstr>
      <vt:lpstr>這種平安喜樂和世人講的不一樣 A Different Kind of Peace from the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他復活了！</dc:title>
  <dc:creator>Jay Huang</dc:creator>
  <cp:lastModifiedBy>TVCBC</cp:lastModifiedBy>
  <cp:revision>16</cp:revision>
  <dcterms:created xsi:type="dcterms:W3CDTF">2018-03-28T19:24:21Z</dcterms:created>
  <dcterms:modified xsi:type="dcterms:W3CDTF">2018-03-29T17:32:34Z</dcterms:modified>
</cp:coreProperties>
</file>