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4" r:id="rId4"/>
    <p:sldId id="262" r:id="rId5"/>
    <p:sldId id="263" r:id="rId6"/>
    <p:sldId id="272" r:id="rId7"/>
    <p:sldId id="264" r:id="rId8"/>
    <p:sldId id="285" r:id="rId9"/>
    <p:sldId id="265" r:id="rId10"/>
    <p:sldId id="259" r:id="rId11"/>
    <p:sldId id="266" r:id="rId12"/>
    <p:sldId id="267" r:id="rId13"/>
    <p:sldId id="269" r:id="rId14"/>
    <p:sldId id="271" r:id="rId15"/>
    <p:sldId id="270" r:id="rId16"/>
    <p:sldId id="274" r:id="rId17"/>
    <p:sldId id="273" r:id="rId18"/>
    <p:sldId id="275" r:id="rId19"/>
    <p:sldId id="268" r:id="rId20"/>
    <p:sldId id="276" r:id="rId21"/>
    <p:sldId id="277" r:id="rId22"/>
    <p:sldId id="278" r:id="rId23"/>
    <p:sldId id="287" r:id="rId24"/>
    <p:sldId id="280" r:id="rId25"/>
    <p:sldId id="288" r:id="rId26"/>
    <p:sldId id="281" r:id="rId27"/>
    <p:sldId id="282" r:id="rId28"/>
    <p:sldId id="283" r:id="rId29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-78" y="-6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B31088F0-6546-499E-A348-3EB5EBB234E2}"/>
    <pc:docChg chg="undo custSel addSld delSld modSld sldOrd">
      <pc:chgData name="Jiasong Huang" userId="15496fe7-5392-414e-8083-e82aa8fdc3bc" providerId="ADAL" clId="{B31088F0-6546-499E-A348-3EB5EBB234E2}" dt="2018-03-15T18:34:41.266" v="2804" actId="20577"/>
      <pc:docMkLst>
        <pc:docMk/>
      </pc:docMkLst>
      <pc:sldChg chg="modSp">
        <pc:chgData name="Jiasong Huang" userId="15496fe7-5392-414e-8083-e82aa8fdc3bc" providerId="ADAL" clId="{B31088F0-6546-499E-A348-3EB5EBB234E2}" dt="2018-03-15T18:31:17.931" v="2726" actId="20577"/>
        <pc:sldMkLst>
          <pc:docMk/>
          <pc:sldMk cId="2724915920" sldId="257"/>
        </pc:sldMkLst>
        <pc:spChg chg="mod">
          <ac:chgData name="Jiasong Huang" userId="15496fe7-5392-414e-8083-e82aa8fdc3bc" providerId="ADAL" clId="{B31088F0-6546-499E-A348-3EB5EBB234E2}" dt="2018-03-15T18:31:17.931" v="2726" actId="20577"/>
          <ac:spMkLst>
            <pc:docMk/>
            <pc:sldMk cId="2724915920" sldId="257"/>
            <ac:spMk id="3" creationId="{66FD2D96-B5B4-4683-A68B-38607E851FB0}"/>
          </ac:spMkLst>
        </pc:spChg>
      </pc:sldChg>
      <pc:sldChg chg="modSp del">
        <pc:chgData name="Jiasong Huang" userId="15496fe7-5392-414e-8083-e82aa8fdc3bc" providerId="ADAL" clId="{B31088F0-6546-499E-A348-3EB5EBB234E2}" dt="2018-03-15T18:31:22.577" v="2727" actId="2696"/>
        <pc:sldMkLst>
          <pc:docMk/>
          <pc:sldMk cId="3131669512" sldId="258"/>
        </pc:sldMkLst>
        <pc:spChg chg="mod">
          <ac:chgData name="Jiasong Huang" userId="15496fe7-5392-414e-8083-e82aa8fdc3bc" providerId="ADAL" clId="{B31088F0-6546-499E-A348-3EB5EBB234E2}" dt="2018-03-15T18:30:35.175" v="2715"/>
          <ac:spMkLst>
            <pc:docMk/>
            <pc:sldMk cId="3131669512" sldId="258"/>
            <ac:spMk id="3" creationId="{05173A26-ED2D-4B1D-B0BA-95C3F9BE117A}"/>
          </ac:spMkLst>
        </pc:spChg>
      </pc:sldChg>
      <pc:sldChg chg="modSp">
        <pc:chgData name="Jiasong Huang" userId="15496fe7-5392-414e-8083-e82aa8fdc3bc" providerId="ADAL" clId="{B31088F0-6546-499E-A348-3EB5EBB234E2}" dt="2018-03-15T17:29:48.569" v="1795"/>
        <pc:sldMkLst>
          <pc:docMk/>
          <pc:sldMk cId="1668651114" sldId="259"/>
        </pc:sldMkLst>
        <pc:spChg chg="mod">
          <ac:chgData name="Jiasong Huang" userId="15496fe7-5392-414e-8083-e82aa8fdc3bc" providerId="ADAL" clId="{B31088F0-6546-499E-A348-3EB5EBB234E2}" dt="2018-03-15T17:29:48.569" v="1795"/>
          <ac:spMkLst>
            <pc:docMk/>
            <pc:sldMk cId="1668651114" sldId="259"/>
            <ac:spMk id="3" creationId="{B5D0A9BC-8AF3-4AD2-8F23-86347BEDADD2}"/>
          </ac:spMkLst>
        </pc:spChg>
      </pc:sldChg>
      <pc:sldChg chg="modSp del">
        <pc:chgData name="Jiasong Huang" userId="15496fe7-5392-414e-8083-e82aa8fdc3bc" providerId="ADAL" clId="{B31088F0-6546-499E-A348-3EB5EBB234E2}" dt="2018-03-15T04:03:22.056" v="1023" actId="2696"/>
        <pc:sldMkLst>
          <pc:docMk/>
          <pc:sldMk cId="500431733" sldId="260"/>
        </pc:sldMkLst>
        <pc:spChg chg="mod">
          <ac:chgData name="Jiasong Huang" userId="15496fe7-5392-414e-8083-e82aa8fdc3bc" providerId="ADAL" clId="{B31088F0-6546-499E-A348-3EB5EBB234E2}" dt="2018-03-15T04:03:11.801" v="1019"/>
          <ac:spMkLst>
            <pc:docMk/>
            <pc:sldMk cId="500431733" sldId="260"/>
            <ac:spMk id="3" creationId="{9547790D-CF75-4433-83DB-921C6B9A69D2}"/>
          </ac:spMkLst>
        </pc:spChg>
      </pc:sldChg>
      <pc:sldChg chg="modSp add del">
        <pc:chgData name="Jiasong Huang" userId="15496fe7-5392-414e-8083-e82aa8fdc3bc" providerId="ADAL" clId="{B31088F0-6546-499E-A348-3EB5EBB234E2}" dt="2018-03-15T04:03:28.095" v="1024" actId="2696"/>
        <pc:sldMkLst>
          <pc:docMk/>
          <pc:sldMk cId="2388500846" sldId="261"/>
        </pc:sldMkLst>
        <pc:spChg chg="mod">
          <ac:chgData name="Jiasong Huang" userId="15496fe7-5392-414e-8083-e82aa8fdc3bc" providerId="ADAL" clId="{B31088F0-6546-499E-A348-3EB5EBB234E2}" dt="2018-03-15T03:30:12.016" v="71"/>
          <ac:spMkLst>
            <pc:docMk/>
            <pc:sldMk cId="2388500846" sldId="261"/>
            <ac:spMk id="3" creationId="{13464B38-12FB-4353-B099-C4F14F28583A}"/>
          </ac:spMkLst>
        </pc:spChg>
      </pc:sldChg>
      <pc:sldChg chg="modSp add">
        <pc:chgData name="Jiasong Huang" userId="15496fe7-5392-414e-8083-e82aa8fdc3bc" providerId="ADAL" clId="{B31088F0-6546-499E-A348-3EB5EBB234E2}" dt="2018-03-15T17:45:40.764" v="2055"/>
        <pc:sldMkLst>
          <pc:docMk/>
          <pc:sldMk cId="1155907380" sldId="262"/>
        </pc:sldMkLst>
        <pc:spChg chg="mod">
          <ac:chgData name="Jiasong Huang" userId="15496fe7-5392-414e-8083-e82aa8fdc3bc" providerId="ADAL" clId="{B31088F0-6546-499E-A348-3EB5EBB234E2}" dt="2018-03-15T17:45:40.764" v="2055"/>
          <ac:spMkLst>
            <pc:docMk/>
            <pc:sldMk cId="1155907380" sldId="262"/>
            <ac:spMk id="2" creationId="{305DC3B7-5431-4FE0-B269-9DB55D8E5C4C}"/>
          </ac:spMkLst>
        </pc:spChg>
        <pc:spChg chg="mod">
          <ac:chgData name="Jiasong Huang" userId="15496fe7-5392-414e-8083-e82aa8fdc3bc" providerId="ADAL" clId="{B31088F0-6546-499E-A348-3EB5EBB234E2}" dt="2018-03-15T17:44:30.206" v="2016" actId="179"/>
          <ac:spMkLst>
            <pc:docMk/>
            <pc:sldMk cId="1155907380" sldId="262"/>
            <ac:spMk id="3" creationId="{87337990-E46D-4047-950D-DE0585E1D57B}"/>
          </ac:spMkLst>
        </pc:spChg>
      </pc:sldChg>
      <pc:sldChg chg="modSp add">
        <pc:chgData name="Jiasong Huang" userId="15496fe7-5392-414e-8083-e82aa8fdc3bc" providerId="ADAL" clId="{B31088F0-6546-499E-A348-3EB5EBB234E2}" dt="2018-03-15T17:44:25.111" v="2015" actId="179"/>
        <pc:sldMkLst>
          <pc:docMk/>
          <pc:sldMk cId="3971063461" sldId="263"/>
        </pc:sldMkLst>
        <pc:spChg chg="mod">
          <ac:chgData name="Jiasong Huang" userId="15496fe7-5392-414e-8083-e82aa8fdc3bc" providerId="ADAL" clId="{B31088F0-6546-499E-A348-3EB5EBB234E2}" dt="2018-03-15T17:44:25.111" v="2015" actId="179"/>
          <ac:spMkLst>
            <pc:docMk/>
            <pc:sldMk cId="3971063461" sldId="263"/>
            <ac:spMk id="3" creationId="{E3F0FD34-12C6-402A-988E-24CB9B25EA2C}"/>
          </ac:spMkLst>
        </pc:spChg>
      </pc:sldChg>
      <pc:sldChg chg="modSp add">
        <pc:chgData name="Jiasong Huang" userId="15496fe7-5392-414e-8083-e82aa8fdc3bc" providerId="ADAL" clId="{B31088F0-6546-499E-A348-3EB5EBB234E2}" dt="2018-03-15T18:32:51.780" v="2789"/>
        <pc:sldMkLst>
          <pc:docMk/>
          <pc:sldMk cId="2416703279" sldId="264"/>
        </pc:sldMkLst>
        <pc:spChg chg="mod">
          <ac:chgData name="Jiasong Huang" userId="15496fe7-5392-414e-8083-e82aa8fdc3bc" providerId="ADAL" clId="{B31088F0-6546-499E-A348-3EB5EBB234E2}" dt="2018-03-15T18:32:51.780" v="2789"/>
          <ac:spMkLst>
            <pc:docMk/>
            <pc:sldMk cId="2416703279" sldId="264"/>
            <ac:spMk id="2" creationId="{79E9086A-1153-4D87-A714-0D432A4CAE0C}"/>
          </ac:spMkLst>
        </pc:spChg>
        <pc:spChg chg="mod">
          <ac:chgData name="Jiasong Huang" userId="15496fe7-5392-414e-8083-e82aa8fdc3bc" providerId="ADAL" clId="{B31088F0-6546-499E-A348-3EB5EBB234E2}" dt="2018-03-15T17:00:56.999" v="1037" actId="115"/>
          <ac:spMkLst>
            <pc:docMk/>
            <pc:sldMk cId="2416703279" sldId="264"/>
            <ac:spMk id="3" creationId="{8AEE98BC-C7F3-4255-986D-3A3AEA55D102}"/>
          </ac:spMkLst>
        </pc:spChg>
      </pc:sldChg>
      <pc:sldChg chg="modSp add">
        <pc:chgData name="Jiasong Huang" userId="15496fe7-5392-414e-8083-e82aa8fdc3bc" providerId="ADAL" clId="{B31088F0-6546-499E-A348-3EB5EBB234E2}" dt="2018-03-15T04:03:18.197" v="1022"/>
        <pc:sldMkLst>
          <pc:docMk/>
          <pc:sldMk cId="3560842093" sldId="265"/>
        </pc:sldMkLst>
        <pc:spChg chg="mod">
          <ac:chgData name="Jiasong Huang" userId="15496fe7-5392-414e-8083-e82aa8fdc3bc" providerId="ADAL" clId="{B31088F0-6546-499E-A348-3EB5EBB234E2}" dt="2018-03-15T04:03:18.197" v="1022"/>
          <ac:spMkLst>
            <pc:docMk/>
            <pc:sldMk cId="3560842093" sldId="265"/>
            <ac:spMk id="3" creationId="{53B6FDCC-B6F5-41E6-806F-8B216696F054}"/>
          </ac:spMkLst>
        </pc:spChg>
      </pc:sldChg>
      <pc:sldChg chg="modSp add">
        <pc:chgData name="Jiasong Huang" userId="15496fe7-5392-414e-8083-e82aa8fdc3bc" providerId="ADAL" clId="{B31088F0-6546-499E-A348-3EB5EBB234E2}" dt="2018-03-15T17:17:17.029" v="1512" actId="20577"/>
        <pc:sldMkLst>
          <pc:docMk/>
          <pc:sldMk cId="1851118730" sldId="266"/>
        </pc:sldMkLst>
        <pc:spChg chg="mod">
          <ac:chgData name="Jiasong Huang" userId="15496fe7-5392-414e-8083-e82aa8fdc3bc" providerId="ADAL" clId="{B31088F0-6546-499E-A348-3EB5EBB234E2}" dt="2018-03-15T17:17:17.029" v="1512" actId="20577"/>
          <ac:spMkLst>
            <pc:docMk/>
            <pc:sldMk cId="1851118730" sldId="266"/>
            <ac:spMk id="3" creationId="{0E319E2C-DA10-4898-A931-5BA9DD9D3697}"/>
          </ac:spMkLst>
        </pc:spChg>
      </pc:sldChg>
      <pc:sldChg chg="modSp add">
        <pc:chgData name="Jiasong Huang" userId="15496fe7-5392-414e-8083-e82aa8fdc3bc" providerId="ADAL" clId="{B31088F0-6546-499E-A348-3EB5EBB234E2}" dt="2018-03-15T17:28:29.552" v="1784"/>
        <pc:sldMkLst>
          <pc:docMk/>
          <pc:sldMk cId="2894678754" sldId="267"/>
        </pc:sldMkLst>
        <pc:spChg chg="mod">
          <ac:chgData name="Jiasong Huang" userId="15496fe7-5392-414e-8083-e82aa8fdc3bc" providerId="ADAL" clId="{B31088F0-6546-499E-A348-3EB5EBB234E2}" dt="2018-03-15T17:28:29.552" v="1784"/>
          <ac:spMkLst>
            <pc:docMk/>
            <pc:sldMk cId="2894678754" sldId="267"/>
            <ac:spMk id="3" creationId="{FC174CCD-E848-4211-9509-C43C291F873A}"/>
          </ac:spMkLst>
        </pc:spChg>
      </pc:sldChg>
      <pc:sldChg chg="modSp add">
        <pc:chgData name="Jiasong Huang" userId="15496fe7-5392-414e-8083-e82aa8fdc3bc" providerId="ADAL" clId="{B31088F0-6546-499E-A348-3EB5EBB234E2}" dt="2018-03-15T18:34:41.266" v="2804" actId="20577"/>
        <pc:sldMkLst>
          <pc:docMk/>
          <pc:sldMk cId="2666281950" sldId="268"/>
        </pc:sldMkLst>
        <pc:spChg chg="mod">
          <ac:chgData name="Jiasong Huang" userId="15496fe7-5392-414e-8083-e82aa8fdc3bc" providerId="ADAL" clId="{B31088F0-6546-499E-A348-3EB5EBB234E2}" dt="2018-03-15T18:34:41.266" v="2804" actId="20577"/>
          <ac:spMkLst>
            <pc:docMk/>
            <pc:sldMk cId="2666281950" sldId="268"/>
            <ac:spMk id="3" creationId="{9FFBF2F7-9F03-47F3-BB42-1CEABAF20350}"/>
          </ac:spMkLst>
        </pc:spChg>
      </pc:sldChg>
      <pc:sldChg chg="addSp delSp modSp add">
        <pc:chgData name="Jiasong Huang" userId="15496fe7-5392-414e-8083-e82aa8fdc3bc" providerId="ADAL" clId="{B31088F0-6546-499E-A348-3EB5EBB234E2}" dt="2018-03-15T17:35:07.854" v="1889" actId="20577"/>
        <pc:sldMkLst>
          <pc:docMk/>
          <pc:sldMk cId="3387162855" sldId="269"/>
        </pc:sldMkLst>
        <pc:spChg chg="mod">
          <ac:chgData name="Jiasong Huang" userId="15496fe7-5392-414e-8083-e82aa8fdc3bc" providerId="ADAL" clId="{B31088F0-6546-499E-A348-3EB5EBB234E2}" dt="2018-03-15T17:35:07.854" v="1889" actId="20577"/>
          <ac:spMkLst>
            <pc:docMk/>
            <pc:sldMk cId="3387162855" sldId="269"/>
            <ac:spMk id="3" creationId="{7D175E02-CD87-4DF9-A427-C367902043C5}"/>
          </ac:spMkLst>
        </pc:spChg>
        <pc:graphicFrameChg chg="add del">
          <ac:chgData name="Jiasong Huang" userId="15496fe7-5392-414e-8083-e82aa8fdc3bc" providerId="ADAL" clId="{B31088F0-6546-499E-A348-3EB5EBB234E2}" dt="2018-03-15T17:33:52.144" v="1852"/>
          <ac:graphicFrameMkLst>
            <pc:docMk/>
            <pc:sldMk cId="3387162855" sldId="269"/>
            <ac:graphicFrameMk id="4" creationId="{81A128B2-E357-4DD2-BF06-5E5E1025F5A7}"/>
          </ac:graphicFrameMkLst>
        </pc:graphicFrameChg>
      </pc:sldChg>
      <pc:sldChg chg="modSp add">
        <pc:chgData name="Jiasong Huang" userId="15496fe7-5392-414e-8083-e82aa8fdc3bc" providerId="ADAL" clId="{B31088F0-6546-499E-A348-3EB5EBB234E2}" dt="2018-03-15T17:48:19.235" v="2112" actId="20577"/>
        <pc:sldMkLst>
          <pc:docMk/>
          <pc:sldMk cId="3120240749" sldId="270"/>
        </pc:sldMkLst>
        <pc:spChg chg="mod">
          <ac:chgData name="Jiasong Huang" userId="15496fe7-5392-414e-8083-e82aa8fdc3bc" providerId="ADAL" clId="{B31088F0-6546-499E-A348-3EB5EBB234E2}" dt="2018-03-15T17:48:19.235" v="2112" actId="20577"/>
          <ac:spMkLst>
            <pc:docMk/>
            <pc:sldMk cId="3120240749" sldId="270"/>
            <ac:spMk id="3" creationId="{C7F2C569-FC54-4CC5-B807-F7AE1E3989A3}"/>
          </ac:spMkLst>
        </pc:spChg>
      </pc:sldChg>
      <pc:sldChg chg="modSp add">
        <pc:chgData name="Jiasong Huang" userId="15496fe7-5392-414e-8083-e82aa8fdc3bc" providerId="ADAL" clId="{B31088F0-6546-499E-A348-3EB5EBB234E2}" dt="2018-03-15T17:35:32.894" v="1892"/>
        <pc:sldMkLst>
          <pc:docMk/>
          <pc:sldMk cId="2713766790" sldId="271"/>
        </pc:sldMkLst>
        <pc:spChg chg="mod">
          <ac:chgData name="Jiasong Huang" userId="15496fe7-5392-414e-8083-e82aa8fdc3bc" providerId="ADAL" clId="{B31088F0-6546-499E-A348-3EB5EBB234E2}" dt="2018-03-15T17:35:32.894" v="1892"/>
          <ac:spMkLst>
            <pc:docMk/>
            <pc:sldMk cId="2713766790" sldId="271"/>
            <ac:spMk id="3" creationId="{D46AC20D-F3C6-4F39-9A9C-039ACCFEDF10}"/>
          </ac:spMkLst>
        </pc:spChg>
      </pc:sldChg>
      <pc:sldChg chg="modSp add">
        <pc:chgData name="Jiasong Huang" userId="15496fe7-5392-414e-8083-e82aa8fdc3bc" providerId="ADAL" clId="{B31088F0-6546-499E-A348-3EB5EBB234E2}" dt="2018-03-15T17:44:14.154" v="2013" actId="179"/>
        <pc:sldMkLst>
          <pc:docMk/>
          <pc:sldMk cId="2682818178" sldId="272"/>
        </pc:sldMkLst>
        <pc:spChg chg="mod">
          <ac:chgData name="Jiasong Huang" userId="15496fe7-5392-414e-8083-e82aa8fdc3bc" providerId="ADAL" clId="{B31088F0-6546-499E-A348-3EB5EBB234E2}" dt="2018-03-15T17:44:14.154" v="2013" actId="179"/>
          <ac:spMkLst>
            <pc:docMk/>
            <pc:sldMk cId="2682818178" sldId="272"/>
            <ac:spMk id="3" creationId="{C5EFC0CD-5D12-4238-81FA-902AE374B73F}"/>
          </ac:spMkLst>
        </pc:spChg>
      </pc:sldChg>
      <pc:sldChg chg="addSp delSp modSp add">
        <pc:chgData name="Jiasong Huang" userId="15496fe7-5392-414e-8083-e82aa8fdc3bc" providerId="ADAL" clId="{B31088F0-6546-499E-A348-3EB5EBB234E2}" dt="2018-03-15T17:50:46.508" v="2144"/>
        <pc:sldMkLst>
          <pc:docMk/>
          <pc:sldMk cId="2066018982" sldId="273"/>
        </pc:sldMkLst>
        <pc:spChg chg="mod">
          <ac:chgData name="Jiasong Huang" userId="15496fe7-5392-414e-8083-e82aa8fdc3bc" providerId="ADAL" clId="{B31088F0-6546-499E-A348-3EB5EBB234E2}" dt="2018-03-15T17:50:46.508" v="2144"/>
          <ac:spMkLst>
            <pc:docMk/>
            <pc:sldMk cId="2066018982" sldId="273"/>
            <ac:spMk id="3" creationId="{A308397F-E353-4430-AFB5-2C88A4A9CF30}"/>
          </ac:spMkLst>
        </pc:spChg>
        <pc:spChg chg="add del">
          <ac:chgData name="Jiasong Huang" userId="15496fe7-5392-414e-8083-e82aa8fdc3bc" providerId="ADAL" clId="{B31088F0-6546-499E-A348-3EB5EBB234E2}" dt="2018-03-15T17:49:00.164" v="2118"/>
          <ac:spMkLst>
            <pc:docMk/>
            <pc:sldMk cId="2066018982" sldId="273"/>
            <ac:spMk id="4" creationId="{9B5BCE62-6F30-49DA-ABEC-68D976EFBDAD}"/>
          </ac:spMkLst>
        </pc:spChg>
      </pc:sldChg>
      <pc:sldChg chg="modSp add">
        <pc:chgData name="Jiasong Huang" userId="15496fe7-5392-414e-8083-e82aa8fdc3bc" providerId="ADAL" clId="{B31088F0-6546-499E-A348-3EB5EBB234E2}" dt="2018-03-15T18:13:09.113" v="2439"/>
        <pc:sldMkLst>
          <pc:docMk/>
          <pc:sldMk cId="1456980694" sldId="274"/>
        </pc:sldMkLst>
        <pc:spChg chg="mod">
          <ac:chgData name="Jiasong Huang" userId="15496fe7-5392-414e-8083-e82aa8fdc3bc" providerId="ADAL" clId="{B31088F0-6546-499E-A348-3EB5EBB234E2}" dt="2018-03-15T18:13:09.113" v="2439"/>
          <ac:spMkLst>
            <pc:docMk/>
            <pc:sldMk cId="1456980694" sldId="274"/>
            <ac:spMk id="3" creationId="{24570A4F-A574-4B8F-A1E3-0E92761FEAE6}"/>
          </ac:spMkLst>
        </pc:spChg>
      </pc:sldChg>
      <pc:sldChg chg="modSp add">
        <pc:chgData name="Jiasong Huang" userId="15496fe7-5392-414e-8083-e82aa8fdc3bc" providerId="ADAL" clId="{B31088F0-6546-499E-A348-3EB5EBB234E2}" dt="2018-03-15T17:52:03.244" v="2193" actId="20577"/>
        <pc:sldMkLst>
          <pc:docMk/>
          <pc:sldMk cId="3957048168" sldId="275"/>
        </pc:sldMkLst>
        <pc:spChg chg="mod">
          <ac:chgData name="Jiasong Huang" userId="15496fe7-5392-414e-8083-e82aa8fdc3bc" providerId="ADAL" clId="{B31088F0-6546-499E-A348-3EB5EBB234E2}" dt="2018-03-15T17:52:03.244" v="2193" actId="20577"/>
          <ac:spMkLst>
            <pc:docMk/>
            <pc:sldMk cId="3957048168" sldId="275"/>
            <ac:spMk id="3" creationId="{E61528C7-827A-4131-A5A4-FDA72F4AE681}"/>
          </ac:spMkLst>
        </pc:spChg>
      </pc:sldChg>
      <pc:sldChg chg="modSp add">
        <pc:chgData name="Jiasong Huang" userId="15496fe7-5392-414e-8083-e82aa8fdc3bc" providerId="ADAL" clId="{B31088F0-6546-499E-A348-3EB5EBB234E2}" dt="2018-03-15T17:58:28.648" v="2305" actId="20577"/>
        <pc:sldMkLst>
          <pc:docMk/>
          <pc:sldMk cId="1661751653" sldId="276"/>
        </pc:sldMkLst>
        <pc:spChg chg="mod">
          <ac:chgData name="Jiasong Huang" userId="15496fe7-5392-414e-8083-e82aa8fdc3bc" providerId="ADAL" clId="{B31088F0-6546-499E-A348-3EB5EBB234E2}" dt="2018-03-15T17:58:28.648" v="2305" actId="20577"/>
          <ac:spMkLst>
            <pc:docMk/>
            <pc:sldMk cId="1661751653" sldId="276"/>
            <ac:spMk id="3" creationId="{E5D0023D-4C40-4BD9-869C-67042F61B3C7}"/>
          </ac:spMkLst>
        </pc:spChg>
      </pc:sldChg>
      <pc:sldChg chg="modSp add">
        <pc:chgData name="Jiasong Huang" userId="15496fe7-5392-414e-8083-e82aa8fdc3bc" providerId="ADAL" clId="{B31088F0-6546-499E-A348-3EB5EBB234E2}" dt="2018-03-15T18:06:51.733" v="2339" actId="115"/>
        <pc:sldMkLst>
          <pc:docMk/>
          <pc:sldMk cId="1600353027" sldId="277"/>
        </pc:sldMkLst>
        <pc:spChg chg="mod">
          <ac:chgData name="Jiasong Huang" userId="15496fe7-5392-414e-8083-e82aa8fdc3bc" providerId="ADAL" clId="{B31088F0-6546-499E-A348-3EB5EBB234E2}" dt="2018-03-15T18:06:51.733" v="2339" actId="115"/>
          <ac:spMkLst>
            <pc:docMk/>
            <pc:sldMk cId="1600353027" sldId="277"/>
            <ac:spMk id="3" creationId="{4BD40AAA-1974-4DC2-B697-E02D857A8840}"/>
          </ac:spMkLst>
        </pc:spChg>
      </pc:sldChg>
      <pc:sldChg chg="modSp add">
        <pc:chgData name="Jiasong Huang" userId="15496fe7-5392-414e-8083-e82aa8fdc3bc" providerId="ADAL" clId="{B31088F0-6546-499E-A348-3EB5EBB234E2}" dt="2018-03-15T18:09:30.665" v="2400" actId="20577"/>
        <pc:sldMkLst>
          <pc:docMk/>
          <pc:sldMk cId="927073539" sldId="278"/>
        </pc:sldMkLst>
        <pc:spChg chg="mod">
          <ac:chgData name="Jiasong Huang" userId="15496fe7-5392-414e-8083-e82aa8fdc3bc" providerId="ADAL" clId="{B31088F0-6546-499E-A348-3EB5EBB234E2}" dt="2018-03-15T18:09:30.665" v="2400" actId="20577"/>
          <ac:spMkLst>
            <pc:docMk/>
            <pc:sldMk cId="927073539" sldId="278"/>
            <ac:spMk id="3" creationId="{01E83FB2-CF91-43CF-A3C8-4ADF67233774}"/>
          </ac:spMkLst>
        </pc:spChg>
      </pc:sldChg>
      <pc:sldChg chg="add del">
        <pc:chgData name="Jiasong Huang" userId="15496fe7-5392-414e-8083-e82aa8fdc3bc" providerId="ADAL" clId="{B31088F0-6546-499E-A348-3EB5EBB234E2}" dt="2018-03-15T18:27:47.188" v="2656" actId="2696"/>
        <pc:sldMkLst>
          <pc:docMk/>
          <pc:sldMk cId="3253382121" sldId="279"/>
        </pc:sldMkLst>
      </pc:sldChg>
      <pc:sldChg chg="modSp add">
        <pc:chgData name="Jiasong Huang" userId="15496fe7-5392-414e-8083-e82aa8fdc3bc" providerId="ADAL" clId="{B31088F0-6546-499E-A348-3EB5EBB234E2}" dt="2018-03-15T18:10:11.369" v="2416"/>
        <pc:sldMkLst>
          <pc:docMk/>
          <pc:sldMk cId="3013301369" sldId="280"/>
        </pc:sldMkLst>
        <pc:spChg chg="mod">
          <ac:chgData name="Jiasong Huang" userId="15496fe7-5392-414e-8083-e82aa8fdc3bc" providerId="ADAL" clId="{B31088F0-6546-499E-A348-3EB5EBB234E2}" dt="2018-03-15T18:10:11.369" v="2416"/>
          <ac:spMkLst>
            <pc:docMk/>
            <pc:sldMk cId="3013301369" sldId="280"/>
            <ac:spMk id="3" creationId="{CED43B01-83F5-4D4A-9210-76968EED2FB5}"/>
          </ac:spMkLst>
        </pc:spChg>
      </pc:sldChg>
      <pc:sldChg chg="modSp add">
        <pc:chgData name="Jiasong Huang" userId="15496fe7-5392-414e-8083-e82aa8fdc3bc" providerId="ADAL" clId="{B31088F0-6546-499E-A348-3EB5EBB234E2}" dt="2018-03-15T18:34:14.811" v="2801"/>
        <pc:sldMkLst>
          <pc:docMk/>
          <pc:sldMk cId="1697761419" sldId="281"/>
        </pc:sldMkLst>
        <pc:spChg chg="mod">
          <ac:chgData name="Jiasong Huang" userId="15496fe7-5392-414e-8083-e82aa8fdc3bc" providerId="ADAL" clId="{B31088F0-6546-499E-A348-3EB5EBB234E2}" dt="2018-03-15T18:34:14.811" v="2801"/>
          <ac:spMkLst>
            <pc:docMk/>
            <pc:sldMk cId="1697761419" sldId="281"/>
            <ac:spMk id="3" creationId="{FA8B5DE6-B407-4756-BCD4-5065D196B4F1}"/>
          </ac:spMkLst>
        </pc:spChg>
      </pc:sldChg>
      <pc:sldChg chg="modSp add ord">
        <pc:chgData name="Jiasong Huang" userId="15496fe7-5392-414e-8083-e82aa8fdc3bc" providerId="ADAL" clId="{B31088F0-6546-499E-A348-3EB5EBB234E2}" dt="2018-03-15T18:27:36.098" v="2655"/>
        <pc:sldMkLst>
          <pc:docMk/>
          <pc:sldMk cId="968064650" sldId="282"/>
        </pc:sldMkLst>
        <pc:spChg chg="mod">
          <ac:chgData name="Jiasong Huang" userId="15496fe7-5392-414e-8083-e82aa8fdc3bc" providerId="ADAL" clId="{B31088F0-6546-499E-A348-3EB5EBB234E2}" dt="2018-03-15T18:15:25.663" v="2535"/>
          <ac:spMkLst>
            <pc:docMk/>
            <pc:sldMk cId="968064650" sldId="282"/>
            <ac:spMk id="3" creationId="{53A1E1C0-B723-4C5B-A4D3-E857FC737A7E}"/>
          </ac:spMkLst>
        </pc:spChg>
      </pc:sldChg>
      <pc:sldChg chg="modSp add">
        <pc:chgData name="Jiasong Huang" userId="15496fe7-5392-414e-8083-e82aa8fdc3bc" providerId="ADAL" clId="{B31088F0-6546-499E-A348-3EB5EBB234E2}" dt="2018-03-15T18:30:01.999" v="2681"/>
        <pc:sldMkLst>
          <pc:docMk/>
          <pc:sldMk cId="288909141" sldId="283"/>
        </pc:sldMkLst>
        <pc:spChg chg="mod">
          <ac:chgData name="Jiasong Huang" userId="15496fe7-5392-414e-8083-e82aa8fdc3bc" providerId="ADAL" clId="{B31088F0-6546-499E-A348-3EB5EBB234E2}" dt="2018-03-15T18:30:01.999" v="2681"/>
          <ac:spMkLst>
            <pc:docMk/>
            <pc:sldMk cId="288909141" sldId="283"/>
            <ac:spMk id="3" creationId="{A7C6C6E8-3425-4A07-B0EA-E4D83E43A20F}"/>
          </ac:spMkLst>
        </pc:spChg>
      </pc:sldChg>
      <pc:sldChg chg="modSp add del">
        <pc:chgData name="Jiasong Huang" userId="15496fe7-5392-414e-8083-e82aa8fdc3bc" providerId="ADAL" clId="{B31088F0-6546-499E-A348-3EB5EBB234E2}" dt="2018-03-15T18:22:04.154" v="2634" actId="2696"/>
        <pc:sldMkLst>
          <pc:docMk/>
          <pc:sldMk cId="3497093641" sldId="284"/>
        </pc:sldMkLst>
        <pc:spChg chg="mod">
          <ac:chgData name="Jiasong Huang" userId="15496fe7-5392-414e-8083-e82aa8fdc3bc" providerId="ADAL" clId="{B31088F0-6546-499E-A348-3EB5EBB234E2}" dt="2018-03-15T18:21:45.893" v="2633"/>
          <ac:spMkLst>
            <pc:docMk/>
            <pc:sldMk cId="3497093641" sldId="284"/>
            <ac:spMk id="3" creationId="{D579886F-C6CD-4070-BF7B-07B2D06EABD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B2E766-4C69-4925-87F8-2CB06DE07C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FDCC793-EA79-4F1B-946F-DD6D5F6CAD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C611DBC-9AEC-43D6-BEC6-A3FD2DE48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C4A6-702D-4B4A-84B7-ADB32FEC773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A2E8848-F448-4BC5-A645-E0A54A450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15E47A-668A-49F3-A09A-C3F6B41FB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EE84-F69D-4710-B553-88E16AF0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307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20FE17-03BE-48CD-A770-741B47E28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CB12BD6-5F24-474B-918D-67C9F76888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3E003FE-A2E9-424A-BCBD-70FA9256D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C4A6-702D-4B4A-84B7-ADB32FEC773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E80A7B0-13A1-40CD-92B4-F43E1B88D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3FA7865-B5CE-404C-A6FA-7A370D691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EE84-F69D-4710-B553-88E16AF0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0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81491D-04F4-4F67-83B0-620F2FC4A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63A5E06-8751-41AA-AE9D-5A090AB52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93D82D1-068B-4C30-A06C-975973C8F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C4A6-702D-4B4A-84B7-ADB32FEC773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9BCB614-845C-449D-B496-133397A9B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90674CB-D1B9-4E65-9ED8-26D011C1C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EE84-F69D-4710-B553-88E16AF0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348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CAFFBE-598F-4BA4-AB64-1EB29B126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3F74A4-EC72-4AE8-B065-5988598B0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E6DA64E-752D-4429-A353-5A00FE7B06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1EE3960-189A-460F-A29F-E44E68E6D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C4A6-702D-4B4A-84B7-ADB32FEC773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996B1B3-F1B4-44B8-9CA6-6B6487C88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75DA8D8-4753-4878-B979-FEB38296B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EE84-F69D-4710-B553-88E16AF0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585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0C9A30-7256-4D10-B37E-4B1D4821B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E3FC09E-9C6F-4322-8648-DC4DA5790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8205E35-1E74-4331-AC9E-86E6F29206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2CE2FC0-66E6-4972-82DF-DD96E0B150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CDD3F34-74A8-4485-9377-12910621DA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342B77E3-1599-4DC8-8E42-808E0E795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C4A6-702D-4B4A-84B7-ADB32FEC773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DD59AB5-CD2C-49C4-875A-00EC9DB1D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4F4CD06-5D0F-4C0D-A467-FD8BC4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EE84-F69D-4710-B553-88E16AF0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734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DAA7ED-4338-48E4-B627-DF7515F09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C52EC40-6359-4281-BB94-144D37562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C4A6-702D-4B4A-84B7-ADB32FEC773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430B1E6-AC85-4597-AF95-9F2DD8D26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F8E3F5E-0870-45BF-8127-912BB722C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EE84-F69D-4710-B553-88E16AF0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795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4D2E515-BDCE-4917-84F0-D9E1BED47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C4A6-702D-4B4A-84B7-ADB32FEC773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52A5520-43A7-4852-B757-4E6358454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8459CF6-98C8-4142-8804-D9F09321D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EE84-F69D-4710-B553-88E16AF0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321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FDCE0B-1F15-421D-B3FA-1DC7DFC7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B81814-CF81-4E99-9150-22763E50B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D578BCB-1E2E-4DAD-BD08-93AA3AB611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F935F37-9F63-40A4-B2BF-814E86C7A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C4A6-702D-4B4A-84B7-ADB32FEC773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B067A75-AD80-4122-BCEE-BBC066A8B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7F11722-6CEA-4260-A7F9-183A16AAB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EE84-F69D-4710-B553-88E16AF0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714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442E29-8760-470F-BF15-07A470458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2753EA2-D649-41A1-9740-AC4C7C1250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BCB6D25-A95E-478E-A8FD-5F39A4F9FE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386307B-7E13-4E5B-8C89-53833A219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C4A6-702D-4B4A-84B7-ADB32FEC773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37F6BE0-F70B-479C-A625-2407D0333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DEC4F95-F4F9-4F49-BC4E-6B897E346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EE84-F69D-4710-B553-88E16AF0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135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F63452-73BF-44DE-9046-E6CF09D98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25F3820-88FA-4267-8C3C-F2C63BB641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0EDFF5A-AE0A-4B69-A2E6-15D88FC0C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C4A6-702D-4B4A-84B7-ADB32FEC773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D0C5805-488D-4C54-8836-2BF2E59CB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2F7BEA0-0E7C-4FFC-A8EE-441C98CBE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EE84-F69D-4710-B553-88E16AF0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70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19B93BC-5B91-4C8C-BA8D-5C8903F5AB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7B9556D-44C4-4ADB-8CCC-1B0D3AE3BC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C995C13-4F00-458B-B9FF-6DBE2FA6E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C4A6-702D-4B4A-84B7-ADB32FEC773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FCF01E9-8F2C-4513-92D3-E7238D068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829BF57-0FB7-4D18-8C43-FECC30625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EE84-F69D-4710-B553-88E16AF0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622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6B70EB3-606A-44CA-A311-865D84121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47C1249-F57E-4ECC-BEC2-B2298A3C0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F7D7EAE-724C-4CCE-8275-A35505598F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DC4A6-702D-4B4A-84B7-ADB32FEC773D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969DF4-4FAC-444E-928D-DAB08100A4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7812003-52F1-4E9F-8A4E-DAD317B8A0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EE84-F69D-4710-B553-88E16AF0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747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C4DDB0-095A-43AA-BD08-B09E37AC62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7489" y="1045958"/>
            <a:ext cx="6858000" cy="1244480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基督徒與盼望</a:t>
            </a:r>
            <a:endParaRPr lang="en-US" sz="8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8EC42C3-5564-47DC-92D8-F3055F4D5E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2080" y="2843571"/>
            <a:ext cx="6858000" cy="1241822"/>
          </a:xfrm>
        </p:spPr>
        <p:txBody>
          <a:bodyPr>
            <a:normAutofit/>
          </a:bodyPr>
          <a:lstStyle/>
          <a:p>
            <a:r>
              <a:rPr lang="zh-TW" altLang="en-US" sz="6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95679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C1BAB2-9BB9-4A1D-AB3E-47621D490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528" y="131801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經文：羅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</a:t>
            </a:r>
            <a:r>
              <a:rPr lang="en-US" altLang="zh-CN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4-25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15:4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FD2D96-B5B4-4683-A68B-38607E851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56443"/>
            <a:ext cx="8948691" cy="400382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們得救是在乎盼望；只是所見的盼望不是盼望，誰還盼望他所見的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呢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我們若盼望那所不見的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必忍耐等候。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915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FD2D96-B5B4-4683-A68B-38607E851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603682"/>
            <a:ext cx="8948691" cy="442995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前所寫的聖經都是為教訓我們寫的，叫我們因聖經所生的忍耐和安慰可以得著盼望。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635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5DC3B7-5431-4FE0-B269-9DB55D8E5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528" y="78535"/>
            <a:ext cx="7886700" cy="809232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人活著需要盼望</a:t>
            </a:r>
            <a:endParaRPr 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337990-E46D-4047-950D-DE0585E1D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68"/>
            <a:ext cx="8948691" cy="417250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Erik H. </a:t>
            </a:r>
            <a:r>
              <a:rPr lang="en-US" altLang="zh-TW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Erikson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愛立克艾立森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, </a:t>
            </a:r>
            <a:r>
              <a:rPr lang="en-US" altLang="zh-TW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1902-1994)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169069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“盼望是人最早也是最不可少的美德。如果生命要維持，盼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望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169069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必需常存，既使你的信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心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169069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受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打擊，你的信靠受傷。”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907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3F0FD34-12C6-402A-988E-24CB9B25E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87" y="337350"/>
            <a:ext cx="8939813" cy="435005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Pearl </a:t>
            </a:r>
            <a:r>
              <a:rPr lang="en-US" sz="4600" dirty="0" err="1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Sydenstricker</a:t>
            </a:r>
            <a:r>
              <a:rPr 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Buck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(1892 – 1973;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賽珍珠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 </a:t>
            </a:r>
          </a:p>
          <a:p>
            <a:pPr marL="0" indent="169069">
              <a:lnSpc>
                <a:spcPct val="100000"/>
              </a:lnSpc>
              <a:spcBef>
                <a:spcPts val="120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“一個人能吃麵包</a:t>
            </a:r>
            <a:r>
              <a:rPr lang="zh-TW" altLang="en-US" sz="440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440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若沒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有盼望，那仍然是慢慢的餓死”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063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5EFC0CD-5D12-4238-81FA-902AE374B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87" y="230819"/>
            <a:ext cx="8886548" cy="481169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史蒂芬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•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霍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金</a:t>
            </a:r>
            <a:r>
              <a:rPr lang="en-US" altLang="zh-TW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(Stephen Hawking)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346472">
              <a:lnSpc>
                <a:spcPct val="100000"/>
              </a:lnSpc>
              <a:spcBef>
                <a:spcPts val="120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「當事人如果想結束自己生命，他有權付諸行動。但我認為這是大錯特錯的。生命或許不美好，但總有一些可做的事和獲得成功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     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會，活著就有希望。」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818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E9086A-1153-4D87-A714-0D432A4CA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528" y="105168"/>
            <a:ext cx="7886700" cy="853620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基督徒更應有盼望</a:t>
            </a:r>
            <a:endParaRPr 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EE98BC-C7F3-4255-986D-3A3AEA55D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09" y="923278"/>
            <a:ext cx="8886547" cy="4119239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歌林多前書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13:12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我們如今彷彿對著鏡子觀看，模糊不清，到那時就要面對面了。我如今所知道的有限，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時就全知道，如同主知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道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一樣。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703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EE98BC-C7F3-4255-986D-3A3AEA55D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0" y="585926"/>
            <a:ext cx="8886547" cy="379964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13:13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如今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常存的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有信，有望，有愛這三樣，其中最大的是愛。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186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B6FDCC-B6F5-41E6-806F-8B216696F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0" y="488272"/>
            <a:ext cx="8913180" cy="453648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但願使人有盼望的神，因信將諸般的喜樂、平安充滿你們的心，使你們藉著聖靈的能力大有盼望！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842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5D0A9BC-8AF3-4AD2-8F23-86347BEDA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" y="506026"/>
            <a:ext cx="8904303" cy="454536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督徒盼望的本質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 algn="ctr">
              <a:lnSpc>
                <a:spcPct val="100000"/>
              </a:lnSpc>
              <a:spcBef>
                <a:spcPts val="1200"/>
              </a:spcBef>
              <a:buAutoNum type="arabicPeriod"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與世界上所講的盼望不同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人世間的盼望常是不確定、空虛、與絕望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651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319E2C-DA10-4898-A931-5BA9DD9D3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88777"/>
            <a:ext cx="8851037" cy="496261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裴多菲</a:t>
            </a:r>
            <a:r>
              <a:rPr lang="en-US" altLang="zh-CN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·</a:t>
            </a: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山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多爾</a:t>
            </a:r>
            <a:endParaRPr lang="en-US" altLang="zh-CN" sz="4800" dirty="0" smtClean="0">
              <a:solidFill>
                <a:schemeClr val="bg1"/>
              </a:solidFill>
              <a:latin typeface="AR PKaiti Medium GB" panose="03000600000000000000" pitchFamily="66" charset="-122"/>
              <a:ea typeface="AR PKaiti Medium GB" panose="03000600000000000000" pitchFamily="66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CN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匈</a:t>
            </a: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牙利</a:t>
            </a:r>
            <a:r>
              <a:rPr lang="en-US" altLang="zh-CN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 1823</a:t>
            </a: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－</a:t>
            </a:r>
            <a:r>
              <a:rPr lang="en-US" altLang="zh-CN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1849)</a:t>
            </a:r>
            <a:endParaRPr lang="en-US" altLang="zh-CN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“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希望是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什</a:t>
            </a:r>
            <a:r>
              <a:rPr lang="zh-CN" altLang="en-US" sz="4400" dirty="0" smtClean="0">
                <a:solidFill>
                  <a:schemeClr val="bg1"/>
                </a:solidFill>
                <a:latin typeface="AR PKaiti Medium GB" panose="03000600000000000000" pitchFamily="66" charset="-122"/>
                <a:ea typeface="AR PKaiti Medium GB" panose="03000600000000000000" pitchFamily="66" charset="-122"/>
                <a:cs typeface="Times New Roman" panose="02020603050405020304" pitchFamily="18" charset="0"/>
              </a:rPr>
              <a:t>麽</a:t>
            </a: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?……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是可怕的妓女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r>
              <a:rPr lang="zh-CN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無論誰，</a:t>
            </a:r>
            <a:r>
              <a:rPr lang="zh-CN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她都</a:t>
            </a:r>
            <a:r>
              <a:rPr lang="zh-CN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  <a:cs typeface="Times New Roman" panose="02020603050405020304" pitchFamily="18" charset="0"/>
              </a:rPr>
              <a:t>一樣擁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抱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。等到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CN" altLang="en-US" sz="4500" dirty="0" smtClean="0">
                <a:solidFill>
                  <a:schemeClr val="bg1"/>
                </a:solidFill>
                <a:latin typeface="AR StdkaiU30 Medium" panose="03000600000000000000" pitchFamily="66" charset="-120"/>
                <a:ea typeface="AR StdkaiU30 Medium" panose="03000600000000000000" pitchFamily="66" charset="-120"/>
                <a:cs typeface="Times New Roman" panose="02020603050405020304" pitchFamily="18" charset="0"/>
              </a:rPr>
              <a:t>牺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牲了無價之寶 </a:t>
            </a: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-- 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的青春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CN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她就將你拋掉</a:t>
            </a:r>
            <a:r>
              <a:rPr lang="zh-CN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！    </a:t>
            </a:r>
          </a:p>
          <a:p>
            <a:pPr marL="0" indent="0">
              <a:lnSpc>
                <a:spcPct val="100000"/>
              </a:lnSpc>
              <a:buNone/>
            </a:pPr>
            <a:endParaRPr lang="zh-CN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118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174CCD-E848-4211-9509-C43C291F8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124287"/>
            <a:ext cx="8904303" cy="490935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 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基督徒的盼望是肯定的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11:1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信就是所望之事的實底，是未見之事的確據。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我們所信的對象是那掌權、良善、慈愛、智慧、信實的神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及               他所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應許的事。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678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D175E02-CD87-4DF9-A427-C36790204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213063"/>
            <a:ext cx="8922058" cy="4811697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大衛的詩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詩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62:5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我的心哪，你當默默無聲，專等候神，因為我的盼望是從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詩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39:7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主啊，如今我等甚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麼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？我的指望在乎你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！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162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46AC20D-F3C6-4F39-9A9C-039ACCFED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683581"/>
            <a:ext cx="8913181" cy="43323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箴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10:28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義人的盼望必得喜樂；惡人的指望必致滅沒。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766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F2C569-FC54-4CC5-B807-F7AE1E398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133165"/>
            <a:ext cx="8930936" cy="490935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zh-TW" altLang="en-US" sz="5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</a:t>
            </a:r>
            <a:r>
              <a:rPr lang="en-US" altLang="zh-CN" sz="5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5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altLang="en-US" sz="5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督徒盼望帶來的果效</a:t>
            </a:r>
            <a:endParaRPr lang="en-US" altLang="zh-TW" sz="5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385763" indent="-385763" algn="ctr">
              <a:lnSpc>
                <a:spcPct val="110000"/>
              </a:lnSpc>
              <a:buAutoNum type="arabicPeriod"/>
            </a:pPr>
            <a:r>
              <a:rPr lang="zh-TW" altLang="en-US" sz="5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能面對懼怕與困難</a:t>
            </a:r>
            <a:endParaRPr lang="en-US" altLang="zh-TW" sz="50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歌林多後書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3:4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們因基督，所以在神面前才有這樣的信心。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3:12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們既有這樣的盼望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8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大膽講說。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240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4570A4F-A574-4B8F-A1E3-0E92761FE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168675"/>
            <a:ext cx="8913181" cy="4856085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3:14-15 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endParaRPr lang="en-US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你們就是為義受苦，也是有福的。不要怕人所怕的，也不要驚慌；只要心裡尊主基督為聖。有人問你們心中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盼望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的緣由，就要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常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         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作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準備，以溫柔、敬畏的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心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     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答各人。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980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08397F-E353-4430-AFB5-2C88A4A9C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" y="266329"/>
            <a:ext cx="8859915" cy="475843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結出喜樂與平安的果子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15:13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但願使人有盼望的神，因信將諸般的喜樂、平安充滿你們的心，使你們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藉著聖靈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的能力大有盼望！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箴</a:t>
            </a: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10:28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義人的盼望必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得喜樂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；惡人的指望必致滅沒。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018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61528C7-827A-4131-A5A4-FDA72F4AE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043" y="390617"/>
            <a:ext cx="8877670" cy="462526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更經歷神的愛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望不至於羞恥，因為所賜給我們的聖靈將神的愛澆灌在我們心裡。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0481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FFBF2F7-9F03-47F3-BB42-1CEABAF20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0" y="461639"/>
            <a:ext cx="8913180" cy="456312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4.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信心得堅固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6:19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我們有這指望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永生的盼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望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如同靈魂的錨，又堅固又牢靠，且通入幔內。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2819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5D0023D-4C40-4BD9-869C-67042F61B3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390617"/>
            <a:ext cx="8984202" cy="464302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5.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忍耐的果子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帖前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--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們的父面前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住地記念你們因信心所做的工夫，因愛心所受的勞苦，因盼望我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        主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耶穌基督所存的忍耐。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7516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D40AAA-1974-4DC2-B697-E02D857A8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09" y="106532"/>
            <a:ext cx="8904303" cy="490935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羅馬書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我們又藉著他，因信得進入現在所站的這恩典中，並且歡歡喜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喜   盼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望神的榮耀。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不但如此，就是在患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難             中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也是歡歡喜喜的；因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               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道患難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生忍耐</a:t>
            </a:r>
            <a:r>
              <a:rPr lang="en-US" altLang="zh-TW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…..</a:t>
            </a:r>
            <a:endParaRPr lang="zh-TW" altLang="en-US" sz="4400" u="sng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353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E83FB2-CF91-43CF-A3C8-4ADF67233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0" y="124287"/>
            <a:ext cx="8922058" cy="4909352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6.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更積極追求成聖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約翰一書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愛的弟兄啊，我們現在是神的兒女，將來如何，還未顯明；但我們知道，主若顯現，我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               </a:t>
            </a: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必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要像他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，因為必得見他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           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體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0735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E83FB2-CF91-43CF-A3C8-4ADF67233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0" y="594803"/>
            <a:ext cx="8922058" cy="443883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向他有這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指望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就潔淨自己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，像他潔淨一樣。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051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D43B01-83F5-4D4A-9210-76968EED2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87" y="124287"/>
            <a:ext cx="8913181" cy="4909352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7.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更積極事奉神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帖前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為他們自己已經報明我們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 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樣進到你們那裡，你們是怎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樣   離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棄偶像，歸向神，要服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事           那又真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又活的神，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3013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D43B01-83F5-4D4A-9210-76968EED2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87" y="603681"/>
            <a:ext cx="8913181" cy="442995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1:10 </a:t>
            </a: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等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他兒子從天降臨，就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     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從死裡復活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--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位救我們脫離將來忿怒的耶穌。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708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A8B5DE6-B407-4756-BCD4-5065D196B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24287"/>
            <a:ext cx="8922058" cy="491823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8.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帶來傳福音的機會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3:14-15 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你們就是為義受苦，也是有福的。不要怕人所怕的，也不要驚慌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；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要心裡尊主基督為聖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       人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問你們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心中盼望的緣由，就要常作準備，以溫柔、敬畏的心回答各人。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7614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A1E1C0-B723-4C5B-A4D3-E857FC737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66446" cy="493598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9. 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盼望生盼望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羅馬書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5:2-4】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進入現在所站的這恩典中，並且歡歡喜喜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盼望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神的榮耀。不但如此，就是在患難中也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                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歡喜喜的；因為知道患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難            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忍耐，忍耐生老練，老練生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盼望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0646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C6C6E8-3425-4A07-B0EA-E4D83E43A2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10" y="133165"/>
            <a:ext cx="8913180" cy="490047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對盼望的命令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以要約束你們的心，謹慎自守，專心盼望耶穌基督顯現的時候所帶來給你們的恩。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帖前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但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我們既然屬乎白晝，就應當謹守，把信和愛當作護心鏡遮胸，把得救的盼望當作頭盔戴上。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0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1062</TotalTime>
  <Words>1484</Words>
  <Application>Microsoft Office PowerPoint</Application>
  <PresentationFormat>On-screen Show (16:9)</PresentationFormat>
  <Paragraphs>78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基督徒與盼望</vt:lpstr>
      <vt:lpstr>經文：羅8:24-25；15:4</vt:lpstr>
      <vt:lpstr>PowerPoint Presentation</vt:lpstr>
      <vt:lpstr>人活著需要盼望</vt:lpstr>
      <vt:lpstr>PowerPoint Presentation</vt:lpstr>
      <vt:lpstr>PowerPoint Presentation</vt:lpstr>
      <vt:lpstr>基督徒更應有盼望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基督徒與盼望</dc:title>
  <dc:creator>Jay Huang</dc:creator>
  <cp:lastModifiedBy>TVCBC</cp:lastModifiedBy>
  <cp:revision>12</cp:revision>
  <dcterms:created xsi:type="dcterms:W3CDTF">2018-03-15T03:07:31Z</dcterms:created>
  <dcterms:modified xsi:type="dcterms:W3CDTF">2018-03-15T22:40:54Z</dcterms:modified>
</cp:coreProperties>
</file>