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5" r:id="rId4"/>
    <p:sldId id="258" r:id="rId5"/>
    <p:sldId id="259" r:id="rId6"/>
    <p:sldId id="260" r:id="rId7"/>
    <p:sldId id="268" r:id="rId8"/>
    <p:sldId id="316" r:id="rId9"/>
    <p:sldId id="269" r:id="rId10"/>
    <p:sldId id="277" r:id="rId11"/>
    <p:sldId id="278" r:id="rId12"/>
    <p:sldId id="317" r:id="rId13"/>
    <p:sldId id="283" r:id="rId14"/>
    <p:sldId id="284" r:id="rId15"/>
    <p:sldId id="318" r:id="rId16"/>
    <p:sldId id="328" r:id="rId17"/>
    <p:sldId id="329" r:id="rId18"/>
    <p:sldId id="330" r:id="rId19"/>
    <p:sldId id="331" r:id="rId20"/>
    <p:sldId id="332" r:id="rId21"/>
    <p:sldId id="334" r:id="rId22"/>
    <p:sldId id="335" r:id="rId23"/>
    <p:sldId id="336" r:id="rId24"/>
    <p:sldId id="333" r:id="rId25"/>
    <p:sldId id="337" r:id="rId26"/>
    <p:sldId id="338" r:id="rId27"/>
    <p:sldId id="340" r:id="rId28"/>
    <p:sldId id="341" r:id="rId29"/>
    <p:sldId id="343" r:id="rId30"/>
    <p:sldId id="344" r:id="rId31"/>
    <p:sldId id="342" r:id="rId32"/>
    <p:sldId id="345" r:id="rId33"/>
    <p:sldId id="346" r:id="rId34"/>
    <p:sldId id="347" r:id="rId35"/>
    <p:sldId id="287" r:id="rId36"/>
    <p:sldId id="306" r:id="rId37"/>
    <p:sldId id="307" r:id="rId38"/>
    <p:sldId id="320" r:id="rId39"/>
    <p:sldId id="308" r:id="rId40"/>
    <p:sldId id="296" r:id="rId41"/>
    <p:sldId id="312" r:id="rId42"/>
    <p:sldId id="288" r:id="rId43"/>
    <p:sldId id="352" r:id="rId44"/>
    <p:sldId id="356" r:id="rId45"/>
    <p:sldId id="357" r:id="rId46"/>
    <p:sldId id="358" r:id="rId47"/>
    <p:sldId id="355" r:id="rId48"/>
    <p:sldId id="354" r:id="rId49"/>
    <p:sldId id="301" r:id="rId50"/>
    <p:sldId id="324" r:id="rId5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78" y="-5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FBB5F8-285F-D247-8E94-D29A70201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B19B2B2-6BFA-944E-95E5-C6E202986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06D2C47-7224-8847-897A-DD284FB0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2CF3C6-6A63-0C4E-A8C5-54456980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10B4041-6649-8541-987B-3AC5D910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6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B33047-0CC1-5F49-9B7F-97BCC0799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95D16D-C1FC-7C4C-8FE9-C6FB521AA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696B49-1D38-CE4B-B676-F13295C6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48A2A07-522A-C341-B9BB-A3B397E7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1306C07-875C-D745-880D-A4DE44DCF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43B467-3940-D34B-B06D-3515D722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5AF85B2-503C-A94C-AB6B-86686718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9C73E12-58CB-C84E-8FEB-A2D862534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5FF4B79-E09E-6F42-AC02-88FC81296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866DCA5-CF9C-304B-9E41-B8A8E45F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6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3851FA-0FFE-E444-8A7F-2CF694B1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8778A0-D01B-564C-B4E2-171C3F191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1569648-19C4-CE49-AB1A-EA68FC8A6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40B9ED3-9281-ED44-9D1B-400235FE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D303D4-E583-CC49-B499-3AE639E7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332380-632E-1D45-9ECD-9861ACFE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8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F17CBB-0D21-2141-8AEE-1EF5657C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733CF97-B3F2-B545-B497-759295357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D6421BE-18E2-0346-B3DF-5565C1B1F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8D0D337-9F91-7143-94D3-4F24398C1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E364F79-47D3-E34A-9EAE-AB66298D1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54669C8-2BA8-3448-BDFB-C60A6C455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4E0A144-63BF-3B4C-B1F6-47EF4E1D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5203AB2-F424-B94A-AB4C-F307B025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4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44667D-A7F0-384A-AFC3-21EC48C1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8D657F7-4224-2F42-9EB0-A41A0DE2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4766AA3-3E40-6A4B-AE70-5447C62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9EF7341-698E-5F40-AD43-1330BFEA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5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F90C646-12F0-B043-B09D-9E3DD16C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3363C5D-566C-F64A-876A-D64CD34D1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C84DF8D-124A-A842-B476-762C18EE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7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177903-B1E9-7F4F-86C6-23AEEB94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E8081D-EFE2-1F48-A94C-693B8617B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EA4B97C-7E52-E74E-A868-7039A8E81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A99C21-CA8D-8144-8448-C8C5FB75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A4F41F5-7B7E-F441-A752-5DF0E9DA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3033D7C-4BD9-D84E-A7F5-F7CDC7DA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4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1CB011-DEFB-694E-901C-636CCD5C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BCB6D9D-4BF7-B948-B25A-DF8E6B5EC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828451D-8479-5D4F-A095-2CDBB991D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A0B2B2A-E53B-1B49-9173-9CC2BF202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F78D2EF-096C-E04D-8E0D-960F4D84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AC23477-CE72-7B4B-9E24-BDCF2956A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21F55B-7EF9-DE4B-8139-FEF3CEC29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35F64BC-504E-B449-8835-4A68248E9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7BB33D-FF87-A54A-9FFD-7300EA84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00CB3C-2827-C14D-968C-3DFFC780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E66573B-D20B-4C4D-9454-115DB42A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2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BA48BBF-22BB-1C46-A9B9-C822BB01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525EF2F-8C21-8C47-BB56-D69B8003B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87F3344-4488-8E4C-A8F7-419CF32F1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89FD4F-9390-2E49-A2A0-22D041E1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8268AA-619F-6648-AA6A-539FF0095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2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F15E488-7FF0-C445-B899-C07DF2FE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ABC5747-6C89-DB43-9F6D-0F47462B9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DFFF00-F072-3448-B693-C021E33BC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79CD4-B3ED-4A44-9808-E64A2422EEB2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D8B8A2-69B6-284F-B294-D73A0D146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1E9D68-D44C-E444-83A3-D771E8507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4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7CEA2C-A3BC-9741-BBB8-C3F64E1E4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926" y="461637"/>
            <a:ext cx="7936637" cy="1257855"/>
          </a:xfrm>
        </p:spPr>
        <p:txBody>
          <a:bodyPr>
            <a:noAutofit/>
          </a:bodyPr>
          <a:lstStyle/>
          <a:p>
            <a:r>
              <a:rPr lang="zh-Hant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</a:t>
            </a: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Hant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救贖</a:t>
            </a:r>
            <a:r>
              <a:rPr lang="en-US" altLang="zh-Hant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altLang="zh-CN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altLang="zh-Hant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819E49F-D234-B543-8B0D-15CAB1B33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123" y="1597981"/>
            <a:ext cx="6858000" cy="120319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參孫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1563" y="2889950"/>
            <a:ext cx="4421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404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597E76-9830-F440-A1D5-3061A8E0E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328473"/>
            <a:ext cx="8487052" cy="1322773"/>
          </a:xfrm>
        </p:spPr>
        <p:txBody>
          <a:bodyPr>
            <a:noAutofit/>
          </a:bodyPr>
          <a:lstStyle/>
          <a:p>
            <a:pPr algn="ctr"/>
            <a:r>
              <a:rPr lang="zh-Hant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13:1-7; 24-25; 				14:1-20; 16:4-6; 15-31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582121-2548-BC4A-911E-6198A1536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811045"/>
            <a:ext cx="8895425" cy="28674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以色列人又行耶和華眼中看為惡的事，耶和華將他們交在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非利士人手中四十年。</a:t>
            </a:r>
            <a:b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03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582121-2548-BC4A-911E-6198A1536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346229"/>
            <a:ext cx="8895425" cy="467853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13:2-3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那時，有一個瑣拉人，是屬但族的，名叫瑪挪亞。他的妻不懷孕，不生育。   耶和華的使者向那婦人顯現，對她說：「向來你不懷孕，不生育，如今你必懷孕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生一個兒子。</a:t>
            </a:r>
          </a:p>
        </p:txBody>
      </p:sp>
    </p:spTree>
    <p:extLst>
      <p:ext uri="{BB962C8B-B14F-4D97-AF65-F5344CB8AC3E}">
        <p14:creationId xmlns:p14="http://schemas.microsoft.com/office/powerpoint/2010/main" val="236186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42280F-C246-A544-BBA1-9C6E62E32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213064"/>
            <a:ext cx="8930936" cy="48383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13:4	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所以你當謹慎，清酒濃酒都不可喝，一切不潔之物也不可吃。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你必懷孕生一個兒子，不可用剃頭刀剃他的頭，  因為這孩子一出胎就歸神作拿細耳人。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他必起首拯救以色列人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脫離非利士人的手。」</a:t>
            </a:r>
          </a:p>
        </p:txBody>
      </p:sp>
    </p:spTree>
    <p:extLst>
      <p:ext uri="{BB962C8B-B14F-4D97-AF65-F5344CB8AC3E}">
        <p14:creationId xmlns:p14="http://schemas.microsoft.com/office/powerpoint/2010/main" val="209588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AA7D42-F96B-3D45-9AFF-9FB0FE435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399495"/>
            <a:ext cx="8984202" cy="450097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13:6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婦人就回去對丈夫說：「有一個神人到我面前來，他的相貌如神使者的相貌，甚是可畏。我沒有問他從   哪裡來，他也沒有將他的名告訴我，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4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88BD83-5BAB-E445-B1F2-36D1A4E1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0" y="213064"/>
            <a:ext cx="8886548" cy="483832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13:7 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卻對我說：</a:t>
            </a: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你要懷孕生一個兒子，所以清酒濃酒都不可喝，一切不潔之物也不可吃；因為這孩子從出胎一直到死，必歸神作拿細耳人。</a:t>
            </a: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en-US" altLang="zh-TW" sz="4400" dirty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9902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088F61-6D0C-45F0-B53C-4BF165E1C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46229"/>
            <a:ext cx="8966447" cy="47229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13:24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後來婦人生了一個兒子，給他起名叫參孫。孩子長大，耶和華賜福與他。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在瑪哈尼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但，就是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瑣拉和以實陶中間，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耶和華的靈才感動他。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9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088F61-6D0C-45F0-B53C-4BF165E1C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37350"/>
            <a:ext cx="8966447" cy="47317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14:1-2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參孫下到亭拿，在那裡看見一個女子，是非利士人的女兒。參孫上來稟告他父母說：「我在亭拿看見一個女子，是非利士人的女兒，願你們給我娶來為妻。」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756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C64CC3-3AFD-468C-A9C4-A43A1ABA2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346229"/>
            <a:ext cx="8957569" cy="47229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他父母說：「在你弟兄的女兒中，或在本國的民中，豈沒有一個女子，何致你去在未受割禮的非利士人中娶妻呢？」參孫對他父親說：「願你給我娶那女子，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因我喜悅她。」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42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438A55-4CF2-421F-9424-8D5E2F3C2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93080" cy="37996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他的父母卻不知道這事是出於耶和華，因為他找機會攻擊非利士人。那時，非利士人轄制以色列人。</a:t>
            </a:r>
          </a:p>
        </p:txBody>
      </p:sp>
    </p:spTree>
    <p:extLst>
      <p:ext uri="{BB962C8B-B14F-4D97-AF65-F5344CB8AC3E}">
        <p14:creationId xmlns:p14="http://schemas.microsoft.com/office/powerpoint/2010/main" val="4273192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D14B9E-CF58-4D4A-927F-70F08248B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266330"/>
            <a:ext cx="8904303" cy="478506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14:5-6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參孫跟他父母下亭拿去，到了亭拿的葡萄園，見有一隻少壯獅子向他吼叫。耶和華的靈大大感動參孫，他雖然手無器械，卻將獅子撕裂，如同撕裂山羊羔一樣。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他行這事並沒有告訴父母。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761981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D14B9E-CF58-4D4A-927F-70F08248B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381740"/>
            <a:ext cx="8904303" cy="46696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14:7-8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參孫下去與女子說話，就喜悅她；過了些日子，再下去要娶那女子，轉向道旁要看死獅，見有一群蜂子和蜜在死獅之內，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147011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316663-AE63-4497-914E-9A18D541F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0" y="337351"/>
            <a:ext cx="8975325" cy="47229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14:9-10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就用手取蜜，且吃且走；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到了父母那裡，給他父母，他們也吃了；只是沒有告訴這蜜是從死獅之內取來的。他父親下去見女子。參孫在那裡設擺筵宴，因為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向來少年人都有這個規矩。</a:t>
            </a:r>
          </a:p>
        </p:txBody>
      </p:sp>
    </p:spTree>
    <p:extLst>
      <p:ext uri="{BB962C8B-B14F-4D97-AF65-F5344CB8AC3E}">
        <p14:creationId xmlns:p14="http://schemas.microsoft.com/office/powerpoint/2010/main" val="316729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90617"/>
            <a:ext cx="8984202" cy="46874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14:11-12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眾人看見參孫，就請了三十個人陪伴他。參孫對他們說：「我給你們出一個謎語，你們在七日筵宴之內，若能猜出意思告訴我，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我就給你們三十件裡衣，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三十套衣裳；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43437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04186"/>
            <a:ext cx="8984202" cy="487384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你們若不能猜出意思告訴我，你們就給我三十件裡衣，三十套衣裳。」他們說：「請將謎語說給我們聽。」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參孫對他們說：吃的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從吃者出來；甜的從強者出來。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他們三日不能猜出謎語的意思。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071974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63984"/>
            <a:ext cx="8984202" cy="4714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到第七天，他們對參孫的妻說：「你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哄你丈夫，探出謎語的意思告訴我們，免得我們用火燒你和你父家。你們請了我們來，是要奪我們所有的嗎？」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25025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63984"/>
            <a:ext cx="8984202" cy="4714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參孫的妻在丈夫面前啼哭說：「你是恨我，不是愛我，你給我本國的人出謎語，卻沒有將意思告訴我。」參孫回答說：「連我父母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我都沒有告訴，豈可告訴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17843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506027"/>
            <a:ext cx="8984202" cy="4572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七日筵宴之內，她在丈夫面前啼哭，到第七天逼著他，他才將謎語的意思告訴他妻，他妻就告訴本國的人。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369565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63984"/>
            <a:ext cx="8984202" cy="4714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到第七天，日頭未落以前，那城裡的人對參孫說：有甚麼比蜜還甜呢？有甚麼比獅子還強呢？參孫對他們說：你們若非用我的母牛犢耕地，就猜不出我謎語的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意思來。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68783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63984"/>
            <a:ext cx="8984202" cy="4714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14:19-20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耶和華的靈大大感動參孫，他就下到亞實基倫，擊殺了三十個人，奪了他們的衣裳，將衣裳給了猜出謎語的人。參孫發怒，就上父家去了。參孫的妻便歸了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參孫的陪伴，就是作過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他朋友的。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780740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86432"/>
            <a:ext cx="8984202" cy="48915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後來，參孫在梭烈谷喜愛一個婦人，名叫大利拉。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非利士人的首領上去見那婦人，對她說：「求你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哄參孫，探探他因何有這麼大的力氣，我們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用何法能勝他，捆綁剋制他。我們就每人給你一千一百舍客勒銀子。」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5333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585926"/>
            <a:ext cx="8984202" cy="449210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大利拉對參孫說：「求你告訴我，你因何有這麼大的力氣，當用何法捆綁剋制你。」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972520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37350"/>
            <a:ext cx="8984202" cy="474067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大利拉對參孫說：「你既不與我同心，怎麼說你愛我呢？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你這三次欺哄我，沒有告訴我，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你因何有這麼大的力氣。」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大利拉天天用話催逼他，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甚至他心裡煩悶要死。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870632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84202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參孫就把心中所藏的都告訴了她，對她說：「向來人沒有用剃頭刀剃我的頭，因為我自出母胎就歸神作拿細耳人；若剃了我的頭髮，我的力氣就離開我，我便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軟弱像別人一樣。」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907000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68677"/>
            <a:ext cx="8984202" cy="49093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大利拉見他把心中所藏的都告訴了她，就打發人到非利士人的首領那裡，對他們說：「他已經把心中所藏的都告訴了我，請你們再上來一次。」於是非利士人的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首領手裡拿著銀子，上到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婦人那裡。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328088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8" y="372862"/>
            <a:ext cx="9064101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大利拉使參孫枕著她的膝睡覺，叫了一個人來剃除他頭上的七條髮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。於是大利拉剋制他，他的力氣就離開他了。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780284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84202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大利拉說：「參孫哪，非利士人拿你來了！」參孫從睡中醒來，心裡說：「我要像前幾次出去活動身體」；他卻不知道耶和華已經離開他了。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509203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84202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16:21-22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非利士人將他拿住，剜了他的眼睛，帶他下到迦薩，用銅鍊拘索他；他就在監裡推磨。然而他的頭髮被剃之後，又漸漸長起來了。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413683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84202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非利士人的首領聚集，要給他們的神大袞獻大祭，並且歡樂，因為他們說：「我們的神將我們的仇敵參孫交在我們手中了。」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45529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72862"/>
            <a:ext cx="8984202" cy="47051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眾人看見參孫，就讚美他們的神說：「我們的神將毀壞我們地、殺害我們許多人的仇敵交在我們手中了。」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97316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21942"/>
            <a:ext cx="8984202" cy="4856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16:25-26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他們正宴樂的時候，就說：「叫參孫來，在我們面前戲耍戲耍。」於是將參孫從監裡提出來，他就在眾人面前戲耍。他們使他站在兩柱中間。參孫向拉他手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的童子說：「求你讓我摸著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托房的柱子，我要靠一靠。」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00821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21942"/>
            <a:ext cx="8984202" cy="4856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那時房內充滿男女，非利士人的眾首領也都在那裡。房的平頂上約有三千男女觀看參孫戲耍。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參孫求告耶和華說：「主耶和華啊，求你眷念我。神啊，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求你賜我這一次的力量，使我在非利士人身上報那剜我雙眼的仇。」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228544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21942"/>
            <a:ext cx="8984202" cy="4856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16:29-30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參孫就抱住托房的那兩根柱子：左手抱一根，右手抱一根，說：「我情願與非利士人同死！」就盡力屈身，房子倒塌，壓住首領和房內的眾人。這樣，參孫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死時所殺的人比活著所殺的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還多。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497803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21942"/>
            <a:ext cx="8984202" cy="4856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16:31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參孫的弟兄和他父的全家都下去取他的屍首，抬上來葬在瑣拉和以實陶中間，在他父瑪挪亞的墳墓裡。參孫作以色列的士師二十年。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637895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33C6F1-004A-4573-B22C-7FF9A199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68676"/>
            <a:ext cx="8975324" cy="48915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ㄧ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神的救贖計劃必成就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以色列的屬靈敗壞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以色列人又行耶和華眼中看為惡的事，耶和華將他們交在非利士人手中四十年。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那時，以色列中沒有王，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各人任意而行。</a:t>
            </a:r>
          </a:p>
          <a:p>
            <a:pPr marL="0" indent="0">
              <a:buNone/>
            </a:pPr>
            <a:endParaRPr lang="zh-Hant" altLang="en-US" dirty="0"/>
          </a:p>
        </p:txBody>
      </p:sp>
    </p:spTree>
    <p:extLst>
      <p:ext uri="{BB962C8B-B14F-4D97-AF65-F5344CB8AC3E}">
        <p14:creationId xmlns:p14="http://schemas.microsoft.com/office/powerpoint/2010/main" val="2676219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1BEF6F-D92D-45B2-A6E6-068FE2E02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64" y="319596"/>
            <a:ext cx="8806649" cy="47495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參孫上來稟告他父母說：「我在亭拿看見一個女子，是非利士人的女兒，願你們給我娶來為妻。」         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*【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他們已經被世界同化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088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98B2594-EB48-459A-9694-694C152C4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372862"/>
            <a:ext cx="8913180" cy="4651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神所使用的士師－參孫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•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不平凡的出生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•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命定一生在神面前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醒與事奉神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•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神可以使不可能變成可能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54721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837DBA-2F27-49C9-B820-5ED7422B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435006"/>
            <a:ext cx="8966447" cy="4607511"/>
          </a:xfrm>
        </p:spPr>
        <p:txBody>
          <a:bodyPr>
            <a:noAutofit/>
          </a:bodyPr>
          <a:lstStyle/>
          <a:p>
            <a:pPr marL="282575" indent="0">
              <a:lnSpc>
                <a:spcPct val="100000"/>
              </a:lnSpc>
              <a:spcBef>
                <a:spcPts val="0"/>
              </a:spcBef>
              <a:buNone/>
              <a:tabLst>
                <a:tab pos="688975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有屬靈恩賜，卻無屬靈果子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在瑪哈尼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但，就是瑣拉和以實陶中間，耶和華的靈才感動他。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2970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A5BC66-41B6-4F4C-8B58-E9F34898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417250"/>
            <a:ext cx="8966447" cy="46341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14:1-3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縱肉體情慾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14:5-9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不潔之物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14:10-20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無法控制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憤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怒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86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97D471-3593-452E-B13E-779DCE0BA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3" y="257452"/>
            <a:ext cx="8904302" cy="46430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順服肉體的人最後必跌倒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後來，參孫在梭烈谷喜愛一個婦人，名叫大利拉。</a:t>
            </a:r>
          </a:p>
        </p:txBody>
      </p:sp>
    </p:spTree>
    <p:extLst>
      <p:ext uri="{BB962C8B-B14F-4D97-AF65-F5344CB8AC3E}">
        <p14:creationId xmlns:p14="http://schemas.microsoft.com/office/powerpoint/2010/main" val="2486366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6E64B49-1325-48D0-8DE5-C8AA17B78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408373"/>
            <a:ext cx="8948692" cy="46607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非利士人的首領上去見那婦人，對她說：「求你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哄參孫，探探他因何有這麼大的力氣，我們用何法能勝他，捆綁剋制他。我們就每人給你一千一百舍客勒銀子。」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196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2141816-B461-44CE-984B-D84E4CD92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346229"/>
            <a:ext cx="8966446" cy="4714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16:15-16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大利拉對參孫說：「你既不與我同心，怎麼說你愛我呢？你這三次欺哄我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。」大利拉天天用話催逼他，甚至他心裡煩悶要死。</a:t>
            </a:r>
          </a:p>
        </p:txBody>
      </p:sp>
    </p:spTree>
    <p:extLst>
      <p:ext uri="{BB962C8B-B14F-4D97-AF65-F5344CB8AC3E}">
        <p14:creationId xmlns:p14="http://schemas.microsoft.com/office/powerpoint/2010/main" val="3025161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5" y="355106"/>
            <a:ext cx="8682361" cy="45631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16:20-21 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參孫從睡中醒來，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非利士人將他拿住，剜了他的眼睛，帶他下到迦薩，用銅鍊拘索他；他就在監裡推磨。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026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62144"/>
            <a:ext cx="8948690" cy="500700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8:5-6 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隨從肉體的人體貼肉體的事；隨從聖靈的人體貼聖靈的事。體貼肉體的，就是死；體貼聖靈的，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乃是生命、平安。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899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88777"/>
            <a:ext cx="8948690" cy="49004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神能使回轉的人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再度剛強而得勝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非利士人的首領聚集，要給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他們的神大袞獻大祭，並且歡樂，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因為他們說：「我們的神將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我們的仇敵參孫交在我們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手中了。」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627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310718"/>
            <a:ext cx="8948690" cy="46785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他們正宴樂的時候，就說：「叫參孫來，在我們面前戲耍戲耍。」於是將參孫從監裡提出來，他就在眾人面前戲耍。他們使他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站在兩柱中間。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206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42044"/>
            <a:ext cx="8948690" cy="49271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參孫求告耶和華說：「主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耶和華啊，求你眷念我。神啊，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求你賜我這一次的力量，使我在非利士人身上報那剜我雙眼的仇。」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參孫就抱住托房的那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兩根柱子：左手抱一根，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右手抱一根，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219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426127"/>
            <a:ext cx="8948690" cy="45631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說：「我情願與非利士人同死！」就盡力屈身，房子倒塌，壓住首領和房內的眾人。這樣，參孫死時所殺的人比活著所殺的還多。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182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04B74F-A044-43E3-941F-75357A386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27" y="186430"/>
            <a:ext cx="7886700" cy="87001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四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應用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 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963502-D3B6-4F6B-AEBE-BAE5C2AC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056442"/>
            <a:ext cx="8913180" cy="3213717"/>
          </a:xfrm>
        </p:spPr>
        <p:txBody>
          <a:bodyPr>
            <a:normAutofit/>
          </a:bodyPr>
          <a:lstStyle/>
          <a:p>
            <a:pPr marL="631825" indent="-630238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神可以使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能變成可能，你我信嗎？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631825" indent="-630238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我是否只注重屬靈恩賜，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卻忘記屬靈果子的成長？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402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963502-D3B6-4F6B-AEBE-BAE5C2AC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310718"/>
            <a:ext cx="8975324" cy="47406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我是否有經驗過向自己的肉體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 </a:t>
            </a:r>
            <a:r>
              <a:rPr lang="en-US" altLang="zh-TW" sz="440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40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，反而更有平安、喜樂與能力？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3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2973</Words>
  <Application>Microsoft Office PowerPoint</Application>
  <PresentationFormat>On-screen Show (16:9)</PresentationFormat>
  <Paragraphs>123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黑暗中的救贖-8:</vt:lpstr>
      <vt:lpstr>經文：士13:1-7; 24-25;     14:1-20; 16:4-6; 15-31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四.應用: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黑暗中救贖-7:</dc:title>
  <dc:creator>TVCBC</dc:creator>
  <cp:lastModifiedBy>TVCBC</cp:lastModifiedBy>
  <cp:revision>36</cp:revision>
  <dcterms:modified xsi:type="dcterms:W3CDTF">2018-03-02T18:28:05Z</dcterms:modified>
</cp:coreProperties>
</file>