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5" r:id="rId4"/>
    <p:sldId id="258" r:id="rId5"/>
    <p:sldId id="259" r:id="rId6"/>
    <p:sldId id="260" r:id="rId7"/>
    <p:sldId id="261" r:id="rId8"/>
    <p:sldId id="310" r:id="rId9"/>
    <p:sldId id="263" r:id="rId10"/>
    <p:sldId id="264" r:id="rId11"/>
    <p:sldId id="265" r:id="rId12"/>
    <p:sldId id="268" r:id="rId13"/>
    <p:sldId id="316" r:id="rId14"/>
    <p:sldId id="269" r:id="rId15"/>
    <p:sldId id="277" r:id="rId16"/>
    <p:sldId id="278" r:id="rId17"/>
    <p:sldId id="317" r:id="rId18"/>
    <p:sldId id="283" r:id="rId19"/>
    <p:sldId id="284" r:id="rId20"/>
    <p:sldId id="318" r:id="rId21"/>
    <p:sldId id="287" r:id="rId22"/>
    <p:sldId id="306" r:id="rId23"/>
    <p:sldId id="290" r:id="rId24"/>
    <p:sldId id="291" r:id="rId25"/>
    <p:sldId id="307" r:id="rId26"/>
    <p:sldId id="319" r:id="rId27"/>
    <p:sldId id="311" r:id="rId28"/>
    <p:sldId id="320" r:id="rId29"/>
    <p:sldId id="308" r:id="rId30"/>
    <p:sldId id="321" r:id="rId31"/>
    <p:sldId id="292" r:id="rId32"/>
    <p:sldId id="294" r:id="rId33"/>
    <p:sldId id="293" r:id="rId34"/>
    <p:sldId id="322" r:id="rId35"/>
    <p:sldId id="296" r:id="rId36"/>
    <p:sldId id="312" r:id="rId37"/>
    <p:sldId id="288" r:id="rId38"/>
    <p:sldId id="323" r:id="rId39"/>
    <p:sldId id="297" r:id="rId40"/>
    <p:sldId id="301" r:id="rId41"/>
    <p:sldId id="324" r:id="rId42"/>
    <p:sldId id="299" r:id="rId43"/>
    <p:sldId id="313" r:id="rId44"/>
    <p:sldId id="302" r:id="rId45"/>
    <p:sldId id="325" r:id="rId46"/>
    <p:sldId id="303" r:id="rId47"/>
    <p:sldId id="326" r:id="rId48"/>
    <p:sldId id="304" r:id="rId49"/>
    <p:sldId id="309" r:id="rId50"/>
    <p:sldId id="305" r:id="rId51"/>
    <p:sldId id="327" r:id="rId52"/>
    <p:sldId id="314" r:id="rId5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78" y="-5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7482EB68-4751-4A6C-8DC8-73D50A0B08C7}"/>
    <pc:docChg chg="undo custSel addSld delSld modSld sldOrd">
      <pc:chgData name="Jiasong Huang" userId="15496fe7-5392-414e-8083-e82aa8fdc3bc" providerId="ADAL" clId="{7482EB68-4751-4A6C-8DC8-73D50A0B08C7}" dt="2018-02-13T22:59:55.435" v="2564" actId="20577"/>
      <pc:docMkLst>
        <pc:docMk/>
      </pc:docMkLst>
      <pc:sldChg chg="modSp">
        <pc:chgData name="Jiasong Huang" userId="15496fe7-5392-414e-8083-e82aa8fdc3bc" providerId="ADAL" clId="{7482EB68-4751-4A6C-8DC8-73D50A0B08C7}" dt="2018-02-13T20:52:28.742" v="1939"/>
        <pc:sldMkLst>
          <pc:docMk/>
          <pc:sldMk cId="1994040388" sldId="256"/>
        </pc:sldMkLst>
        <pc:spChg chg="mod">
          <ac:chgData name="Jiasong Huang" userId="15496fe7-5392-414e-8083-e82aa8fdc3bc" providerId="ADAL" clId="{7482EB68-4751-4A6C-8DC8-73D50A0B08C7}" dt="2018-02-13T20:52:28.742" v="1939"/>
          <ac:spMkLst>
            <pc:docMk/>
            <pc:sldMk cId="1994040388" sldId="256"/>
            <ac:spMk id="2" creationId="{4C7CEA2C-A3BC-9741-BBB8-C3F64E1E4478}"/>
          </ac:spMkLst>
        </pc:spChg>
      </pc:sldChg>
      <pc:sldChg chg="modSp">
        <pc:chgData name="Jiasong Huang" userId="15496fe7-5392-414e-8083-e82aa8fdc3bc" providerId="ADAL" clId="{7482EB68-4751-4A6C-8DC8-73D50A0B08C7}" dt="2018-02-13T20:45:45.757" v="1934" actId="20577"/>
        <pc:sldMkLst>
          <pc:docMk/>
          <pc:sldMk cId="1157030272" sldId="257"/>
        </pc:sldMkLst>
        <pc:spChg chg="mod">
          <ac:chgData name="Jiasong Huang" userId="15496fe7-5392-414e-8083-e82aa8fdc3bc" providerId="ADAL" clId="{7482EB68-4751-4A6C-8DC8-73D50A0B08C7}" dt="2018-02-13T20:45:45.757" v="1934" actId="20577"/>
          <ac:spMkLst>
            <pc:docMk/>
            <pc:sldMk cId="1157030272" sldId="257"/>
            <ac:spMk id="2" creationId="{63597E76-9830-F440-A1D5-3061A8E0EB1C}"/>
          </ac:spMkLst>
        </pc:spChg>
      </pc:sldChg>
      <pc:sldChg chg="modSp">
        <pc:chgData name="Jiasong Huang" userId="15496fe7-5392-414e-8083-e82aa8fdc3bc" providerId="ADAL" clId="{7482EB68-4751-4A6C-8DC8-73D50A0B08C7}" dt="2018-02-13T22:00:12.137" v="1940"/>
        <pc:sldMkLst>
          <pc:docMk/>
          <pc:sldMk cId="165717526" sldId="262"/>
        </pc:sldMkLst>
        <pc:spChg chg="mod">
          <ac:chgData name="Jiasong Huang" userId="15496fe7-5392-414e-8083-e82aa8fdc3bc" providerId="ADAL" clId="{7482EB68-4751-4A6C-8DC8-73D50A0B08C7}" dt="2018-02-13T22:00:12.137" v="1940"/>
          <ac:spMkLst>
            <pc:docMk/>
            <pc:sldMk cId="165717526" sldId="262"/>
            <ac:spMk id="3" creationId="{4F5B4B53-F3C8-CC48-B834-DD00B2ED1648}"/>
          </ac:spMkLst>
        </pc:spChg>
      </pc:sldChg>
      <pc:sldChg chg="del">
        <pc:chgData name="Jiasong Huang" userId="15496fe7-5392-414e-8083-e82aa8fdc3bc" providerId="ADAL" clId="{7482EB68-4751-4A6C-8DC8-73D50A0B08C7}" dt="2018-02-13T22:02:15.480" v="1947" actId="2696"/>
        <pc:sldMkLst>
          <pc:docMk/>
          <pc:sldMk cId="1288282603" sldId="266"/>
        </pc:sldMkLst>
      </pc:sldChg>
      <pc:sldChg chg="del">
        <pc:chgData name="Jiasong Huang" userId="15496fe7-5392-414e-8083-e82aa8fdc3bc" providerId="ADAL" clId="{7482EB68-4751-4A6C-8DC8-73D50A0B08C7}" dt="2018-02-13T22:02:17.707" v="1948" actId="2696"/>
        <pc:sldMkLst>
          <pc:docMk/>
          <pc:sldMk cId="3910253487" sldId="267"/>
        </pc:sldMkLst>
      </pc:sldChg>
      <pc:sldChg chg="modSp">
        <pc:chgData name="Jiasong Huang" userId="15496fe7-5392-414e-8083-e82aa8fdc3bc" providerId="ADAL" clId="{7482EB68-4751-4A6C-8DC8-73D50A0B08C7}" dt="2018-02-13T22:08:54.148" v="1977" actId="27636"/>
        <pc:sldMkLst>
          <pc:docMk/>
          <pc:sldMk cId="1633496847" sldId="268"/>
        </pc:sldMkLst>
        <pc:spChg chg="mod">
          <ac:chgData name="Jiasong Huang" userId="15496fe7-5392-414e-8083-e82aa8fdc3bc" providerId="ADAL" clId="{7482EB68-4751-4A6C-8DC8-73D50A0B08C7}" dt="2018-02-13T22:08:54.148" v="1977" actId="27636"/>
          <ac:spMkLst>
            <pc:docMk/>
            <pc:sldMk cId="1633496847" sldId="268"/>
            <ac:spMk id="3" creationId="{6A088F61-6D0C-45F0-B53C-4BF165E1C74E}"/>
          </ac:spMkLst>
        </pc:spChg>
      </pc:sldChg>
      <pc:sldChg chg="modSp add del">
        <pc:chgData name="Jiasong Huang" userId="15496fe7-5392-414e-8083-e82aa8fdc3bc" providerId="ADAL" clId="{7482EB68-4751-4A6C-8DC8-73D50A0B08C7}" dt="2018-02-13T22:08:35.930" v="1973"/>
        <pc:sldMkLst>
          <pc:docMk/>
          <pc:sldMk cId="740342297" sldId="269"/>
        </pc:sldMkLst>
        <pc:spChg chg="mod">
          <ac:chgData name="Jiasong Huang" userId="15496fe7-5392-414e-8083-e82aa8fdc3bc" providerId="ADAL" clId="{7482EB68-4751-4A6C-8DC8-73D50A0B08C7}" dt="2018-02-13T22:08:35.930" v="1973"/>
          <ac:spMkLst>
            <pc:docMk/>
            <pc:sldMk cId="740342297" sldId="269"/>
            <ac:spMk id="3" creationId="{42C64CC3-3AFD-468C-A9C4-A43A1ABA2932}"/>
          </ac:spMkLst>
        </pc:spChg>
      </pc:sldChg>
      <pc:sldChg chg="modSp del">
        <pc:chgData name="Jiasong Huang" userId="15496fe7-5392-414e-8083-e82aa8fdc3bc" providerId="ADAL" clId="{7482EB68-4751-4A6C-8DC8-73D50A0B08C7}" dt="2018-02-13T22:03:18.798" v="1952" actId="2696"/>
        <pc:sldMkLst>
          <pc:docMk/>
          <pc:sldMk cId="1874381643" sldId="270"/>
        </pc:sldMkLst>
        <pc:spChg chg="mod">
          <ac:chgData name="Jiasong Huang" userId="15496fe7-5392-414e-8083-e82aa8fdc3bc" providerId="ADAL" clId="{7482EB68-4751-4A6C-8DC8-73D50A0B08C7}" dt="2018-02-13T22:02:57.095" v="1950" actId="20577"/>
          <ac:spMkLst>
            <pc:docMk/>
            <pc:sldMk cId="1874381643" sldId="270"/>
            <ac:spMk id="3" creationId="{414B2DC4-7F0B-45E6-BAD7-D51985DD6D92}"/>
          </ac:spMkLst>
        </pc:spChg>
      </pc:sldChg>
      <pc:sldChg chg="del">
        <pc:chgData name="Jiasong Huang" userId="15496fe7-5392-414e-8083-e82aa8fdc3bc" providerId="ADAL" clId="{7482EB68-4751-4A6C-8DC8-73D50A0B08C7}" dt="2018-02-13T22:03:23.413" v="1953" actId="2696"/>
        <pc:sldMkLst>
          <pc:docMk/>
          <pc:sldMk cId="3821446430" sldId="271"/>
        </pc:sldMkLst>
      </pc:sldChg>
      <pc:sldChg chg="del">
        <pc:chgData name="Jiasong Huang" userId="15496fe7-5392-414e-8083-e82aa8fdc3bc" providerId="ADAL" clId="{7482EB68-4751-4A6C-8DC8-73D50A0B08C7}" dt="2018-02-13T22:03:25.238" v="1954" actId="2696"/>
        <pc:sldMkLst>
          <pc:docMk/>
          <pc:sldMk cId="2599833609" sldId="272"/>
        </pc:sldMkLst>
      </pc:sldChg>
      <pc:sldChg chg="del">
        <pc:chgData name="Jiasong Huang" userId="15496fe7-5392-414e-8083-e82aa8fdc3bc" providerId="ADAL" clId="{7482EB68-4751-4A6C-8DC8-73D50A0B08C7}" dt="2018-02-13T22:03:27.878" v="1955" actId="2696"/>
        <pc:sldMkLst>
          <pc:docMk/>
          <pc:sldMk cId="4138302102" sldId="273"/>
        </pc:sldMkLst>
      </pc:sldChg>
      <pc:sldChg chg="del">
        <pc:chgData name="Jiasong Huang" userId="15496fe7-5392-414e-8083-e82aa8fdc3bc" providerId="ADAL" clId="{7482EB68-4751-4A6C-8DC8-73D50A0B08C7}" dt="2018-02-13T22:03:29.494" v="1956" actId="2696"/>
        <pc:sldMkLst>
          <pc:docMk/>
          <pc:sldMk cId="3040979852" sldId="274"/>
        </pc:sldMkLst>
      </pc:sldChg>
      <pc:sldChg chg="del">
        <pc:chgData name="Jiasong Huang" userId="15496fe7-5392-414e-8083-e82aa8fdc3bc" providerId="ADAL" clId="{7482EB68-4751-4A6C-8DC8-73D50A0B08C7}" dt="2018-02-13T22:03:31.373" v="1957" actId="2696"/>
        <pc:sldMkLst>
          <pc:docMk/>
          <pc:sldMk cId="526384075" sldId="275"/>
        </pc:sldMkLst>
      </pc:sldChg>
      <pc:sldChg chg="del">
        <pc:chgData name="Jiasong Huang" userId="15496fe7-5392-414e-8083-e82aa8fdc3bc" providerId="ADAL" clId="{7482EB68-4751-4A6C-8DC8-73D50A0B08C7}" dt="2018-02-13T22:03:51.467" v="1958" actId="2696"/>
        <pc:sldMkLst>
          <pc:docMk/>
          <pc:sldMk cId="4129441507" sldId="276"/>
        </pc:sldMkLst>
      </pc:sldChg>
      <pc:sldChg chg="modSp">
        <pc:chgData name="Jiasong Huang" userId="15496fe7-5392-414e-8083-e82aa8fdc3bc" providerId="ADAL" clId="{7482EB68-4751-4A6C-8DC8-73D50A0B08C7}" dt="2018-02-13T22:11:22.494" v="2073"/>
        <pc:sldMkLst>
          <pc:docMk/>
          <pc:sldMk cId="2761981003" sldId="278"/>
        </pc:sldMkLst>
        <pc:spChg chg="mod">
          <ac:chgData name="Jiasong Huang" userId="15496fe7-5392-414e-8083-e82aa8fdc3bc" providerId="ADAL" clId="{7482EB68-4751-4A6C-8DC8-73D50A0B08C7}" dt="2018-02-13T22:11:22.494" v="2073"/>
          <ac:spMkLst>
            <pc:docMk/>
            <pc:sldMk cId="2761981003" sldId="278"/>
            <ac:spMk id="3" creationId="{9AD14B9E-CF58-4D4A-927F-70F08248BA29}"/>
          </ac:spMkLst>
        </pc:spChg>
      </pc:sldChg>
      <pc:sldChg chg="modSp add del">
        <pc:chgData name="Jiasong Huang" userId="15496fe7-5392-414e-8083-e82aa8fdc3bc" providerId="ADAL" clId="{7482EB68-4751-4A6C-8DC8-73D50A0B08C7}" dt="2018-02-13T22:11:32.063" v="2074" actId="2696"/>
        <pc:sldMkLst>
          <pc:docMk/>
          <pc:sldMk cId="1604228999" sldId="279"/>
        </pc:sldMkLst>
        <pc:spChg chg="mod">
          <ac:chgData name="Jiasong Huang" userId="15496fe7-5392-414e-8083-e82aa8fdc3bc" providerId="ADAL" clId="{7482EB68-4751-4A6C-8DC8-73D50A0B08C7}" dt="2018-02-13T22:10:04.973" v="2029" actId="20577"/>
          <ac:spMkLst>
            <pc:docMk/>
            <pc:sldMk cId="1604228999" sldId="279"/>
            <ac:spMk id="3" creationId="{7EC81DD7-4601-4BC0-A06D-2CE92D08E7D1}"/>
          </ac:spMkLst>
        </pc:spChg>
      </pc:sldChg>
      <pc:sldChg chg="del">
        <pc:chgData name="Jiasong Huang" userId="15496fe7-5392-414e-8083-e82aa8fdc3bc" providerId="ADAL" clId="{7482EB68-4751-4A6C-8DC8-73D50A0B08C7}" dt="2018-02-13T22:05:00.434" v="1961" actId="2696"/>
        <pc:sldMkLst>
          <pc:docMk/>
          <pc:sldMk cId="1879386248" sldId="280"/>
        </pc:sldMkLst>
      </pc:sldChg>
      <pc:sldChg chg="del">
        <pc:chgData name="Jiasong Huang" userId="15496fe7-5392-414e-8083-e82aa8fdc3bc" providerId="ADAL" clId="{7482EB68-4751-4A6C-8DC8-73D50A0B08C7}" dt="2018-02-13T22:05:02.541" v="1962" actId="2696"/>
        <pc:sldMkLst>
          <pc:docMk/>
          <pc:sldMk cId="727947567" sldId="281"/>
        </pc:sldMkLst>
      </pc:sldChg>
      <pc:sldChg chg="del">
        <pc:chgData name="Jiasong Huang" userId="15496fe7-5392-414e-8083-e82aa8fdc3bc" providerId="ADAL" clId="{7482EB68-4751-4A6C-8DC8-73D50A0B08C7}" dt="2018-02-13T22:05:06.372" v="1963" actId="2696"/>
        <pc:sldMkLst>
          <pc:docMk/>
          <pc:sldMk cId="820929914" sldId="282"/>
        </pc:sldMkLst>
      </pc:sldChg>
      <pc:sldChg chg="modSp">
        <pc:chgData name="Jiasong Huang" userId="15496fe7-5392-414e-8083-e82aa8fdc3bc" providerId="ADAL" clId="{7482EB68-4751-4A6C-8DC8-73D50A0B08C7}" dt="2018-02-13T22:14:23.319" v="2107"/>
        <pc:sldMkLst>
          <pc:docMk/>
          <pc:sldMk cId="1434371717" sldId="284"/>
        </pc:sldMkLst>
        <pc:spChg chg="mod">
          <ac:chgData name="Jiasong Huang" userId="15496fe7-5392-414e-8083-e82aa8fdc3bc" providerId="ADAL" clId="{7482EB68-4751-4A6C-8DC8-73D50A0B08C7}" dt="2018-02-13T22:14:23.319" v="2107"/>
          <ac:spMkLst>
            <pc:docMk/>
            <pc:sldMk cId="1434371717" sldId="284"/>
            <ac:spMk id="3" creationId="{41670460-B545-4843-B9C1-45BBBD09798B}"/>
          </ac:spMkLst>
        </pc:spChg>
      </pc:sldChg>
      <pc:sldChg chg="del">
        <pc:chgData name="Jiasong Huang" userId="15496fe7-5392-414e-8083-e82aa8fdc3bc" providerId="ADAL" clId="{7482EB68-4751-4A6C-8DC8-73D50A0B08C7}" dt="2018-02-13T22:06:14.873" v="1965" actId="2696"/>
        <pc:sldMkLst>
          <pc:docMk/>
          <pc:sldMk cId="387744160" sldId="285"/>
        </pc:sldMkLst>
      </pc:sldChg>
      <pc:sldChg chg="modSp del">
        <pc:chgData name="Jiasong Huang" userId="15496fe7-5392-414e-8083-e82aa8fdc3bc" providerId="ADAL" clId="{7482EB68-4751-4A6C-8DC8-73D50A0B08C7}" dt="2018-02-13T22:16:54.714" v="2108" actId="2696"/>
        <pc:sldMkLst>
          <pc:docMk/>
          <pc:sldMk cId="3051309857" sldId="286"/>
        </pc:sldMkLst>
        <pc:spChg chg="mod">
          <ac:chgData name="Jiasong Huang" userId="15496fe7-5392-414e-8083-e82aa8fdc3bc" providerId="ADAL" clId="{7482EB68-4751-4A6C-8DC8-73D50A0B08C7}" dt="2018-02-13T22:14:02.314" v="2105" actId="20577"/>
          <ac:spMkLst>
            <pc:docMk/>
            <pc:sldMk cId="3051309857" sldId="286"/>
            <ac:spMk id="3" creationId="{6CA20221-8E67-4B5B-9C54-0C8BDEF6DA96}"/>
          </ac:spMkLst>
        </pc:spChg>
      </pc:sldChg>
      <pc:sldChg chg="modSp add">
        <pc:chgData name="Jiasong Huang" userId="15496fe7-5392-414e-8083-e82aa8fdc3bc" providerId="ADAL" clId="{7482EB68-4751-4A6C-8DC8-73D50A0B08C7}" dt="2018-02-13T22:29:21.313" v="2283" actId="255"/>
        <pc:sldMkLst>
          <pc:docMk/>
          <pc:sldMk cId="2676219782" sldId="287"/>
        </pc:sldMkLst>
        <pc:spChg chg="mod">
          <ac:chgData name="Jiasong Huang" userId="15496fe7-5392-414e-8083-e82aa8fdc3bc" providerId="ADAL" clId="{7482EB68-4751-4A6C-8DC8-73D50A0B08C7}" dt="2018-02-13T22:28:53.404" v="2277" actId="20577"/>
          <ac:spMkLst>
            <pc:docMk/>
            <pc:sldMk cId="2676219782" sldId="287"/>
            <ac:spMk id="2" creationId="{B7BB411B-32ED-408C-96AC-3E7C7DBE7A52}"/>
          </ac:spMkLst>
        </pc:spChg>
        <pc:spChg chg="mod">
          <ac:chgData name="Jiasong Huang" userId="15496fe7-5392-414e-8083-e82aa8fdc3bc" providerId="ADAL" clId="{7482EB68-4751-4A6C-8DC8-73D50A0B08C7}" dt="2018-02-13T22:29:21.313" v="2283" actId="255"/>
          <ac:spMkLst>
            <pc:docMk/>
            <pc:sldMk cId="2676219782" sldId="287"/>
            <ac:spMk id="3" creationId="{2533C6F1-004A-4573-B22C-7FF9A1993688}"/>
          </ac:spMkLst>
        </pc:spChg>
      </pc:sldChg>
      <pc:sldChg chg="modSp add ord">
        <pc:chgData name="Jiasong Huang" userId="15496fe7-5392-414e-8083-e82aa8fdc3bc" providerId="ADAL" clId="{7482EB68-4751-4A6C-8DC8-73D50A0B08C7}" dt="2018-02-13T22:31:48.583" v="2312" actId="20577"/>
        <pc:sldMkLst>
          <pc:docMk/>
          <pc:sldMk cId="3025161881" sldId="288"/>
        </pc:sldMkLst>
        <pc:spChg chg="mod">
          <ac:chgData name="Jiasong Huang" userId="15496fe7-5392-414e-8083-e82aa8fdc3bc" providerId="ADAL" clId="{7482EB68-4751-4A6C-8DC8-73D50A0B08C7}" dt="2018-02-13T22:31:35.851" v="2290" actId="20577"/>
          <ac:spMkLst>
            <pc:docMk/>
            <pc:sldMk cId="3025161881" sldId="288"/>
            <ac:spMk id="2" creationId="{0F514125-EDF7-49EC-9DE2-81898FF4BFA2}"/>
          </ac:spMkLst>
        </pc:spChg>
        <pc:spChg chg="mod">
          <ac:chgData name="Jiasong Huang" userId="15496fe7-5392-414e-8083-e82aa8fdc3bc" providerId="ADAL" clId="{7482EB68-4751-4A6C-8DC8-73D50A0B08C7}" dt="2018-02-13T22:31:48.583" v="2312" actId="20577"/>
          <ac:spMkLst>
            <pc:docMk/>
            <pc:sldMk cId="3025161881" sldId="288"/>
            <ac:spMk id="3" creationId="{22141816-B461-44CE-984B-D84E4CD928A1}"/>
          </ac:spMkLst>
        </pc:spChg>
      </pc:sldChg>
      <pc:sldChg chg="modSp add del ord">
        <pc:chgData name="Jiasong Huang" userId="15496fe7-5392-414e-8083-e82aa8fdc3bc" providerId="ADAL" clId="{7482EB68-4751-4A6C-8DC8-73D50A0B08C7}" dt="2018-02-13T22:29:13.133" v="2282" actId="2696"/>
        <pc:sldMkLst>
          <pc:docMk/>
          <pc:sldMk cId="3618248152" sldId="289"/>
        </pc:sldMkLst>
        <pc:spChg chg="mod">
          <ac:chgData name="Jiasong Huang" userId="15496fe7-5392-414e-8083-e82aa8fdc3bc" providerId="ADAL" clId="{7482EB68-4751-4A6C-8DC8-73D50A0B08C7}" dt="2018-02-13T22:28:31.791" v="2267"/>
          <ac:spMkLst>
            <pc:docMk/>
            <pc:sldMk cId="3618248152" sldId="289"/>
            <ac:spMk id="2" creationId="{85061BFC-55B2-4B98-AC2C-8BBB30D349A3}"/>
          </ac:spMkLst>
        </pc:spChg>
        <pc:spChg chg="mod">
          <ac:chgData name="Jiasong Huang" userId="15496fe7-5392-414e-8083-e82aa8fdc3bc" providerId="ADAL" clId="{7482EB68-4751-4A6C-8DC8-73D50A0B08C7}" dt="2018-02-13T22:21:34.843" v="2159" actId="255"/>
          <ac:spMkLst>
            <pc:docMk/>
            <pc:sldMk cId="3618248152" sldId="289"/>
            <ac:spMk id="3" creationId="{1D439719-4245-4237-B4D2-5B01E6FAD269}"/>
          </ac:spMkLst>
        </pc:spChg>
      </pc:sldChg>
      <pc:sldChg chg="addSp delSp modSp add ord">
        <pc:chgData name="Jiasong Huang" userId="15496fe7-5392-414e-8083-e82aa8fdc3bc" providerId="ADAL" clId="{7482EB68-4751-4A6C-8DC8-73D50A0B08C7}" dt="2018-02-13T20:37:11.582" v="1921" actId="14100"/>
        <pc:sldMkLst>
          <pc:docMk/>
          <pc:sldMk cId="3788991582" sldId="290"/>
        </pc:sldMkLst>
        <pc:spChg chg="del">
          <ac:chgData name="Jiasong Huang" userId="15496fe7-5392-414e-8083-e82aa8fdc3bc" providerId="ADAL" clId="{7482EB68-4751-4A6C-8DC8-73D50A0B08C7}" dt="2018-02-09T21:46:12.281" v="207" actId="478"/>
          <ac:spMkLst>
            <pc:docMk/>
            <pc:sldMk cId="3788991582" sldId="290"/>
            <ac:spMk id="2" creationId="{2D0DE69F-655D-4131-A2AA-0933ADD0CB4B}"/>
          </ac:spMkLst>
        </pc:spChg>
        <pc:spChg chg="del">
          <ac:chgData name="Jiasong Huang" userId="15496fe7-5392-414e-8083-e82aa8fdc3bc" providerId="ADAL" clId="{7482EB68-4751-4A6C-8DC8-73D50A0B08C7}" dt="2018-02-09T21:46:01.171" v="205" actId="931"/>
          <ac:spMkLst>
            <pc:docMk/>
            <pc:sldMk cId="3788991582" sldId="290"/>
            <ac:spMk id="3" creationId="{B90FD8E4-D46D-4396-A61F-9431627A1F0C}"/>
          </ac:spMkLst>
        </pc:spChg>
        <pc:picChg chg="add mod">
          <ac:chgData name="Jiasong Huang" userId="15496fe7-5392-414e-8083-e82aa8fdc3bc" providerId="ADAL" clId="{7482EB68-4751-4A6C-8DC8-73D50A0B08C7}" dt="2018-02-13T20:37:11.582" v="1921" actId="14100"/>
          <ac:picMkLst>
            <pc:docMk/>
            <pc:sldMk cId="3788991582" sldId="290"/>
            <ac:picMk id="5" creationId="{082528EF-D581-48B4-87EB-F4FE7FE50772}"/>
          </ac:picMkLst>
        </pc:picChg>
      </pc:sldChg>
      <pc:sldChg chg="addSp delSp modSp add ord">
        <pc:chgData name="Jiasong Huang" userId="15496fe7-5392-414e-8083-e82aa8fdc3bc" providerId="ADAL" clId="{7482EB68-4751-4A6C-8DC8-73D50A0B08C7}" dt="2018-02-13T20:36:53.102" v="1920"/>
        <pc:sldMkLst>
          <pc:docMk/>
          <pc:sldMk cId="1217876738" sldId="291"/>
        </pc:sldMkLst>
        <pc:spChg chg="del">
          <ac:chgData name="Jiasong Huang" userId="15496fe7-5392-414e-8083-e82aa8fdc3bc" providerId="ADAL" clId="{7482EB68-4751-4A6C-8DC8-73D50A0B08C7}" dt="2018-02-09T21:46:54.276" v="212" actId="478"/>
          <ac:spMkLst>
            <pc:docMk/>
            <pc:sldMk cId="1217876738" sldId="291"/>
            <ac:spMk id="2" creationId="{04A952F1-B530-48CD-8C70-4AEFAB46B296}"/>
          </ac:spMkLst>
        </pc:spChg>
        <pc:spChg chg="del">
          <ac:chgData name="Jiasong Huang" userId="15496fe7-5392-414e-8083-e82aa8fdc3bc" providerId="ADAL" clId="{7482EB68-4751-4A6C-8DC8-73D50A0B08C7}" dt="2018-02-09T21:46:50.189" v="210" actId="931"/>
          <ac:spMkLst>
            <pc:docMk/>
            <pc:sldMk cId="1217876738" sldId="291"/>
            <ac:spMk id="3" creationId="{8B5A3093-7D6B-4E6E-ACE4-BB01559B3003}"/>
          </ac:spMkLst>
        </pc:spChg>
        <pc:picChg chg="add mod">
          <ac:chgData name="Jiasong Huang" userId="15496fe7-5392-414e-8083-e82aa8fdc3bc" providerId="ADAL" clId="{7482EB68-4751-4A6C-8DC8-73D50A0B08C7}" dt="2018-02-09T22:11:53.394" v="610" actId="1076"/>
          <ac:picMkLst>
            <pc:docMk/>
            <pc:sldMk cId="1217876738" sldId="291"/>
            <ac:picMk id="5" creationId="{2959DFFA-4E64-4FD7-B01E-EDD44BDB8A2A}"/>
          </ac:picMkLst>
        </pc:picChg>
      </pc:sldChg>
      <pc:sldChg chg="modSp add">
        <pc:chgData name="Jiasong Huang" userId="15496fe7-5392-414e-8083-e82aa8fdc3bc" providerId="ADAL" clId="{7482EB68-4751-4A6C-8DC8-73D50A0B08C7}" dt="2018-02-13T22:24:59.889" v="2210"/>
        <pc:sldMkLst>
          <pc:docMk/>
          <pc:sldMk cId="3410950091" sldId="292"/>
        </pc:sldMkLst>
        <pc:spChg chg="mod">
          <ac:chgData name="Jiasong Huang" userId="15496fe7-5392-414e-8083-e82aa8fdc3bc" providerId="ADAL" clId="{7482EB68-4751-4A6C-8DC8-73D50A0B08C7}" dt="2018-02-13T22:23:55.563" v="2177"/>
          <ac:spMkLst>
            <pc:docMk/>
            <pc:sldMk cId="3410950091" sldId="292"/>
            <ac:spMk id="2" creationId="{035AA338-2B48-47F9-BB04-37E7801DF9A6}"/>
          </ac:spMkLst>
        </pc:spChg>
        <pc:spChg chg="mod">
          <ac:chgData name="Jiasong Huang" userId="15496fe7-5392-414e-8083-e82aa8fdc3bc" providerId="ADAL" clId="{7482EB68-4751-4A6C-8DC8-73D50A0B08C7}" dt="2018-02-13T22:24:59.889" v="2210"/>
          <ac:spMkLst>
            <pc:docMk/>
            <pc:sldMk cId="3410950091" sldId="292"/>
            <ac:spMk id="3" creationId="{BA110392-E82F-4BAB-848E-7A6B2DEAEA55}"/>
          </ac:spMkLst>
        </pc:spChg>
      </pc:sldChg>
      <pc:sldChg chg="modSp add">
        <pc:chgData name="Jiasong Huang" userId="15496fe7-5392-414e-8083-e82aa8fdc3bc" providerId="ADAL" clId="{7482EB68-4751-4A6C-8DC8-73D50A0B08C7}" dt="2018-02-13T22:25:44.306" v="2242" actId="115"/>
        <pc:sldMkLst>
          <pc:docMk/>
          <pc:sldMk cId="2028415902" sldId="293"/>
        </pc:sldMkLst>
        <pc:spChg chg="mod">
          <ac:chgData name="Jiasong Huang" userId="15496fe7-5392-414e-8083-e82aa8fdc3bc" providerId="ADAL" clId="{7482EB68-4751-4A6C-8DC8-73D50A0B08C7}" dt="2018-02-13T22:25:44.306" v="2242" actId="115"/>
          <ac:spMkLst>
            <pc:docMk/>
            <pc:sldMk cId="2028415902" sldId="293"/>
            <ac:spMk id="3" creationId="{8824C3C9-24C2-4165-8538-7EB46959435D}"/>
          </ac:spMkLst>
        </pc:spChg>
      </pc:sldChg>
      <pc:sldChg chg="modSp add">
        <pc:chgData name="Jiasong Huang" userId="15496fe7-5392-414e-8083-e82aa8fdc3bc" providerId="ADAL" clId="{7482EB68-4751-4A6C-8DC8-73D50A0B08C7}" dt="2018-02-13T22:25:09.391" v="2211" actId="115"/>
        <pc:sldMkLst>
          <pc:docMk/>
          <pc:sldMk cId="1851989681" sldId="294"/>
        </pc:sldMkLst>
        <pc:spChg chg="mod">
          <ac:chgData name="Jiasong Huang" userId="15496fe7-5392-414e-8083-e82aa8fdc3bc" providerId="ADAL" clId="{7482EB68-4751-4A6C-8DC8-73D50A0B08C7}" dt="2018-02-13T22:25:09.391" v="2211" actId="115"/>
          <ac:spMkLst>
            <pc:docMk/>
            <pc:sldMk cId="1851989681" sldId="294"/>
            <ac:spMk id="3" creationId="{89B26EC5-1980-443B-9344-218D284E465B}"/>
          </ac:spMkLst>
        </pc:spChg>
      </pc:sldChg>
      <pc:sldChg chg="modSp add del">
        <pc:chgData name="Jiasong Huang" userId="15496fe7-5392-414e-8083-e82aa8fdc3bc" providerId="ADAL" clId="{7482EB68-4751-4A6C-8DC8-73D50A0B08C7}" dt="2018-02-13T22:30:29.134" v="2286" actId="2696"/>
        <pc:sldMkLst>
          <pc:docMk/>
          <pc:sldMk cId="2288527324" sldId="295"/>
        </pc:sldMkLst>
        <pc:spChg chg="mod">
          <ac:chgData name="Jiasong Huang" userId="15496fe7-5392-414e-8083-e82aa8fdc3bc" providerId="ADAL" clId="{7482EB68-4751-4A6C-8DC8-73D50A0B08C7}" dt="2018-02-09T22:02:53.891" v="542" actId="20577"/>
          <ac:spMkLst>
            <pc:docMk/>
            <pc:sldMk cId="2288527324" sldId="295"/>
            <ac:spMk id="3" creationId="{6C292113-5C7B-468C-B9D0-A176B16A136A}"/>
          </ac:spMkLst>
        </pc:spChg>
      </pc:sldChg>
      <pc:sldChg chg="modSp add">
        <pc:chgData name="Jiasong Huang" userId="15496fe7-5392-414e-8083-e82aa8fdc3bc" providerId="ADAL" clId="{7482EB68-4751-4A6C-8DC8-73D50A0B08C7}" dt="2018-02-13T22:32:14.442" v="2321" actId="20577"/>
        <pc:sldMkLst>
          <pc:docMk/>
          <pc:sldMk cId="2486366737" sldId="296"/>
        </pc:sldMkLst>
        <pc:spChg chg="mod">
          <ac:chgData name="Jiasong Huang" userId="15496fe7-5392-414e-8083-e82aa8fdc3bc" providerId="ADAL" clId="{7482EB68-4751-4A6C-8DC8-73D50A0B08C7}" dt="2018-02-13T22:32:14.442" v="2321" actId="20577"/>
          <ac:spMkLst>
            <pc:docMk/>
            <pc:sldMk cId="2486366737" sldId="296"/>
            <ac:spMk id="2" creationId="{38D3D765-6EF4-481D-B5E4-4C82EB71012A}"/>
          </ac:spMkLst>
        </pc:spChg>
        <pc:spChg chg="mod">
          <ac:chgData name="Jiasong Huang" userId="15496fe7-5392-414e-8083-e82aa8fdc3bc" providerId="ADAL" clId="{7482EB68-4751-4A6C-8DC8-73D50A0B08C7}" dt="2018-02-13T22:27:02.547" v="2246"/>
          <ac:spMkLst>
            <pc:docMk/>
            <pc:sldMk cId="2486366737" sldId="296"/>
            <ac:spMk id="3" creationId="{4897D471-3593-452E-B13E-779DCE0BAB01}"/>
          </ac:spMkLst>
        </pc:spChg>
      </pc:sldChg>
      <pc:sldChg chg="modSp add">
        <pc:chgData name="Jiasong Huang" userId="15496fe7-5392-414e-8083-e82aa8fdc3bc" providerId="ADAL" clId="{7482EB68-4751-4A6C-8DC8-73D50A0B08C7}" dt="2018-02-13T22:48:32.193" v="2518" actId="20577"/>
        <pc:sldMkLst>
          <pc:docMk/>
          <pc:sldMk cId="2660455764" sldId="297"/>
        </pc:sldMkLst>
        <pc:spChg chg="mod">
          <ac:chgData name="Jiasong Huang" userId="15496fe7-5392-414e-8083-e82aa8fdc3bc" providerId="ADAL" clId="{7482EB68-4751-4A6C-8DC8-73D50A0B08C7}" dt="2018-02-13T22:48:32.193" v="2518" actId="20577"/>
          <ac:spMkLst>
            <pc:docMk/>
            <pc:sldMk cId="2660455764" sldId="297"/>
            <ac:spMk id="3" creationId="{DAE030FF-C657-4CEE-B201-01A963F7456E}"/>
          </ac:spMkLst>
        </pc:spChg>
      </pc:sldChg>
      <pc:sldChg chg="modSp add del">
        <pc:chgData name="Jiasong Huang" userId="15496fe7-5392-414e-8083-e82aa8fdc3bc" providerId="ADAL" clId="{7482EB68-4751-4A6C-8DC8-73D50A0B08C7}" dt="2018-02-13T22:48:46.155" v="2519" actId="2696"/>
        <pc:sldMkLst>
          <pc:docMk/>
          <pc:sldMk cId="2317381993" sldId="298"/>
        </pc:sldMkLst>
        <pc:spChg chg="mod">
          <ac:chgData name="Jiasong Huang" userId="15496fe7-5392-414e-8083-e82aa8fdc3bc" providerId="ADAL" clId="{7482EB68-4751-4A6C-8DC8-73D50A0B08C7}" dt="2018-02-13T22:48:00.282" v="2515"/>
          <ac:spMkLst>
            <pc:docMk/>
            <pc:sldMk cId="2317381993" sldId="298"/>
            <ac:spMk id="3" creationId="{0552E59D-218C-4AE7-9E28-353B754AC984}"/>
          </ac:spMkLst>
        </pc:spChg>
      </pc:sldChg>
      <pc:sldChg chg="modSp add ord">
        <pc:chgData name="Jiasong Huang" userId="15496fe7-5392-414e-8083-e82aa8fdc3bc" providerId="ADAL" clId="{7482EB68-4751-4A6C-8DC8-73D50A0B08C7}" dt="2018-02-13T22:55:01.953" v="2539" actId="1076"/>
        <pc:sldMkLst>
          <pc:docMk/>
          <pc:sldMk cId="3791686282" sldId="299"/>
        </pc:sldMkLst>
        <pc:spChg chg="mod">
          <ac:chgData name="Jiasong Huang" userId="15496fe7-5392-414e-8083-e82aa8fdc3bc" providerId="ADAL" clId="{7482EB68-4751-4A6C-8DC8-73D50A0B08C7}" dt="2018-02-13T22:55:01.953" v="2539" actId="1076"/>
          <ac:spMkLst>
            <pc:docMk/>
            <pc:sldMk cId="3791686282" sldId="299"/>
            <ac:spMk id="3" creationId="{63A29FC6-B404-4500-B273-5A43A7F5C1C9}"/>
          </ac:spMkLst>
        </pc:spChg>
      </pc:sldChg>
      <pc:sldChg chg="modSp add del">
        <pc:chgData name="Jiasong Huang" userId="15496fe7-5392-414e-8083-e82aa8fdc3bc" providerId="ADAL" clId="{7482EB68-4751-4A6C-8DC8-73D50A0B08C7}" dt="2018-02-13T20:41:19.341" v="1929" actId="2696"/>
        <pc:sldMkLst>
          <pc:docMk/>
          <pc:sldMk cId="381037633" sldId="300"/>
        </pc:sldMkLst>
        <pc:spChg chg="mod">
          <ac:chgData name="Jiasong Huang" userId="15496fe7-5392-414e-8083-e82aa8fdc3bc" providerId="ADAL" clId="{7482EB68-4751-4A6C-8DC8-73D50A0B08C7}" dt="2018-02-13T20:40:50.772" v="1925" actId="1076"/>
          <ac:spMkLst>
            <pc:docMk/>
            <pc:sldMk cId="381037633" sldId="300"/>
            <ac:spMk id="3" creationId="{DA248DFB-C489-43FB-ACE4-7CA273157C6B}"/>
          </ac:spMkLst>
        </pc:spChg>
      </pc:sldChg>
      <pc:sldChg chg="modSp add">
        <pc:chgData name="Jiasong Huang" userId="15496fe7-5392-414e-8083-e82aa8fdc3bc" providerId="ADAL" clId="{7482EB68-4751-4A6C-8DC8-73D50A0B08C7}" dt="2018-02-13T22:50:58.784" v="2538" actId="27636"/>
        <pc:sldMkLst>
          <pc:docMk/>
          <pc:sldMk cId="2726540266" sldId="301"/>
        </pc:sldMkLst>
        <pc:spChg chg="mod">
          <ac:chgData name="Jiasong Huang" userId="15496fe7-5392-414e-8083-e82aa8fdc3bc" providerId="ADAL" clId="{7482EB68-4751-4A6C-8DC8-73D50A0B08C7}" dt="2018-02-13T22:37:38.898" v="2377"/>
          <ac:spMkLst>
            <pc:docMk/>
            <pc:sldMk cId="2726540266" sldId="301"/>
            <ac:spMk id="2" creationId="{4D04B74F-A044-43E3-941F-75357A38685A}"/>
          </ac:spMkLst>
        </pc:spChg>
        <pc:spChg chg="mod">
          <ac:chgData name="Jiasong Huang" userId="15496fe7-5392-414e-8083-e82aa8fdc3bc" providerId="ADAL" clId="{7482EB68-4751-4A6C-8DC8-73D50A0B08C7}" dt="2018-02-13T22:50:58.784" v="2538" actId="27636"/>
          <ac:spMkLst>
            <pc:docMk/>
            <pc:sldMk cId="2726540266" sldId="301"/>
            <ac:spMk id="3" creationId="{ED963502-D3B6-4F6B-AEBE-BAE5C2ACC24C}"/>
          </ac:spMkLst>
        </pc:spChg>
      </pc:sldChg>
      <pc:sldChg chg="modSp add">
        <pc:chgData name="Jiasong Huang" userId="15496fe7-5392-414e-8083-e82aa8fdc3bc" providerId="ADAL" clId="{7482EB68-4751-4A6C-8DC8-73D50A0B08C7}" dt="2018-02-09T22:30:21.135" v="994" actId="20577"/>
        <pc:sldMkLst>
          <pc:docMk/>
          <pc:sldMk cId="1803565636" sldId="302"/>
        </pc:sldMkLst>
        <pc:spChg chg="mod">
          <ac:chgData name="Jiasong Huang" userId="15496fe7-5392-414e-8083-e82aa8fdc3bc" providerId="ADAL" clId="{7482EB68-4751-4A6C-8DC8-73D50A0B08C7}" dt="2018-02-09T22:30:21.135" v="994" actId="20577"/>
          <ac:spMkLst>
            <pc:docMk/>
            <pc:sldMk cId="1803565636" sldId="302"/>
            <ac:spMk id="3" creationId="{B2A8C0D9-5EDE-4531-B1C4-AB0C15DDE2DE}"/>
          </ac:spMkLst>
        </pc:spChg>
      </pc:sldChg>
      <pc:sldChg chg="modSp add">
        <pc:chgData name="Jiasong Huang" userId="15496fe7-5392-414e-8083-e82aa8fdc3bc" providerId="ADAL" clId="{7482EB68-4751-4A6C-8DC8-73D50A0B08C7}" dt="2018-02-09T22:31:44.670" v="1033" actId="20577"/>
        <pc:sldMkLst>
          <pc:docMk/>
          <pc:sldMk cId="1584161507" sldId="303"/>
        </pc:sldMkLst>
        <pc:spChg chg="mod">
          <ac:chgData name="Jiasong Huang" userId="15496fe7-5392-414e-8083-e82aa8fdc3bc" providerId="ADAL" clId="{7482EB68-4751-4A6C-8DC8-73D50A0B08C7}" dt="2018-02-09T22:31:44.670" v="1033" actId="20577"/>
          <ac:spMkLst>
            <pc:docMk/>
            <pc:sldMk cId="1584161507" sldId="303"/>
            <ac:spMk id="3" creationId="{D0268D5D-D7AB-4A0E-81B9-F34F3DD5D547}"/>
          </ac:spMkLst>
        </pc:spChg>
      </pc:sldChg>
      <pc:sldChg chg="modSp add">
        <pc:chgData name="Jiasong Huang" userId="15496fe7-5392-414e-8083-e82aa8fdc3bc" providerId="ADAL" clId="{7482EB68-4751-4A6C-8DC8-73D50A0B08C7}" dt="2018-02-13T22:40:10.123" v="2468" actId="20577"/>
        <pc:sldMkLst>
          <pc:docMk/>
          <pc:sldMk cId="4215758936" sldId="304"/>
        </pc:sldMkLst>
        <pc:spChg chg="mod">
          <ac:chgData name="Jiasong Huang" userId="15496fe7-5392-414e-8083-e82aa8fdc3bc" providerId="ADAL" clId="{7482EB68-4751-4A6C-8DC8-73D50A0B08C7}" dt="2018-02-13T22:39:30.947" v="2436" actId="20577"/>
          <ac:spMkLst>
            <pc:docMk/>
            <pc:sldMk cId="4215758936" sldId="304"/>
            <ac:spMk id="2" creationId="{748ECD23-D7CA-4D81-954F-E5014FC9AA34}"/>
          </ac:spMkLst>
        </pc:spChg>
        <pc:spChg chg="mod">
          <ac:chgData name="Jiasong Huang" userId="15496fe7-5392-414e-8083-e82aa8fdc3bc" providerId="ADAL" clId="{7482EB68-4751-4A6C-8DC8-73D50A0B08C7}" dt="2018-02-13T22:40:10.123" v="2468" actId="20577"/>
          <ac:spMkLst>
            <pc:docMk/>
            <pc:sldMk cId="4215758936" sldId="304"/>
            <ac:spMk id="3" creationId="{9551E804-247F-4306-B31B-4D0ED0BB8739}"/>
          </ac:spMkLst>
        </pc:spChg>
      </pc:sldChg>
      <pc:sldChg chg="modSp add">
        <pc:chgData name="Jiasong Huang" userId="15496fe7-5392-414e-8083-e82aa8fdc3bc" providerId="ADAL" clId="{7482EB68-4751-4A6C-8DC8-73D50A0B08C7}" dt="2018-02-13T22:40:57.588" v="2513"/>
        <pc:sldMkLst>
          <pc:docMk/>
          <pc:sldMk cId="1641032104" sldId="305"/>
        </pc:sldMkLst>
        <pc:spChg chg="mod">
          <ac:chgData name="Jiasong Huang" userId="15496fe7-5392-414e-8083-e82aa8fdc3bc" providerId="ADAL" clId="{7482EB68-4751-4A6C-8DC8-73D50A0B08C7}" dt="2018-02-13T22:40:57.588" v="2513"/>
          <ac:spMkLst>
            <pc:docMk/>
            <pc:sldMk cId="1641032104" sldId="305"/>
            <ac:spMk id="3" creationId="{5F629E26-BBAE-448C-8B6D-FADB43866208}"/>
          </ac:spMkLst>
        </pc:spChg>
      </pc:sldChg>
      <pc:sldChg chg="modSp add ord">
        <pc:chgData name="Jiasong Huang" userId="15496fe7-5392-414e-8083-e82aa8fdc3bc" providerId="ADAL" clId="{7482EB68-4751-4A6C-8DC8-73D50A0B08C7}" dt="2018-02-13T22:21:44.959" v="2160" actId="255"/>
        <pc:sldMkLst>
          <pc:docMk/>
          <pc:sldMk cId="2226088981" sldId="306"/>
        </pc:sldMkLst>
        <pc:spChg chg="mod">
          <ac:chgData name="Jiasong Huang" userId="15496fe7-5392-414e-8083-e82aa8fdc3bc" providerId="ADAL" clId="{7482EB68-4751-4A6C-8DC8-73D50A0B08C7}" dt="2018-02-13T22:21:44.959" v="2160" actId="255"/>
          <ac:spMkLst>
            <pc:docMk/>
            <pc:sldMk cId="2226088981" sldId="306"/>
            <ac:spMk id="3" creationId="{491BEF6F-D92D-45B2-A6E6-068FE2E02D49}"/>
          </ac:spMkLst>
        </pc:spChg>
      </pc:sldChg>
      <pc:sldChg chg="addSp delSp modSp add ord">
        <pc:chgData name="Jiasong Huang" userId="15496fe7-5392-414e-8083-e82aa8fdc3bc" providerId="ADAL" clId="{7482EB68-4751-4A6C-8DC8-73D50A0B08C7}" dt="2018-02-13T22:23:09.172" v="2172" actId="27636"/>
        <pc:sldMkLst>
          <pc:docMk/>
          <pc:sldMk cId="3854721080" sldId="307"/>
        </pc:sldMkLst>
        <pc:spChg chg="mod">
          <ac:chgData name="Jiasong Huang" userId="15496fe7-5392-414e-8083-e82aa8fdc3bc" providerId="ADAL" clId="{7482EB68-4751-4A6C-8DC8-73D50A0B08C7}" dt="2018-02-13T22:19:37.970" v="2133" actId="20577"/>
          <ac:spMkLst>
            <pc:docMk/>
            <pc:sldMk cId="3854721080" sldId="307"/>
            <ac:spMk id="2" creationId="{D2754A84-D342-43AC-A3BC-E123A611C0DF}"/>
          </ac:spMkLst>
        </pc:spChg>
        <pc:spChg chg="add del mod">
          <ac:chgData name="Jiasong Huang" userId="15496fe7-5392-414e-8083-e82aa8fdc3bc" providerId="ADAL" clId="{7482EB68-4751-4A6C-8DC8-73D50A0B08C7}" dt="2018-02-13T22:23:09.172" v="2172" actId="27636"/>
          <ac:spMkLst>
            <pc:docMk/>
            <pc:sldMk cId="3854721080" sldId="307"/>
            <ac:spMk id="3" creationId="{998B2594-EB48-459A-9694-694C152C418F}"/>
          </ac:spMkLst>
        </pc:spChg>
        <pc:graphicFrameChg chg="add del mod">
          <ac:chgData name="Jiasong Huang" userId="15496fe7-5392-414e-8083-e82aa8fdc3bc" providerId="ADAL" clId="{7482EB68-4751-4A6C-8DC8-73D50A0B08C7}" dt="2018-02-09T22:41:43.951" v="1355" actId="20577"/>
          <ac:graphicFrameMkLst>
            <pc:docMk/>
            <pc:sldMk cId="3854721080" sldId="307"/>
            <ac:graphicFrameMk id="4" creationId="{B379ED01-3D9A-49B0-9E0B-5CB9EBC1AE9E}"/>
          </ac:graphicFrameMkLst>
        </pc:graphicFrameChg>
      </pc:sldChg>
      <pc:sldChg chg="modSp add">
        <pc:chgData name="Jiasong Huang" userId="15496fe7-5392-414e-8083-e82aa8fdc3bc" providerId="ADAL" clId="{7482EB68-4751-4A6C-8DC8-73D50A0B08C7}" dt="2018-02-13T22:30:09.148" v="2284" actId="255"/>
        <pc:sldMkLst>
          <pc:docMk/>
          <pc:sldMk cId="1862086163" sldId="308"/>
        </pc:sldMkLst>
        <pc:spChg chg="mod">
          <ac:chgData name="Jiasong Huang" userId="15496fe7-5392-414e-8083-e82aa8fdc3bc" providerId="ADAL" clId="{7482EB68-4751-4A6C-8DC8-73D50A0B08C7}" dt="2018-02-13T22:30:09.148" v="2284" actId="255"/>
          <ac:spMkLst>
            <pc:docMk/>
            <pc:sldMk cId="1862086163" sldId="308"/>
            <ac:spMk id="3" creationId="{56A5BC66-41B6-4F4C-8B58-E9F34898FFAE}"/>
          </ac:spMkLst>
        </pc:spChg>
      </pc:sldChg>
      <pc:sldChg chg="modSp add">
        <pc:chgData name="Jiasong Huang" userId="15496fe7-5392-414e-8083-e82aa8fdc3bc" providerId="ADAL" clId="{7482EB68-4751-4A6C-8DC8-73D50A0B08C7}" dt="2018-02-13T22:40:34.370" v="2490"/>
        <pc:sldMkLst>
          <pc:docMk/>
          <pc:sldMk cId="2458360912" sldId="309"/>
        </pc:sldMkLst>
        <pc:spChg chg="mod">
          <ac:chgData name="Jiasong Huang" userId="15496fe7-5392-414e-8083-e82aa8fdc3bc" providerId="ADAL" clId="{7482EB68-4751-4A6C-8DC8-73D50A0B08C7}" dt="2018-02-13T22:40:34.370" v="2490"/>
          <ac:spMkLst>
            <pc:docMk/>
            <pc:sldMk cId="2458360912" sldId="309"/>
            <ac:spMk id="3" creationId="{95A5FAEA-98C5-40D0-B2AF-F19A2667F688}"/>
          </ac:spMkLst>
        </pc:spChg>
      </pc:sldChg>
      <pc:sldChg chg="addSp delSp modSp add">
        <pc:chgData name="Jiasong Huang" userId="15496fe7-5392-414e-8083-e82aa8fdc3bc" providerId="ADAL" clId="{7482EB68-4751-4A6C-8DC8-73D50A0B08C7}" dt="2018-02-13T22:01:05.602" v="1946" actId="255"/>
        <pc:sldMkLst>
          <pc:docMk/>
          <pc:sldMk cId="2244275105" sldId="310"/>
        </pc:sldMkLst>
        <pc:spChg chg="add del mod">
          <ac:chgData name="Jiasong Huang" userId="15496fe7-5392-414e-8083-e82aa8fdc3bc" providerId="ADAL" clId="{7482EB68-4751-4A6C-8DC8-73D50A0B08C7}" dt="2018-02-13T22:01:05.602" v="1946" actId="255"/>
          <ac:spMkLst>
            <pc:docMk/>
            <pc:sldMk cId="2244275105" sldId="310"/>
            <ac:spMk id="3" creationId="{AA449091-D590-49CD-B84E-39FA86983D0B}"/>
          </ac:spMkLst>
        </pc:spChg>
        <pc:picChg chg="add del mod">
          <ac:chgData name="Jiasong Huang" userId="15496fe7-5392-414e-8083-e82aa8fdc3bc" providerId="ADAL" clId="{7482EB68-4751-4A6C-8DC8-73D50A0B08C7}" dt="2018-02-13T22:00:19.858" v="1944"/>
          <ac:picMkLst>
            <pc:docMk/>
            <pc:sldMk cId="2244275105" sldId="310"/>
            <ac:picMk id="4" creationId="{8E5D7CEE-D03B-4355-B385-CD5238F93424}"/>
          </ac:picMkLst>
        </pc:picChg>
      </pc:sldChg>
      <pc:sldChg chg="modSp add">
        <pc:chgData name="Jiasong Huang" userId="15496fe7-5392-414e-8083-e82aa8fdc3bc" providerId="ADAL" clId="{7482EB68-4751-4A6C-8DC8-73D50A0B08C7}" dt="2018-02-13T22:43:41.490" v="2514"/>
        <pc:sldMkLst>
          <pc:docMk/>
          <pc:sldMk cId="3093184089" sldId="311"/>
        </pc:sldMkLst>
        <pc:spChg chg="mod">
          <ac:chgData name="Jiasong Huang" userId="15496fe7-5392-414e-8083-e82aa8fdc3bc" providerId="ADAL" clId="{7482EB68-4751-4A6C-8DC8-73D50A0B08C7}" dt="2018-02-13T22:43:41.490" v="2514"/>
          <ac:spMkLst>
            <pc:docMk/>
            <pc:sldMk cId="3093184089" sldId="311"/>
            <ac:spMk id="3" creationId="{91837DBA-2F27-49C9-B820-5ED7422B4A21}"/>
          </ac:spMkLst>
        </pc:spChg>
      </pc:sldChg>
      <pc:sldChg chg="modSp add">
        <pc:chgData name="Jiasong Huang" userId="15496fe7-5392-414e-8083-e82aa8fdc3bc" providerId="ADAL" clId="{7482EB68-4751-4A6C-8DC8-73D50A0B08C7}" dt="2018-02-13T22:27:46.266" v="2265" actId="255"/>
        <pc:sldMkLst>
          <pc:docMk/>
          <pc:sldMk cId="4241196412" sldId="312"/>
        </pc:sldMkLst>
        <pc:spChg chg="mod">
          <ac:chgData name="Jiasong Huang" userId="15496fe7-5392-414e-8083-e82aa8fdc3bc" providerId="ADAL" clId="{7482EB68-4751-4A6C-8DC8-73D50A0B08C7}" dt="2018-02-13T22:27:46.266" v="2265" actId="255"/>
          <ac:spMkLst>
            <pc:docMk/>
            <pc:sldMk cId="4241196412" sldId="312"/>
            <ac:spMk id="3" creationId="{06E64B49-1325-48D0-8DE5-C8AA17B783F9}"/>
          </ac:spMkLst>
        </pc:spChg>
      </pc:sldChg>
      <pc:sldChg chg="modSp add del">
        <pc:chgData name="Jiasong Huang" userId="15496fe7-5392-414e-8083-e82aa8fdc3bc" providerId="ADAL" clId="{7482EB68-4751-4A6C-8DC8-73D50A0B08C7}" dt="2018-02-13T22:35:17.394" v="2341" actId="2696"/>
        <pc:sldMkLst>
          <pc:docMk/>
          <pc:sldMk cId="3500700782" sldId="313"/>
        </pc:sldMkLst>
        <pc:spChg chg="mod">
          <ac:chgData name="Jiasong Huang" userId="15496fe7-5392-414e-8083-e82aa8fdc3bc" providerId="ADAL" clId="{7482EB68-4751-4A6C-8DC8-73D50A0B08C7}" dt="2018-02-13T22:34:56.800" v="2337"/>
          <ac:spMkLst>
            <pc:docMk/>
            <pc:sldMk cId="3500700782" sldId="313"/>
            <ac:spMk id="3" creationId="{C45CD9ED-A036-4E98-A0F8-7542EEB6826C}"/>
          </ac:spMkLst>
        </pc:spChg>
      </pc:sldChg>
      <pc:sldChg chg="modSp add ord">
        <pc:chgData name="Jiasong Huang" userId="15496fe7-5392-414e-8083-e82aa8fdc3bc" providerId="ADAL" clId="{7482EB68-4751-4A6C-8DC8-73D50A0B08C7}" dt="2018-02-13T22:50:45.460" v="2536"/>
        <pc:sldMkLst>
          <pc:docMk/>
          <pc:sldMk cId="4116827057" sldId="313"/>
        </pc:sldMkLst>
        <pc:spChg chg="mod">
          <ac:chgData name="Jiasong Huang" userId="15496fe7-5392-414e-8083-e82aa8fdc3bc" providerId="ADAL" clId="{7482EB68-4751-4A6C-8DC8-73D50A0B08C7}" dt="2018-02-13T22:50:45.460" v="2536"/>
          <ac:spMkLst>
            <pc:docMk/>
            <pc:sldMk cId="4116827057" sldId="313"/>
            <ac:spMk id="3" creationId="{5F9DF905-BCBD-4B20-8F7B-231184B380A8}"/>
          </ac:spMkLst>
        </pc:spChg>
      </pc:sldChg>
      <pc:sldChg chg="modSp add">
        <pc:chgData name="Jiasong Huang" userId="15496fe7-5392-414e-8083-e82aa8fdc3bc" providerId="ADAL" clId="{7482EB68-4751-4A6C-8DC8-73D50A0B08C7}" dt="2018-02-13T22:59:55.435" v="2564" actId="20577"/>
        <pc:sldMkLst>
          <pc:docMk/>
          <pc:sldMk cId="4044586194" sldId="314"/>
        </pc:sldMkLst>
        <pc:spChg chg="mod">
          <ac:chgData name="Jiasong Huang" userId="15496fe7-5392-414e-8083-e82aa8fdc3bc" providerId="ADAL" clId="{7482EB68-4751-4A6C-8DC8-73D50A0B08C7}" dt="2018-02-13T22:59:55.435" v="2564" actId="20577"/>
          <ac:spMkLst>
            <pc:docMk/>
            <pc:sldMk cId="4044586194" sldId="314"/>
            <ac:spMk id="3" creationId="{EBC9A92E-0C03-4929-9D57-339088A0A1EE}"/>
          </ac:spMkLst>
        </pc:spChg>
      </pc:sldChg>
    </pc:docChg>
  </pc:docChgLst>
  <pc:docChgLst>
    <pc:chgData name="Jiasong Huang" userId="15496fe7-5392-414e-8083-e82aa8fdc3bc" providerId="ADAL" clId="{87DE480D-902A-4501-9101-0121A4B3BCDC}"/>
    <pc:docChg chg="undo redo custSel addSld delSld modSld sldOrd">
      <pc:chgData name="Jiasong Huang" userId="15496fe7-5392-414e-8083-e82aa8fdc3bc" providerId="ADAL" clId="{87DE480D-902A-4501-9101-0121A4B3BCDC}" dt="2018-02-09T05:34:17.691" v="753" actId="20577"/>
      <pc:docMkLst>
        <pc:docMk/>
      </pc:docMkLst>
      <pc:sldChg chg="modSp">
        <pc:chgData name="Jiasong Huang" userId="15496fe7-5392-414e-8083-e82aa8fdc3bc" providerId="ADAL" clId="{87DE480D-902A-4501-9101-0121A4B3BCDC}" dt="2018-02-09T04:30:47.865" v="10" actId="255"/>
        <pc:sldMkLst>
          <pc:docMk/>
          <pc:sldMk cId="1994040388" sldId="256"/>
        </pc:sldMkLst>
        <pc:spChg chg="mod">
          <ac:chgData name="Jiasong Huang" userId="15496fe7-5392-414e-8083-e82aa8fdc3bc" providerId="ADAL" clId="{87DE480D-902A-4501-9101-0121A4B3BCDC}" dt="2018-02-09T04:29:06.848" v="0" actId="255"/>
          <ac:spMkLst>
            <pc:docMk/>
            <pc:sldMk cId="1994040388" sldId="256"/>
            <ac:spMk id="2" creationId="{4C7CEA2C-A3BC-9741-BBB8-C3F64E1E4478}"/>
          </ac:spMkLst>
        </pc:spChg>
        <pc:spChg chg="mod">
          <ac:chgData name="Jiasong Huang" userId="15496fe7-5392-414e-8083-e82aa8fdc3bc" providerId="ADAL" clId="{87DE480D-902A-4501-9101-0121A4B3BCDC}" dt="2018-02-09T04:30:47.865" v="10" actId="255"/>
          <ac:spMkLst>
            <pc:docMk/>
            <pc:sldMk cId="1994040388" sldId="256"/>
            <ac:spMk id="3" creationId="{3819E49F-D234-B543-8B0D-15CAB1B33BCD}"/>
          </ac:spMkLst>
        </pc:spChg>
      </pc:sldChg>
      <pc:sldChg chg="modSp">
        <pc:chgData name="Jiasong Huang" userId="15496fe7-5392-414e-8083-e82aa8fdc3bc" providerId="ADAL" clId="{87DE480D-902A-4501-9101-0121A4B3BCDC}" dt="2018-02-09T05:16:11.984" v="558" actId="20577"/>
        <pc:sldMkLst>
          <pc:docMk/>
          <pc:sldMk cId="1157030272" sldId="257"/>
        </pc:sldMkLst>
        <pc:spChg chg="mod">
          <ac:chgData name="Jiasong Huang" userId="15496fe7-5392-414e-8083-e82aa8fdc3bc" providerId="ADAL" clId="{87DE480D-902A-4501-9101-0121A4B3BCDC}" dt="2018-02-09T05:16:11.984" v="558" actId="20577"/>
          <ac:spMkLst>
            <pc:docMk/>
            <pc:sldMk cId="1157030272" sldId="257"/>
            <ac:spMk id="2" creationId="{63597E76-9830-F440-A1D5-3061A8E0EB1C}"/>
          </ac:spMkLst>
        </pc:spChg>
        <pc:spChg chg="mod">
          <ac:chgData name="Jiasong Huang" userId="15496fe7-5392-414e-8083-e82aa8fdc3bc" providerId="ADAL" clId="{87DE480D-902A-4501-9101-0121A4B3BCDC}" dt="2018-02-09T04:39:03.998" v="62" actId="113"/>
          <ac:spMkLst>
            <pc:docMk/>
            <pc:sldMk cId="1157030272" sldId="257"/>
            <ac:spMk id="3" creationId="{19582121-2548-BC4A-911E-6198A15369C0}"/>
          </ac:spMkLst>
        </pc:spChg>
      </pc:sldChg>
      <pc:sldChg chg="modSp">
        <pc:chgData name="Jiasong Huang" userId="15496fe7-5392-414e-8083-e82aa8fdc3bc" providerId="ADAL" clId="{87DE480D-902A-4501-9101-0121A4B3BCDC}" dt="2018-02-09T05:16:24.190" v="559" actId="255"/>
        <pc:sldMkLst>
          <pc:docMk/>
          <pc:sldMk cId="2095884336" sldId="258"/>
        </pc:sldMkLst>
        <pc:spChg chg="mod">
          <ac:chgData name="Jiasong Huang" userId="15496fe7-5392-414e-8083-e82aa8fdc3bc" providerId="ADAL" clId="{87DE480D-902A-4501-9101-0121A4B3BCDC}" dt="2018-02-09T05:16:24.190" v="559" actId="255"/>
          <ac:spMkLst>
            <pc:docMk/>
            <pc:sldMk cId="2095884336" sldId="258"/>
            <ac:spMk id="3" creationId="{EE42280F-C246-A544-BBA1-9C6E62E32712}"/>
          </ac:spMkLst>
        </pc:spChg>
      </pc:sldChg>
      <pc:sldChg chg="modSp">
        <pc:chgData name="Jiasong Huang" userId="15496fe7-5392-414e-8083-e82aa8fdc3bc" providerId="ADAL" clId="{87DE480D-902A-4501-9101-0121A4B3BCDC}" dt="2018-02-09T05:15:39.541" v="550" actId="255"/>
        <pc:sldMkLst>
          <pc:docMk/>
          <pc:sldMk cId="1876847362" sldId="259"/>
        </pc:sldMkLst>
        <pc:spChg chg="mod">
          <ac:chgData name="Jiasong Huang" userId="15496fe7-5392-414e-8083-e82aa8fdc3bc" providerId="ADAL" clId="{87DE480D-902A-4501-9101-0121A4B3BCDC}" dt="2018-02-09T05:15:39.541" v="550" actId="255"/>
          <ac:spMkLst>
            <pc:docMk/>
            <pc:sldMk cId="1876847362" sldId="259"/>
            <ac:spMk id="3" creationId="{4BAA7D42-F96B-3D45-9AFF-9FB0FE435D05}"/>
          </ac:spMkLst>
        </pc:spChg>
      </pc:sldChg>
      <pc:sldChg chg="modSp">
        <pc:chgData name="Jiasong Huang" userId="15496fe7-5392-414e-8083-e82aa8fdc3bc" providerId="ADAL" clId="{87DE480D-902A-4501-9101-0121A4B3BCDC}" dt="2018-02-09T05:15:46.154" v="551" actId="255"/>
        <pc:sldMkLst>
          <pc:docMk/>
          <pc:sldMk cId="2699022128" sldId="260"/>
        </pc:sldMkLst>
        <pc:spChg chg="mod">
          <ac:chgData name="Jiasong Huang" userId="15496fe7-5392-414e-8083-e82aa8fdc3bc" providerId="ADAL" clId="{87DE480D-902A-4501-9101-0121A4B3BCDC}" dt="2018-02-09T05:15:46.154" v="551" actId="255"/>
          <ac:spMkLst>
            <pc:docMk/>
            <pc:sldMk cId="2699022128" sldId="260"/>
            <ac:spMk id="3" creationId="{B488BD83-5BAB-E445-B1F2-36D1A4E143DA}"/>
          </ac:spMkLst>
        </pc:spChg>
      </pc:sldChg>
      <pc:sldChg chg="modSp">
        <pc:chgData name="Jiasong Huang" userId="15496fe7-5392-414e-8083-e82aa8fdc3bc" providerId="ADAL" clId="{87DE480D-902A-4501-9101-0121A4B3BCDC}" dt="2018-02-09T05:15:53.338" v="552" actId="255"/>
        <pc:sldMkLst>
          <pc:docMk/>
          <pc:sldMk cId="335290811" sldId="261"/>
        </pc:sldMkLst>
        <pc:spChg chg="mod">
          <ac:chgData name="Jiasong Huang" userId="15496fe7-5392-414e-8083-e82aa8fdc3bc" providerId="ADAL" clId="{87DE480D-902A-4501-9101-0121A4B3BCDC}" dt="2018-02-09T05:15:53.338" v="552" actId="255"/>
          <ac:spMkLst>
            <pc:docMk/>
            <pc:sldMk cId="335290811" sldId="261"/>
            <ac:spMk id="3" creationId="{00EF1203-396F-9344-8C06-4151631BDB19}"/>
          </ac:spMkLst>
        </pc:spChg>
      </pc:sldChg>
      <pc:sldChg chg="modSp">
        <pc:chgData name="Jiasong Huang" userId="15496fe7-5392-414e-8083-e82aa8fdc3bc" providerId="ADAL" clId="{87DE480D-902A-4501-9101-0121A4B3BCDC}" dt="2018-02-09T05:16:02.204" v="553" actId="255"/>
        <pc:sldMkLst>
          <pc:docMk/>
          <pc:sldMk cId="165717526" sldId="262"/>
        </pc:sldMkLst>
        <pc:spChg chg="mod">
          <ac:chgData name="Jiasong Huang" userId="15496fe7-5392-414e-8083-e82aa8fdc3bc" providerId="ADAL" clId="{87DE480D-902A-4501-9101-0121A4B3BCDC}" dt="2018-02-09T05:16:02.204" v="553" actId="255"/>
          <ac:spMkLst>
            <pc:docMk/>
            <pc:sldMk cId="165717526" sldId="262"/>
            <ac:spMk id="3" creationId="{4F5B4B53-F3C8-CC48-B834-DD00B2ED1648}"/>
          </ac:spMkLst>
        </pc:spChg>
      </pc:sldChg>
      <pc:sldChg chg="modSp add">
        <pc:chgData name="Jiasong Huang" userId="15496fe7-5392-414e-8083-e82aa8fdc3bc" providerId="ADAL" clId="{87DE480D-902A-4501-9101-0121A4B3BCDC}" dt="2018-02-09T05:16:38.298" v="560" actId="255"/>
        <pc:sldMkLst>
          <pc:docMk/>
          <pc:sldMk cId="4269998464" sldId="263"/>
        </pc:sldMkLst>
        <pc:spChg chg="mod">
          <ac:chgData name="Jiasong Huang" userId="15496fe7-5392-414e-8083-e82aa8fdc3bc" providerId="ADAL" clId="{87DE480D-902A-4501-9101-0121A4B3BCDC}" dt="2018-02-09T05:16:38.298" v="560" actId="255"/>
          <ac:spMkLst>
            <pc:docMk/>
            <pc:sldMk cId="4269998464" sldId="263"/>
            <ac:spMk id="3" creationId="{B60F90F1-3D41-4F1C-9899-A790E1751A41}"/>
          </ac:spMkLst>
        </pc:spChg>
      </pc:sldChg>
      <pc:sldChg chg="modSp add">
        <pc:chgData name="Jiasong Huang" userId="15496fe7-5392-414e-8083-e82aa8fdc3bc" providerId="ADAL" clId="{87DE480D-902A-4501-9101-0121A4B3BCDC}" dt="2018-02-09T04:38:38.159" v="60" actId="2711"/>
        <pc:sldMkLst>
          <pc:docMk/>
          <pc:sldMk cId="1132611415" sldId="264"/>
        </pc:sldMkLst>
        <pc:spChg chg="mod">
          <ac:chgData name="Jiasong Huang" userId="15496fe7-5392-414e-8083-e82aa8fdc3bc" providerId="ADAL" clId="{87DE480D-902A-4501-9101-0121A4B3BCDC}" dt="2018-02-09T04:38:38.159" v="60" actId="2711"/>
          <ac:spMkLst>
            <pc:docMk/>
            <pc:sldMk cId="1132611415" sldId="264"/>
            <ac:spMk id="3" creationId="{7ABAC7AE-65E6-4C12-9DB0-2496073A0B5F}"/>
          </ac:spMkLst>
        </pc:spChg>
      </pc:sldChg>
      <pc:sldChg chg="modSp add">
        <pc:chgData name="Jiasong Huang" userId="15496fe7-5392-414e-8083-e82aa8fdc3bc" providerId="ADAL" clId="{87DE480D-902A-4501-9101-0121A4B3BCDC}" dt="2018-02-09T05:16:50.330" v="561" actId="255"/>
        <pc:sldMkLst>
          <pc:docMk/>
          <pc:sldMk cId="3930203303" sldId="265"/>
        </pc:sldMkLst>
        <pc:spChg chg="mod">
          <ac:chgData name="Jiasong Huang" userId="15496fe7-5392-414e-8083-e82aa8fdc3bc" providerId="ADAL" clId="{87DE480D-902A-4501-9101-0121A4B3BCDC}" dt="2018-02-09T05:16:50.330" v="561" actId="255"/>
          <ac:spMkLst>
            <pc:docMk/>
            <pc:sldMk cId="3930203303" sldId="265"/>
            <ac:spMk id="3" creationId="{7D291012-185B-42BF-838D-E379AC7274C7}"/>
          </ac:spMkLst>
        </pc:spChg>
      </pc:sldChg>
      <pc:sldChg chg="modSp add">
        <pc:chgData name="Jiasong Huang" userId="15496fe7-5392-414e-8083-e82aa8fdc3bc" providerId="ADAL" clId="{87DE480D-902A-4501-9101-0121A4B3BCDC}" dt="2018-02-09T05:17:14.328" v="564" actId="27636"/>
        <pc:sldMkLst>
          <pc:docMk/>
          <pc:sldMk cId="1633496847" sldId="268"/>
        </pc:sldMkLst>
        <pc:spChg chg="mod">
          <ac:chgData name="Jiasong Huang" userId="15496fe7-5392-414e-8083-e82aa8fdc3bc" providerId="ADAL" clId="{87DE480D-902A-4501-9101-0121A4B3BCDC}" dt="2018-02-09T05:17:14.328" v="564" actId="27636"/>
          <ac:spMkLst>
            <pc:docMk/>
            <pc:sldMk cId="1633496847" sldId="268"/>
            <ac:spMk id="3" creationId="{6A088F61-6D0C-45F0-B53C-4BF165E1C74E}"/>
          </ac:spMkLst>
        </pc:spChg>
      </pc:sldChg>
      <pc:sldChg chg="modSp add">
        <pc:chgData name="Jiasong Huang" userId="15496fe7-5392-414e-8083-e82aa8fdc3bc" providerId="ADAL" clId="{87DE480D-902A-4501-9101-0121A4B3BCDC}" dt="2018-02-09T05:17:20.868" v="565" actId="255"/>
        <pc:sldMkLst>
          <pc:docMk/>
          <pc:sldMk cId="740342297" sldId="269"/>
        </pc:sldMkLst>
        <pc:spChg chg="mod">
          <ac:chgData name="Jiasong Huang" userId="15496fe7-5392-414e-8083-e82aa8fdc3bc" providerId="ADAL" clId="{87DE480D-902A-4501-9101-0121A4B3BCDC}" dt="2018-02-09T05:17:20.868" v="565" actId="255"/>
          <ac:spMkLst>
            <pc:docMk/>
            <pc:sldMk cId="740342297" sldId="269"/>
            <ac:spMk id="3" creationId="{42C64CC3-3AFD-468C-A9C4-A43A1ABA2932}"/>
          </ac:spMkLst>
        </pc:spChg>
      </pc:sldChg>
      <pc:sldChg chg="modSp add">
        <pc:chgData name="Jiasong Huang" userId="15496fe7-5392-414e-8083-e82aa8fdc3bc" providerId="ADAL" clId="{87DE480D-902A-4501-9101-0121A4B3BCDC}" dt="2018-02-09T05:15:00.672" v="548" actId="255"/>
        <pc:sldMkLst>
          <pc:docMk/>
          <pc:sldMk cId="4273192508" sldId="277"/>
        </pc:sldMkLst>
        <pc:spChg chg="mod">
          <ac:chgData name="Jiasong Huang" userId="15496fe7-5392-414e-8083-e82aa8fdc3bc" providerId="ADAL" clId="{87DE480D-902A-4501-9101-0121A4B3BCDC}" dt="2018-02-09T05:15:00.672" v="548" actId="255"/>
          <ac:spMkLst>
            <pc:docMk/>
            <pc:sldMk cId="4273192508" sldId="277"/>
            <ac:spMk id="3" creationId="{C1438A55-4CF2-421F-9424-8D5E2F3C2347}"/>
          </ac:spMkLst>
        </pc:spChg>
      </pc:sldChg>
      <pc:sldChg chg="modSp add">
        <pc:chgData name="Jiasong Huang" userId="15496fe7-5392-414e-8083-e82aa8fdc3bc" providerId="ADAL" clId="{87DE480D-902A-4501-9101-0121A4B3BCDC}" dt="2018-02-09T05:14:50.531" v="547" actId="20577"/>
        <pc:sldMkLst>
          <pc:docMk/>
          <pc:sldMk cId="2761981003" sldId="278"/>
        </pc:sldMkLst>
        <pc:spChg chg="mod">
          <ac:chgData name="Jiasong Huang" userId="15496fe7-5392-414e-8083-e82aa8fdc3bc" providerId="ADAL" clId="{87DE480D-902A-4501-9101-0121A4B3BCDC}" dt="2018-02-09T05:14:50.531" v="547" actId="20577"/>
          <ac:spMkLst>
            <pc:docMk/>
            <pc:sldMk cId="2761981003" sldId="278"/>
            <ac:spMk id="3" creationId="{9AD14B9E-CF58-4D4A-927F-70F08248BA29}"/>
          </ac:spMkLst>
        </pc:spChg>
      </pc:sldChg>
      <pc:sldChg chg="modSp add">
        <pc:chgData name="Jiasong Huang" userId="15496fe7-5392-414e-8083-e82aa8fdc3bc" providerId="ADAL" clId="{87DE480D-902A-4501-9101-0121A4B3BCDC}" dt="2018-02-09T05:29:16.346" v="698" actId="255"/>
        <pc:sldMkLst>
          <pc:docMk/>
          <pc:sldMk cId="3167297446" sldId="283"/>
        </pc:sldMkLst>
        <pc:spChg chg="mod">
          <ac:chgData name="Jiasong Huang" userId="15496fe7-5392-414e-8083-e82aa8fdc3bc" providerId="ADAL" clId="{87DE480D-902A-4501-9101-0121A4B3BCDC}" dt="2018-02-09T05:29:16.346" v="698" actId="255"/>
          <ac:spMkLst>
            <pc:docMk/>
            <pc:sldMk cId="3167297446" sldId="283"/>
            <ac:spMk id="3" creationId="{F9316663-AE63-4497-914E-9A18D541FC24}"/>
          </ac:spMkLst>
        </pc:spChg>
      </pc:sldChg>
      <pc:sldChg chg="modSp add">
        <pc:chgData name="Jiasong Huang" userId="15496fe7-5392-414e-8083-e82aa8fdc3bc" providerId="ADAL" clId="{87DE480D-902A-4501-9101-0121A4B3BCDC}" dt="2018-02-09T05:30:11.174" v="720" actId="255"/>
        <pc:sldMkLst>
          <pc:docMk/>
          <pc:sldMk cId="1434371717" sldId="284"/>
        </pc:sldMkLst>
        <pc:spChg chg="mod">
          <ac:chgData name="Jiasong Huang" userId="15496fe7-5392-414e-8083-e82aa8fdc3bc" providerId="ADAL" clId="{87DE480D-902A-4501-9101-0121A4B3BCDC}" dt="2018-02-09T05:30:11.174" v="720" actId="255"/>
          <ac:spMkLst>
            <pc:docMk/>
            <pc:sldMk cId="1434371717" sldId="284"/>
            <ac:spMk id="3" creationId="{41670460-B545-4843-B9C1-45BBBD09798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FBB5F8-285F-D247-8E94-D29A70201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B19B2B2-6BFA-944E-95E5-C6E2029862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6D2C47-7224-8847-897A-DD284FB0F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2CF3C6-6A63-0C4E-A8C5-54456980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0B4041-6649-8541-987B-3AC5D9101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46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B33047-0CC1-5F49-9B7F-97BCC0799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95D16D-C1FC-7C4C-8FE9-C6FB521AA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9696B49-1D38-CE4B-B676-F13295C65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8A2A07-522A-C341-B9BB-A3B397E7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1306C07-875C-D745-880D-A4DE44DCF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7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43B467-3940-D34B-B06D-3515D722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5AF85B2-503C-A94C-AB6B-866867188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C73E12-58CB-C84E-8FEB-A2D862534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5FF4B79-E09E-6F42-AC02-88FC81296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866DCA5-CF9C-304B-9E41-B8A8E45FE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56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3851FA-0FFE-E444-8A7F-2CF694B16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8778A0-D01B-564C-B4E2-171C3F191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1569648-19C4-CE49-AB1A-EA68FC8A6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40B9ED3-9281-ED44-9D1B-400235FEF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4D303D4-E583-CC49-B499-3AE639E75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4332380-632E-1D45-9ECD-9861ACFEA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82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F17CBB-0D21-2141-8AEE-1EF5657C1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733CF97-B3F2-B545-B497-759295357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D6421BE-18E2-0346-B3DF-5565C1B1F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8D0D337-9F91-7143-94D3-4F24398C1C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E364F79-47D3-E34A-9EAE-AB66298D18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54669C8-2BA8-3448-BDFB-C60A6C455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4E0A144-63BF-3B4C-B1F6-47EF4E1D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5203AB2-F424-B94A-AB4C-F307B025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4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44667D-A7F0-384A-AFC3-21EC48C1C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8D657F7-4224-2F42-9EB0-A41A0DE22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4766AA3-3E40-6A4B-AE70-5447C62B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9EF7341-698E-5F40-AD43-1330BFEAC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53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F90C646-12F0-B043-B09D-9E3DD16C5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3363C5D-566C-F64A-876A-D64CD34D1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C84DF8D-124A-A842-B476-762C18EEF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75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77903-B1E9-7F4F-86C6-23AEEB948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E8081D-EFE2-1F48-A94C-693B8617B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EA4B97C-7E52-E74E-A868-7039A8E81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8A99C21-CA8D-8144-8448-C8C5FB75C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A4F41F5-7B7E-F441-A752-5DF0E9DAE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3033D7C-4BD9-D84E-A7F5-F7CDC7DAE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045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1CB011-DEFB-694E-901C-636CCD5CF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BCB6D9D-4BF7-B948-B25A-DF8E6B5EC8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28451D-8479-5D4F-A095-2CDBB991D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A0B2B2A-E53B-1B49-9173-9CC2BF202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F78D2EF-096C-E04D-8E0D-960F4D846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AC23477-CE72-7B4B-9E24-BDCF2956A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1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21F55B-7EF9-DE4B-8139-FEF3CEC29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35F64BC-504E-B449-8835-4A68248E9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7BB33D-FF87-A54A-9FFD-7300EA848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00CB3C-2827-C14D-968C-3DFFC780D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66573B-D20B-4C4D-9454-115DB42A0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21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BA48BBF-22BB-1C46-A9B9-C822BB0156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525EF2F-8C21-8C47-BB56-D69B8003B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87F3344-4488-8E4C-A8F7-419CF32F1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9CD4-B3ED-4A44-9808-E64A2422EEB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89FD4F-9390-2E49-A2A0-22D041E1B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E8268AA-619F-6648-AA6A-539FF0095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2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F15E488-7FF0-C445-B899-C07DF2FE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ABC5747-6C89-DB43-9F6D-0F47462B9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DDFFF00-F072-3448-B693-C021E33BC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79CD4-B3ED-4A44-9808-E64A2422EEB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D8B8A2-69B6-284F-B294-D73A0D146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1E9D68-D44C-E444-83A3-D771E85077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98CC8-FC4F-A246-AB7C-905068854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747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7CEA2C-A3BC-9741-BBB8-C3F64E1E44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4851" y="461637"/>
            <a:ext cx="7547712" cy="1257855"/>
          </a:xfrm>
        </p:spPr>
        <p:txBody>
          <a:bodyPr>
            <a:noAutofit/>
          </a:bodyPr>
          <a:lstStyle/>
          <a:p>
            <a:r>
              <a:rPr lang="zh-Hant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黑暗中</a:t>
            </a:r>
            <a:r>
              <a:rPr lang="zh-TW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Hant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救贖</a:t>
            </a:r>
            <a:r>
              <a:rPr lang="en-US" altLang="zh-Hant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-7:</a:t>
            </a:r>
            <a:endParaRPr lang="en-US" sz="8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819E49F-D234-B543-8B0D-15CAB1B33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532" y="1574065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耶弗他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1563" y="2889950"/>
            <a:ext cx="44210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4040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597E76-9830-F440-A1D5-3061A8E0E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54"/>
            <a:ext cx="7886700" cy="887767"/>
          </a:xfrm>
        </p:spPr>
        <p:txBody>
          <a:bodyPr>
            <a:normAutofit/>
          </a:bodyPr>
          <a:lstStyle/>
          <a:p>
            <a:pPr algn="ctr"/>
            <a:r>
              <a:rPr lang="zh-Hant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經文：士</a:t>
            </a:r>
            <a:r>
              <a:rPr lang="en-US" altLang="zh-Hant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10:6-12:7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582121-2548-BC4A-911E-6198A1536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908852"/>
            <a:ext cx="8895425" cy="412478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 以色列人又行耶和華眼中看為惡的事，去事奉諸巴力和亞斯她錄，並亞蘭的神、西頓的神、摩押的神、亞捫人的神、非利士人的神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棄耶和華，不事奉他。</a:t>
            </a:r>
            <a:b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030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582121-2548-BC4A-911E-6198A1536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18739"/>
            <a:ext cx="8895425" cy="490602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 耶和華的怒氣向以色列人發作，就把他們交在非利士人和亞捫人的手中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 從那年起，他們擾害欺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壓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旦河那邊、住亞摩利人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列地的以色列人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有十八年。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868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42280F-C246-A544-BBA1-9C6E62E32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97654"/>
            <a:ext cx="8930936" cy="49537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 亞捫人又渡過約旦河去攻打猶大和便雅憫，並以法蓮族。以色列人就甚覺窘迫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 以色列人哀求耶和華說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我們得罪了你；因為離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我們神，去事奉諸巴力。」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88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AA7D42-F96B-3D45-9AFF-9FB0FE435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84202" cy="498037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 耶和華對以色列人說：「我豈沒有救過你們脫離埃及人、亞摩利人、亞捫人，和非利士人嗎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10:12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西頓人、亞瑪力人、馬雲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都欺壓你們；你們哀求我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也拯救你們脫離他們的手。</a:t>
            </a:r>
            <a:b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847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488BD83-5BAB-E445-B1F2-36D1A4E14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20" y="115410"/>
            <a:ext cx="8886548" cy="493598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10:13 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你們竟離棄我，事奉別神！所以我不再救你們了</a:t>
            </a:r>
            <a:r>
              <a:rPr lang="zh-TW" altLang="en-US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prstClr val="white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10:14 </a:t>
            </a:r>
            <a:r>
              <a:rPr lang="zh-TW" altLang="en-US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你們去哀求所選擇的神；你們遭遇急難的時候，讓他救你們吧！」</a:t>
            </a:r>
            <a:br>
              <a:rPr lang="zh-TW" altLang="en-US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endParaRPr lang="en-US" altLang="zh-TW" sz="4400" dirty="0" smtClean="0">
              <a:solidFill>
                <a:prstClr val="white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699022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EF1203-396F-9344-8C06-4151631BD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55" y="108589"/>
            <a:ext cx="8905967" cy="4933927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1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10:15 </a:t>
            </a:r>
            <a:r>
              <a:rPr lang="zh-TW" altLang="en-US" sz="41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以色列人對耶和華說：「我</a:t>
            </a:r>
            <a:r>
              <a:rPr lang="zh-TW" altLang="en-US" sz="41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r>
              <a:rPr lang="en-US" altLang="zh-TW" sz="41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41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犯</a:t>
            </a:r>
            <a:r>
              <a:rPr lang="zh-TW" altLang="en-US" sz="41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罪了，任憑你隨意待我們吧！只求你今日拯救我們</a:t>
            </a:r>
            <a:r>
              <a:rPr lang="zh-TW" altLang="en-US" sz="41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en-US" altLang="zh-TW" sz="4100" dirty="0" smtClean="0">
              <a:solidFill>
                <a:prstClr val="white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1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10:16 </a:t>
            </a:r>
            <a:r>
              <a:rPr lang="zh-TW" altLang="en-US" sz="41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以色列人就除掉他們中間</a:t>
            </a:r>
            <a:r>
              <a:rPr lang="zh-TW" altLang="en-US" sz="41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41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1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sz="41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外</a:t>
            </a:r>
            <a:r>
              <a:rPr lang="zh-TW" altLang="en-US" sz="41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邦神，事奉耶和華。耶和</a:t>
            </a:r>
            <a:r>
              <a:rPr lang="zh-TW" altLang="en-US" sz="41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華            因</a:t>
            </a:r>
            <a:r>
              <a:rPr lang="zh-TW" altLang="en-US" sz="41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以色列人受的苦難</a:t>
            </a:r>
            <a:r>
              <a:rPr lang="zh-TW" altLang="en-US" sz="41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                      就</a:t>
            </a:r>
            <a:r>
              <a:rPr lang="zh-TW" altLang="en-US" sz="41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心中擔憂</a:t>
            </a:r>
            <a:r>
              <a:rPr lang="zh-TW" altLang="en-US" sz="41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100" dirty="0">
              <a:solidFill>
                <a:prstClr val="white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35290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449091-D590-49CD-B84E-39FA86983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97654"/>
            <a:ext cx="8966447" cy="49714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10:17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當時亞捫人聚集，安營在基列。以色列人也聚集，安營在米斯巴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列的民和眾首領彼此商議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  ：「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誰能先去攻打亞捫人，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誰  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作基列一切居民的領袖。」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275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0F90F1-3D41-4F1C-9899-A790E1751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71020"/>
            <a:ext cx="8957569" cy="4989251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基列人耶弗他是個大能的勇士，是妓女的兒子。耶弗他是基列所生的</a:t>
            </a:r>
            <a:r>
              <a:rPr lang="zh-TW" altLang="en-US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prstClr val="white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 </a:t>
            </a:r>
            <a:r>
              <a:rPr lang="zh-TW" altLang="en-US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列的妻也生了幾個兒子</a:t>
            </a:r>
            <a:r>
              <a:rPr lang="zh-TW" altLang="en-US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：他妻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所生的兒子長大了，就</a:t>
            </a:r>
            <a:r>
              <a:rPr lang="zh-TW" altLang="en-US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趕        逐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耶弗他，說：「你不可在我們父家承受產業，因為你是妓女的兒子。」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 smtClean="0">
              <a:solidFill>
                <a:prstClr val="white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prstClr val="white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998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BAC7AE-65E6-4C12-9DB0-2496073A0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93080" cy="4989251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 </a:t>
            </a:r>
            <a:r>
              <a:rPr lang="zh-TW" altLang="en-US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弗他就逃避他的弟兄，去住在陀伯地，有些匪徒到他那裡聚集，與他一同出入</a:t>
            </a:r>
            <a:r>
              <a:rPr lang="zh-TW" altLang="en-US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prstClr val="white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11:4 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過了些日子，亞捫人攻打以色列。 </a:t>
            </a: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132611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291012-185B-42BF-838D-E379AC727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44" y="99711"/>
            <a:ext cx="8914845" cy="4925049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11:5 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亞捫人攻打以色列的時候</a:t>
            </a:r>
            <a:r>
              <a:rPr lang="zh-TW" altLang="en-US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，基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列的長老到陀伯地去，要叫耶弗他回來；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11:6 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對耶弗他說：「請你來作我們的元帥</a:t>
            </a:r>
            <a:r>
              <a:rPr lang="zh-TW" altLang="en-US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們好與亞捫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爭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戰。」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0203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088F61-6D0C-45F0-B53C-4BF165E1C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97654"/>
            <a:ext cx="8966447" cy="49714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弗他打發使者去見亞捫人的王，說：「你與我有甚麼相干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來到我國中攻打我呢？」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496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088F61-6D0C-45F0-B53C-4BF165E1C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97654"/>
            <a:ext cx="8966447" cy="49714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捫人的王回答耶弗他的使者說：「因為以色列人從埃及上來的時候佔據我的地，從亞嫩河到雅博河，直到約旦河。現在你要好好地將這地歸還吧！」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756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C64CC3-3AFD-468C-A9C4-A43A1ABA2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88776"/>
            <a:ext cx="8957569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弗他又打發使者去見亞捫人的王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他說：「耶弗他如此說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色列人並沒有佔據摩押地和亞捫人的地。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342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438A55-4CF2-421F-9424-8D5E2F3C2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93080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和華的靈降在耶弗他身上，他就經過基列和瑪拿西，來到基列的米斯巴，又從米斯巴來到亞捫人那裡。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弗他就向耶和華許願，說：「你若將亞捫人交在我手中，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192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D14B9E-CF58-4D4A-927F-70F08248B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9" y="88776"/>
            <a:ext cx="8904303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從亞捫人那裡平平安安回來的時候，無論甚麼人，先從我家門出來迎接我，就必歸你，我也必將他獻上為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祭。」</a:t>
            </a: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761981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D14B9E-CF58-4D4A-927F-70F08248B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9" y="88776"/>
            <a:ext cx="8904303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11:32-33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是耶弗他往亞捫人那裡去，與他們爭戰；耶和華將他們交在他手中，他就大大殺敗他們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，攻取了二十座城。這樣亞捫人就被以色列人制伏了。	</a:t>
            </a: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4147011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16663-AE63-4497-914E-9A18D541F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0" y="79898"/>
            <a:ext cx="8975325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法蓮人聚集，到了北方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  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耶弗他說：「你去與亞捫人爭戰，為甚麼沒有招我們同去呢？我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    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用火燒你和你的房屋。」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弗他對他們說：「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我和我的民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與亞捫人大大爭戰；我招你們來，你們竟沒有來救我脫離他們的手。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297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15410"/>
            <a:ext cx="8984202" cy="496261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12:4-6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是耶弗他招聚基列人，與以法蓮人爭戰。基列人擊殺以法蓮人，是因他們說：「你們基列人在以法蓮、瑪拿西中間，不過是以法蓮逃亡的人。」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………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那時以法蓮人被殺的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                    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萬二千人。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434371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670460-B545-4843-B9C1-45BBBD097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15410"/>
            <a:ext cx="8984202" cy="496261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耶弗他作以色列的士師六年。基列人耶弗他死了，葬在基列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    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座城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071974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BB411B-32ED-408C-96AC-3E7C7DBE7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62" y="78535"/>
            <a:ext cx="7886700" cy="782599"/>
          </a:xfrm>
        </p:spPr>
        <p:txBody>
          <a:bodyPr>
            <a:normAutofit/>
          </a:bodyPr>
          <a:lstStyle/>
          <a:p>
            <a:pPr algn="ctr"/>
            <a:r>
              <a:rPr lang="zh-Hant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背景：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33C6F1-004A-4573-B22C-7FF9A1993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07868"/>
            <a:ext cx="8975324" cy="4252404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以色列人遭欺壓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色列人又行耶和華眼中看為惡的事，去事奉諸巴力和亞斯她錄，並亞蘭的神、西頓的神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           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押的神、亞捫人的神、非利士人的神，離棄耶和華，不事奉他。</a:t>
            </a:r>
          </a:p>
          <a:p>
            <a:pPr marL="0" indent="0">
              <a:buNone/>
            </a:pPr>
            <a:endParaRPr lang="zh-Hant" altLang="en-US" dirty="0"/>
          </a:p>
        </p:txBody>
      </p:sp>
    </p:spTree>
    <p:extLst>
      <p:ext uri="{BB962C8B-B14F-4D97-AF65-F5344CB8AC3E}">
        <p14:creationId xmlns:p14="http://schemas.microsoft.com/office/powerpoint/2010/main" val="2676219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1BEF6F-D92D-45B2-A6E6-068FE2E02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88776"/>
            <a:ext cx="8930936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和華的怒氣向以色列人發作，就把他們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交在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非利士人和亞捫人的手中。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那年起，他們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擾害欺壓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約旦河那邊、住亞摩利人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之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          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列地的以色列人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                     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有十八年。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088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xmlns="" id="{082528EF-D581-48B4-87EB-F4FE7FE507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375" y="62144"/>
            <a:ext cx="4950200" cy="5002555"/>
          </a:xfrm>
        </p:spPr>
      </p:pic>
    </p:spTree>
    <p:extLst>
      <p:ext uri="{BB962C8B-B14F-4D97-AF65-F5344CB8AC3E}">
        <p14:creationId xmlns:p14="http://schemas.microsoft.com/office/powerpoint/2010/main" val="3788991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xmlns="" id="{2959DFFA-4E64-4FD7-B01E-EDD44BDB8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493" y="88777"/>
            <a:ext cx="4526982" cy="4990702"/>
          </a:xfrm>
        </p:spPr>
      </p:pic>
    </p:spTree>
    <p:extLst>
      <p:ext uri="{BB962C8B-B14F-4D97-AF65-F5344CB8AC3E}">
        <p14:creationId xmlns:p14="http://schemas.microsoft.com/office/powerpoint/2010/main" val="1217876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754A84-D342-43AC-A3BC-E123A611C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2" y="105169"/>
            <a:ext cx="8939813" cy="711577"/>
          </a:xfrm>
        </p:spPr>
        <p:txBody>
          <a:bodyPr>
            <a:noAutofit/>
          </a:bodyPr>
          <a:lstStyle/>
          <a:p>
            <a:pPr algn="ctr"/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一</a:t>
            </a:r>
            <a:r>
              <a:rPr lang="en-US" altLang="zh-TW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.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神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任憑人承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受拜偶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像的後果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8B2594-EB48-459A-9694-694C152C4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873340"/>
            <a:ext cx="8913180" cy="41514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色列人又行耶和華眼中看為惡的事，去事奉諸巴力和亞斯她錄，並亞蘭的神、西頓的神、摩押的神、亞捫人的神、非利士人的神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     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棄耶和華，不事奉他。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54721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8B2594-EB48-459A-9694-694C152C4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9"/>
            <a:ext cx="8975324" cy="496261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10:7 </a:t>
            </a:r>
            <a:r>
              <a:rPr lang="zh-TW" altLang="en-US" sz="4400" dirty="0" smtClean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和華的怒氣向以色列人發作，就把他們</a:t>
            </a:r>
            <a:r>
              <a:rPr lang="zh-TW" altLang="en-US" sz="4400" u="sng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交在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非利士人和亞捫人的手中。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那年起，他們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擾害欺壓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約旦河那邊、住亞摩利人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之                    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列地的以色列人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                      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有十八年。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7453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837DBA-2F27-49C9-B820-5ED7422B4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97654"/>
            <a:ext cx="8966447" cy="4944863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的事情，人所能知道的，原顯明在人心裡，因為神已經給他們顯明。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840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837DBA-2F27-49C9-B820-5ED7422B4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97654"/>
            <a:ext cx="8966447" cy="49448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1:20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自從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造天地以來，神的永能和神性是明明可知的，雖是眼不能見，但藉著所造之物就可以曉得，叫人無可推諉。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2970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A5BC66-41B6-4F4C-8B58-E9F34898F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66447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為，他們雖然知道神，卻不當作神榮耀他，也不感謝他。他們的思念變為虛妄，無知的心就昏暗了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0861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A5BC66-41B6-4F4C-8B58-E9F34898F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66447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1:23-24 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不能朽壞之神的榮耀變為偶像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所以神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任憑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他們逞著心裡的情慾行污穢的事，以致彼此玷辱自己的身體。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7423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5AA338-2B48-47F9-BB04-37E7801D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38" y="78535"/>
            <a:ext cx="7886700" cy="791476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800" dirty="0">
                <a:solidFill>
                  <a:prstClr val="white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.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的子民必需為罪悔改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110392-E82F-4BAB-848E-7A6B2DEAE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90112"/>
            <a:ext cx="8993079" cy="426128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第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一次悔改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色列人哀求耶和華說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  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我們得罪了你；因為離棄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        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們神，去事奉諸巴力。」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950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B26EC5-1980-443B-9344-218D284E4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75324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說：「我豈沒有救過你們脫離埃及人、亞摩利人、亞捫人，和非利士人嗎？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10:12-13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頓人、亞瑪力人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都欺壓你們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你們竟離棄我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          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奉別神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！                                        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以我不再救你們了。</a:t>
            </a:r>
            <a:endParaRPr lang="en-US" sz="3200" u="sng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9896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24C3C9-24C2-4165-8538-7EB469594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9"/>
            <a:ext cx="8957569" cy="496261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第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二次悔改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色列人對耶和華說：「我們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犯罪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任憑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你隨意待我們吧！只求你今日拯救我們。」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415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24C3C9-24C2-4165-8538-7EB469594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9"/>
            <a:ext cx="8957569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10:16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以色列人就除掉他們中間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  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邦神，事奉耶和華。耶和華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    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色列人受的苦難，就心中擔憂。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463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D3D765-6EF4-481D-B5E4-4C82EB710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78535"/>
            <a:ext cx="7886700" cy="764843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三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.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神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呼召與使用卑微的人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97D471-3593-452E-B13E-779DCE0BA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4401"/>
            <a:ext cx="9081855" cy="398607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時亞捫人聚集，安營在基列。以色列人也聚集，安營在米斯巴。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列的民和眾首領彼此商議說：「誰能先去攻打亞捫人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               誰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必作基列一切居民的領袖。」</a:t>
            </a:r>
          </a:p>
        </p:txBody>
      </p:sp>
    </p:spTree>
    <p:extLst>
      <p:ext uri="{BB962C8B-B14F-4D97-AF65-F5344CB8AC3E}">
        <p14:creationId xmlns:p14="http://schemas.microsoft.com/office/powerpoint/2010/main" val="24863667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E64B49-1325-48D0-8DE5-C8AA17B78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71020"/>
            <a:ext cx="8948692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耶弗他說：「請你來作我們的元帥，我們好與亞捫人爭戰。」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弗他回答基列的長老說：「從前你們不是恨我、趕逐我出離父家嗎？現在你們遭遇急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難            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何到我這裡來呢？」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1964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514125-EDF7-49EC-9DE2-81898FF4B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2144"/>
            <a:ext cx="7886700" cy="772357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耶弗他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141816-B461-44CE-984B-D84E4CD92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52256"/>
            <a:ext cx="8966446" cy="420801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列人耶弗他是個大能的勇士，是妓女的兒子。耶弗他是基列所生的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161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141816-B461-44CE-984B-D84E4CD92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7"/>
            <a:ext cx="8966446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11:2-3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列的妻也生了幾個兒子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 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妻所生的兒子長大了，就趕逐耶弗他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」耶弗他就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住在陀伯地，有些匪徒到他那裡聚集，與他一同出入。</a:t>
            </a:r>
          </a:p>
        </p:txBody>
      </p:sp>
    </p:spTree>
    <p:extLst>
      <p:ext uri="{BB962C8B-B14F-4D97-AF65-F5344CB8AC3E}">
        <p14:creationId xmlns:p14="http://schemas.microsoft.com/office/powerpoint/2010/main" val="18022236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E030FF-C657-4CEE-B201-01A963F74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533"/>
            <a:ext cx="9081855" cy="48827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是耶弗他同基列的長老回去，百姓就立耶弗他作領袖、作元帥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 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弗他在米斯巴將自己的一切話陳明在耶和華面前。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4557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04B74F-A044-43E3-941F-75357A386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8536"/>
            <a:ext cx="7886700" cy="844742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四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.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神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的子民必需聖潔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963502-D3B6-4F6B-AEBE-BAE5C2ACC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53240"/>
            <a:ext cx="8975324" cy="419026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弗他打發使者去見亞捫人的王，說：「你與我有甚麼相干，竟來到我國中攻打我呢？」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5402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963502-D3B6-4F6B-AEBE-BAE5C2ACC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75324" cy="49537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捫人的王回答耶弗他的使者說：「因為以色列人從埃及上來的時候佔據我的地，從亞嫩河到雅博河，直到約旦河。現在你要好好地將這地歸還吧！」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4322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3A29FC6-B404-4500-B273-5A43A7F5C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88777"/>
            <a:ext cx="8984202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耶和華的靈降在耶弗他身上，他就經過基列和瑪拿西，來到基列的米斯巴，又從米斯巴來到亞捫人那裡。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6862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9DF905-BCBD-4B20-8F7B-231184B38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93080" cy="4980373"/>
          </a:xfrm>
        </p:spPr>
        <p:txBody>
          <a:bodyPr>
            <a:normAutofit/>
          </a:bodyPr>
          <a:lstStyle/>
          <a:p>
            <a:pPr marL="557213" indent="-557213" algn="ctr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不要效法世界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耶弗他就向耶和華許願，說：「你若將亞捫人交在我手中，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從亞捫人那裡平平安安回來的時候，無論甚麼人，先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          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家門出來迎接我，就必歸你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      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也必將他獻上為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祭。」</a:t>
            </a:r>
          </a:p>
          <a:p>
            <a:pPr marL="0" indent="0">
              <a:buNone/>
            </a:pPr>
            <a:endParaRPr lang="en-US" altLang="zh-TW" sz="33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8270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A8C0D9-5EDE-4531-B1C4-AB0C15DDE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92105"/>
            <a:ext cx="8993080" cy="49714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11:32-33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是耶弗他往亞捫人那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 去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，與他們爭戰；耶和華將他們交在他手中，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攻取了二十座城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  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樣亞捫人就被以色列人制伏了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5656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A8C0D9-5EDE-4531-B1C4-AB0C15DDE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92105"/>
            <a:ext cx="8993080" cy="49714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弗他回米斯巴到了自己的家，不料，他女兒拿著鼓跳舞出來迎接他，是他獨生的，此外無兒無女。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2013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268D5D-D7AB-4A0E-81B9-F34F3DD5D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84202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弗他看見她，就撕裂衣服，說：「哀哉！我的女兒啊，你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我作難了；因為我已經向耶和華開口許願，不能挽回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1615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268D5D-D7AB-4A0E-81B9-F34F3DD5D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84202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11:36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女兒回答說：「父啊，你既向耶和華開口，就當照你口中所說的向我行，因耶和華已經在仇敵亞捫人身上為你報仇」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4317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51E804-247F-4306-B31B-4D0ED0BB8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9898"/>
            <a:ext cx="9010835" cy="4989251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勝過嫉妒、虛榮、憤怒的試探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法蓮人聚集，到了北方，對耶弗他說：「你去與亞捫人爭戰，為甚麼沒有招我們同去呢？我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    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用火燒你和你的房屋。」	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7589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A5FAEA-98C5-40D0-B2AF-F19A2667F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9" y="106531"/>
            <a:ext cx="8948691" cy="49448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勝過被指責的試探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耶弗他對他們說：「我和我的民與亞捫人大大爭戰；我招你們來，你們竟沒有來救我脫離他們的手。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是耶弗他招聚基列人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     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以法蓮人爭戰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3609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629E26-BBAE-448C-8B6D-FADB43866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75324" cy="4971496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勝過被輕視的試探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12:4……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基列人擊殺以法蓮人，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 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他們說：「你們基列人在以法蓮、瑪拿西中間，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不過是以法蓮逃亡的人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0321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629E26-BBAE-448C-8B6D-FADB43866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267983"/>
            <a:ext cx="8975324" cy="49714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列人把守約旦河的渡口，不容以法蓮人過去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....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，殺在約旦河的渡口。那時以法蓮人被殺的有四萬二千人。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3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7537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C9A92E-0C03-4929-9D57-339088A0A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1020"/>
            <a:ext cx="8984202" cy="498925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30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結論：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30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2:9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惟有你們是被揀選的族類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有君尊的祭司，是聖潔的國度，是屬神的子民，要叫你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揚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                召你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們出黑暗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入奇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妙光明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者            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美德。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586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2427</Words>
  <Application>Microsoft Office PowerPoint</Application>
  <PresentationFormat>On-screen Show (16:9)</PresentationFormat>
  <Paragraphs>99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黑暗中的救贖-7:</vt:lpstr>
      <vt:lpstr>經文：士10:6-12:7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背景：</vt:lpstr>
      <vt:lpstr>PowerPoint Presentation</vt:lpstr>
      <vt:lpstr>PowerPoint Presentation</vt:lpstr>
      <vt:lpstr>PowerPoint Presentation</vt:lpstr>
      <vt:lpstr>一.神任憑人承受拜偶像的後果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二.神的子民必需為罪悔改</vt:lpstr>
      <vt:lpstr>PowerPoint Presentation</vt:lpstr>
      <vt:lpstr>PowerPoint Presentation</vt:lpstr>
      <vt:lpstr>PowerPoint Presentation</vt:lpstr>
      <vt:lpstr>三.神呼召與使用卑微的人</vt:lpstr>
      <vt:lpstr>PowerPoint Presentation</vt:lpstr>
      <vt:lpstr>耶弗他</vt:lpstr>
      <vt:lpstr>PowerPoint Presentation</vt:lpstr>
      <vt:lpstr>PowerPoint Presentation</vt:lpstr>
      <vt:lpstr>四.神的子民必需聖潔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黑暗中救贖-7:</dc:title>
  <dc:creator>TVCBC</dc:creator>
  <cp:lastModifiedBy>TVCBC</cp:lastModifiedBy>
  <cp:revision>18</cp:revision>
  <dcterms:modified xsi:type="dcterms:W3CDTF">2018-02-15T20:02:56Z</dcterms:modified>
</cp:coreProperties>
</file>