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78" r:id="rId4"/>
    <p:sldId id="289" r:id="rId5"/>
    <p:sldId id="355" r:id="rId6"/>
    <p:sldId id="379" r:id="rId7"/>
    <p:sldId id="290" r:id="rId8"/>
    <p:sldId id="323" r:id="rId9"/>
    <p:sldId id="380" r:id="rId10"/>
    <p:sldId id="291" r:id="rId11"/>
    <p:sldId id="381" r:id="rId12"/>
    <p:sldId id="292" r:id="rId13"/>
    <p:sldId id="382" r:id="rId14"/>
    <p:sldId id="356" r:id="rId15"/>
    <p:sldId id="383" r:id="rId16"/>
    <p:sldId id="326" r:id="rId17"/>
    <p:sldId id="314" r:id="rId18"/>
    <p:sldId id="357" r:id="rId19"/>
    <p:sldId id="384" r:id="rId20"/>
    <p:sldId id="358" r:id="rId21"/>
    <p:sldId id="385" r:id="rId22"/>
    <p:sldId id="361" r:id="rId23"/>
    <p:sldId id="377" r:id="rId24"/>
    <p:sldId id="359" r:id="rId25"/>
    <p:sldId id="362" r:id="rId26"/>
    <p:sldId id="363" r:id="rId27"/>
    <p:sldId id="364" r:id="rId28"/>
    <p:sldId id="365" r:id="rId29"/>
    <p:sldId id="374" r:id="rId30"/>
    <p:sldId id="366" r:id="rId31"/>
    <p:sldId id="386" r:id="rId32"/>
    <p:sldId id="367" r:id="rId33"/>
    <p:sldId id="387" r:id="rId34"/>
    <p:sldId id="360" r:id="rId35"/>
    <p:sldId id="368" r:id="rId36"/>
    <p:sldId id="369" r:id="rId37"/>
    <p:sldId id="388" r:id="rId38"/>
    <p:sldId id="370" r:id="rId39"/>
    <p:sldId id="371" r:id="rId40"/>
    <p:sldId id="389" r:id="rId41"/>
    <p:sldId id="372" r:id="rId42"/>
    <p:sldId id="390" r:id="rId43"/>
    <p:sldId id="375" r:id="rId44"/>
    <p:sldId id="391" r:id="rId45"/>
    <p:sldId id="376" r:id="rId46"/>
    <p:sldId id="392" r:id="rId47"/>
    <p:sldId id="373" r:id="rId4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229" autoAdjust="0"/>
  </p:normalViewPr>
  <p:slideViewPr>
    <p:cSldViewPr snapToGrid="0">
      <p:cViewPr varScale="1">
        <p:scale>
          <a:sx n="107" d="100"/>
          <a:sy n="107" d="100"/>
        </p:scale>
        <p:origin x="-102" y="-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7242D40A-D560-4DEE-BC58-F9C6237746CD}"/>
    <pc:docChg chg="undo custSel addSld delSld modSld sldOrd">
      <pc:chgData name="Jiasong Huang" userId="15496fe7-5392-414e-8083-e82aa8fdc3bc" providerId="ADAL" clId="{7242D40A-D560-4DEE-BC58-F9C6237746CD}" dt="2018-01-31T00:26:30.793" v="2814"/>
      <pc:docMkLst>
        <pc:docMk/>
      </pc:docMkLst>
      <pc:sldChg chg="modSp">
        <pc:chgData name="Jiasong Huang" userId="15496fe7-5392-414e-8083-e82aa8fdc3bc" providerId="ADAL" clId="{7242D40A-D560-4DEE-BC58-F9C6237746CD}" dt="2018-01-30T18:23:50.888" v="5" actId="20577"/>
        <pc:sldMkLst>
          <pc:docMk/>
          <pc:sldMk cId="4145245182" sldId="256"/>
        </pc:sldMkLst>
        <pc:spChg chg="mod">
          <ac:chgData name="Jiasong Huang" userId="15496fe7-5392-414e-8083-e82aa8fdc3bc" providerId="ADAL" clId="{7242D40A-D560-4DEE-BC58-F9C6237746CD}" dt="2018-01-30T18:23:50.888" v="5" actId="20577"/>
          <ac:spMkLst>
            <pc:docMk/>
            <pc:sldMk cId="4145245182" sldId="256"/>
            <ac:spMk id="2" creationId="{99066274-8490-4FAB-8126-00C1079E1D99}"/>
          </ac:spMkLst>
        </pc:spChg>
      </pc:sldChg>
      <pc:sldChg chg="modSp">
        <pc:chgData name="Jiasong Huang" userId="15496fe7-5392-414e-8083-e82aa8fdc3bc" providerId="ADAL" clId="{7242D40A-D560-4DEE-BC58-F9C6237746CD}" dt="2018-01-31T00:03:13.008" v="2379"/>
        <pc:sldMkLst>
          <pc:docMk/>
          <pc:sldMk cId="1278368156" sldId="257"/>
        </pc:sldMkLst>
        <pc:spChg chg="mod">
          <ac:chgData name="Jiasong Huang" userId="15496fe7-5392-414e-8083-e82aa8fdc3bc" providerId="ADAL" clId="{7242D40A-D560-4DEE-BC58-F9C6237746CD}" dt="2018-01-31T00:03:13.008" v="2379"/>
          <ac:spMkLst>
            <pc:docMk/>
            <pc:sldMk cId="1278368156" sldId="257"/>
            <ac:spMk id="2" creationId="{56143185-7532-4D53-89E3-056CFB6C1FF0}"/>
          </ac:spMkLst>
        </pc:spChg>
        <pc:spChg chg="mod">
          <ac:chgData name="Jiasong Huang" userId="15496fe7-5392-414e-8083-e82aa8fdc3bc" providerId="ADAL" clId="{7242D40A-D560-4DEE-BC58-F9C6237746CD}" dt="2018-01-30T22:23:56.164" v="536" actId="20577"/>
          <ac:spMkLst>
            <pc:docMk/>
            <pc:sldMk cId="1278368156" sldId="257"/>
            <ac:spMk id="3" creationId="{C066C06F-CD9D-435B-B5C7-3E32645BA027}"/>
          </ac:spMkLst>
        </pc:spChg>
      </pc:sldChg>
      <pc:sldChg chg="modSp">
        <pc:chgData name="Jiasong Huang" userId="15496fe7-5392-414e-8083-e82aa8fdc3bc" providerId="ADAL" clId="{7242D40A-D560-4DEE-BC58-F9C6237746CD}" dt="2018-01-30T22:24:10.428" v="539"/>
        <pc:sldMkLst>
          <pc:docMk/>
          <pc:sldMk cId="3830660615" sldId="289"/>
        </pc:sldMkLst>
        <pc:spChg chg="mod">
          <ac:chgData name="Jiasong Huang" userId="15496fe7-5392-414e-8083-e82aa8fdc3bc" providerId="ADAL" clId="{7242D40A-D560-4DEE-BC58-F9C6237746CD}" dt="2018-01-30T22:24:10.428" v="539"/>
          <ac:spMkLst>
            <pc:docMk/>
            <pc:sldMk cId="3830660615" sldId="289"/>
            <ac:spMk id="3" creationId="{7EA902ED-1A21-4976-B23D-157E2BC8C758}"/>
          </ac:spMkLst>
        </pc:spChg>
      </pc:sldChg>
      <pc:sldChg chg="modSp">
        <pc:chgData name="Jiasong Huang" userId="15496fe7-5392-414e-8083-e82aa8fdc3bc" providerId="ADAL" clId="{7242D40A-D560-4DEE-BC58-F9C6237746CD}" dt="2018-01-30T19:11:09.360" v="379"/>
        <pc:sldMkLst>
          <pc:docMk/>
          <pc:sldMk cId="3388711717" sldId="290"/>
        </pc:sldMkLst>
        <pc:spChg chg="mod">
          <ac:chgData name="Jiasong Huang" userId="15496fe7-5392-414e-8083-e82aa8fdc3bc" providerId="ADAL" clId="{7242D40A-D560-4DEE-BC58-F9C6237746CD}" dt="2018-01-30T19:11:09.360" v="379"/>
          <ac:spMkLst>
            <pc:docMk/>
            <pc:sldMk cId="3388711717" sldId="290"/>
            <ac:spMk id="3" creationId="{4FE61F85-FF96-4F34-8313-D5FD0285CAF0}"/>
          </ac:spMkLst>
        </pc:spChg>
      </pc:sldChg>
      <pc:sldChg chg="modSp">
        <pc:chgData name="Jiasong Huang" userId="15496fe7-5392-414e-8083-e82aa8fdc3bc" providerId="ADAL" clId="{7242D40A-D560-4DEE-BC58-F9C6237746CD}" dt="2018-01-30T22:25:28.426" v="573" actId="20577"/>
        <pc:sldMkLst>
          <pc:docMk/>
          <pc:sldMk cId="209233026" sldId="291"/>
        </pc:sldMkLst>
        <pc:spChg chg="mod">
          <ac:chgData name="Jiasong Huang" userId="15496fe7-5392-414e-8083-e82aa8fdc3bc" providerId="ADAL" clId="{7242D40A-D560-4DEE-BC58-F9C6237746CD}" dt="2018-01-30T22:25:28.426" v="573" actId="20577"/>
          <ac:spMkLst>
            <pc:docMk/>
            <pc:sldMk cId="209233026" sldId="291"/>
            <ac:spMk id="3" creationId="{F3320241-6BD9-4430-80EF-5095C7BF20AD}"/>
          </ac:spMkLst>
        </pc:spChg>
      </pc:sldChg>
      <pc:sldChg chg="modSp">
        <pc:chgData name="Jiasong Huang" userId="15496fe7-5392-414e-8083-e82aa8fdc3bc" providerId="ADAL" clId="{7242D40A-D560-4DEE-BC58-F9C6237746CD}" dt="2018-01-30T22:26:06.037" v="576"/>
        <pc:sldMkLst>
          <pc:docMk/>
          <pc:sldMk cId="114224527" sldId="292"/>
        </pc:sldMkLst>
        <pc:spChg chg="mod">
          <ac:chgData name="Jiasong Huang" userId="15496fe7-5392-414e-8083-e82aa8fdc3bc" providerId="ADAL" clId="{7242D40A-D560-4DEE-BC58-F9C6237746CD}" dt="2018-01-30T22:26:06.037" v="576"/>
          <ac:spMkLst>
            <pc:docMk/>
            <pc:sldMk cId="114224527" sldId="292"/>
            <ac:spMk id="3" creationId="{4B7B7A30-957D-4039-A3EF-CFC03DDC4301}"/>
          </ac:spMkLst>
        </pc:spChg>
      </pc:sldChg>
      <pc:sldChg chg="del">
        <pc:chgData name="Jiasong Huang" userId="15496fe7-5392-414e-8083-e82aa8fdc3bc" providerId="ADAL" clId="{7242D40A-D560-4DEE-BC58-F9C6237746CD}" dt="2018-01-30T22:26:17.636" v="577" actId="2696"/>
        <pc:sldMkLst>
          <pc:docMk/>
          <pc:sldMk cId="2434884274" sldId="293"/>
        </pc:sldMkLst>
      </pc:sldChg>
      <pc:sldChg chg="del">
        <pc:chgData name="Jiasong Huang" userId="15496fe7-5392-414e-8083-e82aa8fdc3bc" providerId="ADAL" clId="{7242D40A-D560-4DEE-BC58-F9C6237746CD}" dt="2018-01-30T22:26:19.652" v="578" actId="2696"/>
        <pc:sldMkLst>
          <pc:docMk/>
          <pc:sldMk cId="277894329" sldId="294"/>
        </pc:sldMkLst>
      </pc:sldChg>
      <pc:sldChg chg="del">
        <pc:chgData name="Jiasong Huang" userId="15496fe7-5392-414e-8083-e82aa8fdc3bc" providerId="ADAL" clId="{7242D40A-D560-4DEE-BC58-F9C6237746CD}" dt="2018-01-30T22:26:20.433" v="579" actId="2696"/>
        <pc:sldMkLst>
          <pc:docMk/>
          <pc:sldMk cId="4003390633" sldId="295"/>
        </pc:sldMkLst>
      </pc:sldChg>
      <pc:sldChg chg="del">
        <pc:chgData name="Jiasong Huang" userId="15496fe7-5392-414e-8083-e82aa8fdc3bc" providerId="ADAL" clId="{7242D40A-D560-4DEE-BC58-F9C6237746CD}" dt="2018-01-30T18:24:21.567" v="6" actId="2696"/>
        <pc:sldMkLst>
          <pc:docMk/>
          <pc:sldMk cId="648623226" sldId="303"/>
        </pc:sldMkLst>
      </pc:sldChg>
      <pc:sldChg chg="ord">
        <pc:chgData name="Jiasong Huang" userId="15496fe7-5392-414e-8083-e82aa8fdc3bc" providerId="ADAL" clId="{7242D40A-D560-4DEE-BC58-F9C6237746CD}" dt="2018-01-31T00:05:28.694" v="2385"/>
        <pc:sldMkLst>
          <pc:docMk/>
          <pc:sldMk cId="3151119141" sldId="305"/>
        </pc:sldMkLst>
      </pc:sldChg>
      <pc:sldChg chg="modSp add del">
        <pc:chgData name="Jiasong Huang" userId="15496fe7-5392-414e-8083-e82aa8fdc3bc" providerId="ADAL" clId="{7242D40A-D560-4DEE-BC58-F9C6237746CD}" dt="2018-01-31T00:06:45.423" v="2387" actId="115"/>
        <pc:sldMkLst>
          <pc:docMk/>
          <pc:sldMk cId="2401687804" sldId="314"/>
        </pc:sldMkLst>
        <pc:spChg chg="mod">
          <ac:chgData name="Jiasong Huang" userId="15496fe7-5392-414e-8083-e82aa8fdc3bc" providerId="ADAL" clId="{7242D40A-D560-4DEE-BC58-F9C6237746CD}" dt="2018-01-31T00:06:45.423" v="2387" actId="115"/>
          <ac:spMkLst>
            <pc:docMk/>
            <pc:sldMk cId="2401687804" sldId="314"/>
            <ac:spMk id="3" creationId="{AA51FF5F-10AA-4FC2-9E1D-05D3DE511D63}"/>
          </ac:spMkLst>
        </pc:spChg>
      </pc:sldChg>
      <pc:sldChg chg="addSp delSp modSp del">
        <pc:chgData name="Jiasong Huang" userId="15496fe7-5392-414e-8083-e82aa8fdc3bc" providerId="ADAL" clId="{7242D40A-D560-4DEE-BC58-F9C6237746CD}" dt="2018-01-30T22:24:55.244" v="556" actId="2696"/>
        <pc:sldMkLst>
          <pc:docMk/>
          <pc:sldMk cId="1216378538" sldId="322"/>
        </pc:sldMkLst>
        <pc:spChg chg="mod">
          <ac:chgData name="Jiasong Huang" userId="15496fe7-5392-414e-8083-e82aa8fdc3bc" providerId="ADAL" clId="{7242D40A-D560-4DEE-BC58-F9C6237746CD}" dt="2018-01-30T22:24:23.451" v="540" actId="2696"/>
          <ac:spMkLst>
            <pc:docMk/>
            <pc:sldMk cId="1216378538" sldId="322"/>
            <ac:spMk id="3" creationId="{5DDA63FD-1B20-4111-AF8E-37C60E482B7A}"/>
          </ac:spMkLst>
        </pc:spChg>
        <pc:spChg chg="add del">
          <ac:chgData name="Jiasong Huang" userId="15496fe7-5392-414e-8083-e82aa8fdc3bc" providerId="ADAL" clId="{7242D40A-D560-4DEE-BC58-F9C6237746CD}" dt="2018-01-30T19:02:00.802" v="327" actId="2696"/>
          <ac:spMkLst>
            <pc:docMk/>
            <pc:sldMk cId="1216378538" sldId="322"/>
            <ac:spMk id="5" creationId="{A70AB97C-85A8-4B36-9BA7-062F757D22B7}"/>
          </ac:spMkLst>
        </pc:spChg>
        <pc:graphicFrameChg chg="add del">
          <ac:chgData name="Jiasong Huang" userId="15496fe7-5392-414e-8083-e82aa8fdc3bc" providerId="ADAL" clId="{7242D40A-D560-4DEE-BC58-F9C6237746CD}" dt="2018-01-30T19:01:55.062" v="325" actId="2696"/>
          <ac:graphicFrameMkLst>
            <pc:docMk/>
            <pc:sldMk cId="1216378538" sldId="322"/>
            <ac:graphicFrameMk id="4" creationId="{0B64E739-480F-45B8-848C-C6B0E19AD4D1}"/>
          </ac:graphicFrameMkLst>
        </pc:graphicFrameChg>
      </pc:sldChg>
      <pc:sldChg chg="modSp">
        <pc:chgData name="Jiasong Huang" userId="15496fe7-5392-414e-8083-e82aa8fdc3bc" providerId="ADAL" clId="{7242D40A-D560-4DEE-BC58-F9C6237746CD}" dt="2018-01-30T19:12:32.573" v="422" actId="20577"/>
        <pc:sldMkLst>
          <pc:docMk/>
          <pc:sldMk cId="3643490378" sldId="323"/>
        </pc:sldMkLst>
        <pc:spChg chg="mod">
          <ac:chgData name="Jiasong Huang" userId="15496fe7-5392-414e-8083-e82aa8fdc3bc" providerId="ADAL" clId="{7242D40A-D560-4DEE-BC58-F9C6237746CD}" dt="2018-01-30T19:12:32.573" v="422" actId="20577"/>
          <ac:spMkLst>
            <pc:docMk/>
            <pc:sldMk cId="3643490378" sldId="323"/>
            <ac:spMk id="3" creationId="{5468531A-CC63-413F-AAE5-FFEAD96FE731}"/>
          </ac:spMkLst>
        </pc:spChg>
      </pc:sldChg>
      <pc:sldChg chg="del">
        <pc:chgData name="Jiasong Huang" userId="15496fe7-5392-414e-8083-e82aa8fdc3bc" providerId="ADAL" clId="{7242D40A-D560-4DEE-BC58-F9C6237746CD}" dt="2018-01-30T22:26:21.079" v="580" actId="2696"/>
        <pc:sldMkLst>
          <pc:docMk/>
          <pc:sldMk cId="2966657934" sldId="324"/>
        </pc:sldMkLst>
      </pc:sldChg>
      <pc:sldChg chg="del">
        <pc:chgData name="Jiasong Huang" userId="15496fe7-5392-414e-8083-e82aa8fdc3bc" providerId="ADAL" clId="{7242D40A-D560-4DEE-BC58-F9C6237746CD}" dt="2018-01-30T22:26:21.657" v="581" actId="2696"/>
        <pc:sldMkLst>
          <pc:docMk/>
          <pc:sldMk cId="3519548912" sldId="325"/>
        </pc:sldMkLst>
      </pc:sldChg>
      <pc:sldChg chg="ord">
        <pc:chgData name="Jiasong Huang" userId="15496fe7-5392-414e-8083-e82aa8fdc3bc" providerId="ADAL" clId="{7242D40A-D560-4DEE-BC58-F9C6237746CD}" dt="2018-01-30T23:56:23.488" v="2352"/>
        <pc:sldMkLst>
          <pc:docMk/>
          <pc:sldMk cId="3046962786" sldId="326"/>
        </pc:sldMkLst>
      </pc:sldChg>
      <pc:sldChg chg="ord">
        <pc:chgData name="Jiasong Huang" userId="15496fe7-5392-414e-8083-e82aa8fdc3bc" providerId="ADAL" clId="{7242D40A-D560-4DEE-BC58-F9C6237746CD}" dt="2018-01-30T23:56:57.705" v="2361"/>
        <pc:sldMkLst>
          <pc:docMk/>
          <pc:sldMk cId="4018825165" sldId="328"/>
        </pc:sldMkLst>
      </pc:sldChg>
      <pc:sldChg chg="del">
        <pc:chgData name="Jiasong Huang" userId="15496fe7-5392-414e-8083-e82aa8fdc3bc" providerId="ADAL" clId="{7242D40A-D560-4DEE-BC58-F9C6237746CD}" dt="2018-01-30T18:25:05.752" v="7" actId="2696"/>
        <pc:sldMkLst>
          <pc:docMk/>
          <pc:sldMk cId="499545654" sldId="329"/>
        </pc:sldMkLst>
      </pc:sldChg>
      <pc:sldChg chg="del">
        <pc:chgData name="Jiasong Huang" userId="15496fe7-5392-414e-8083-e82aa8fdc3bc" providerId="ADAL" clId="{7242D40A-D560-4DEE-BC58-F9C6237746CD}" dt="2018-01-30T22:45:04.892" v="1020" actId="2696"/>
        <pc:sldMkLst>
          <pc:docMk/>
          <pc:sldMk cId="2988428502" sldId="330"/>
        </pc:sldMkLst>
      </pc:sldChg>
      <pc:sldChg chg="del">
        <pc:chgData name="Jiasong Huang" userId="15496fe7-5392-414e-8083-e82aa8fdc3bc" providerId="ADAL" clId="{7242D40A-D560-4DEE-BC58-F9C6237746CD}" dt="2018-01-30T23:01:12.263" v="1410" actId="2696"/>
        <pc:sldMkLst>
          <pc:docMk/>
          <pc:sldMk cId="3510525248" sldId="332"/>
        </pc:sldMkLst>
      </pc:sldChg>
      <pc:sldChg chg="del">
        <pc:chgData name="Jiasong Huang" userId="15496fe7-5392-414e-8083-e82aa8fdc3bc" providerId="ADAL" clId="{7242D40A-D560-4DEE-BC58-F9C6237746CD}" dt="2018-01-30T23:49:44.491" v="2336" actId="2696"/>
        <pc:sldMkLst>
          <pc:docMk/>
          <pc:sldMk cId="1533101373" sldId="333"/>
        </pc:sldMkLst>
      </pc:sldChg>
      <pc:sldChg chg="del">
        <pc:chgData name="Jiasong Huang" userId="15496fe7-5392-414e-8083-e82aa8fdc3bc" providerId="ADAL" clId="{7242D40A-D560-4DEE-BC58-F9C6237746CD}" dt="2018-01-30T22:45:07.308" v="1021" actId="2696"/>
        <pc:sldMkLst>
          <pc:docMk/>
          <pc:sldMk cId="2740089198" sldId="334"/>
        </pc:sldMkLst>
      </pc:sldChg>
      <pc:sldChg chg="del">
        <pc:chgData name="Jiasong Huang" userId="15496fe7-5392-414e-8083-e82aa8fdc3bc" providerId="ADAL" clId="{7242D40A-D560-4DEE-BC58-F9C6237746CD}" dt="2018-01-30T23:49:42.171" v="2334" actId="2696"/>
        <pc:sldMkLst>
          <pc:docMk/>
          <pc:sldMk cId="3547426385" sldId="335"/>
        </pc:sldMkLst>
      </pc:sldChg>
      <pc:sldChg chg="del">
        <pc:chgData name="Jiasong Huang" userId="15496fe7-5392-414e-8083-e82aa8fdc3bc" providerId="ADAL" clId="{7242D40A-D560-4DEE-BC58-F9C6237746CD}" dt="2018-01-30T23:49:43.769" v="2335" actId="2696"/>
        <pc:sldMkLst>
          <pc:docMk/>
          <pc:sldMk cId="2449650490" sldId="336"/>
        </pc:sldMkLst>
      </pc:sldChg>
      <pc:sldChg chg="del">
        <pc:chgData name="Jiasong Huang" userId="15496fe7-5392-414e-8083-e82aa8fdc3bc" providerId="ADAL" clId="{7242D40A-D560-4DEE-BC58-F9C6237746CD}" dt="2018-01-30T23:49:45.215" v="2337" actId="2696"/>
        <pc:sldMkLst>
          <pc:docMk/>
          <pc:sldMk cId="1344368193" sldId="339"/>
        </pc:sldMkLst>
      </pc:sldChg>
      <pc:sldChg chg="del">
        <pc:chgData name="Jiasong Huang" userId="15496fe7-5392-414e-8083-e82aa8fdc3bc" providerId="ADAL" clId="{7242D40A-D560-4DEE-BC58-F9C6237746CD}" dt="2018-01-30T23:49:45.855" v="2338" actId="2696"/>
        <pc:sldMkLst>
          <pc:docMk/>
          <pc:sldMk cId="686177613" sldId="340"/>
        </pc:sldMkLst>
      </pc:sldChg>
      <pc:sldChg chg="del">
        <pc:chgData name="Jiasong Huang" userId="15496fe7-5392-414e-8083-e82aa8fdc3bc" providerId="ADAL" clId="{7242D40A-D560-4DEE-BC58-F9C6237746CD}" dt="2018-01-30T23:49:49.283" v="2342" actId="2696"/>
        <pc:sldMkLst>
          <pc:docMk/>
          <pc:sldMk cId="3884976622" sldId="341"/>
        </pc:sldMkLst>
      </pc:sldChg>
      <pc:sldChg chg="del">
        <pc:chgData name="Jiasong Huang" userId="15496fe7-5392-414e-8083-e82aa8fdc3bc" providerId="ADAL" clId="{7242D40A-D560-4DEE-BC58-F9C6237746CD}" dt="2018-01-30T23:49:46.468" v="2339" actId="2696"/>
        <pc:sldMkLst>
          <pc:docMk/>
          <pc:sldMk cId="4172633011" sldId="342"/>
        </pc:sldMkLst>
      </pc:sldChg>
      <pc:sldChg chg="del">
        <pc:chgData name="Jiasong Huang" userId="15496fe7-5392-414e-8083-e82aa8fdc3bc" providerId="ADAL" clId="{7242D40A-D560-4DEE-BC58-F9C6237746CD}" dt="2018-01-30T23:49:47.361" v="2340" actId="2696"/>
        <pc:sldMkLst>
          <pc:docMk/>
          <pc:sldMk cId="682476177" sldId="343"/>
        </pc:sldMkLst>
      </pc:sldChg>
      <pc:sldChg chg="del">
        <pc:chgData name="Jiasong Huang" userId="15496fe7-5392-414e-8083-e82aa8fdc3bc" providerId="ADAL" clId="{7242D40A-D560-4DEE-BC58-F9C6237746CD}" dt="2018-01-30T23:49:49.981" v="2343" actId="2696"/>
        <pc:sldMkLst>
          <pc:docMk/>
          <pc:sldMk cId="3963908547" sldId="344"/>
        </pc:sldMkLst>
      </pc:sldChg>
      <pc:sldChg chg="del">
        <pc:chgData name="Jiasong Huang" userId="15496fe7-5392-414e-8083-e82aa8fdc3bc" providerId="ADAL" clId="{7242D40A-D560-4DEE-BC58-F9C6237746CD}" dt="2018-01-30T23:49:50.725" v="2344" actId="2696"/>
        <pc:sldMkLst>
          <pc:docMk/>
          <pc:sldMk cId="4228756117" sldId="345"/>
        </pc:sldMkLst>
      </pc:sldChg>
      <pc:sldChg chg="del">
        <pc:chgData name="Jiasong Huang" userId="15496fe7-5392-414e-8083-e82aa8fdc3bc" providerId="ADAL" clId="{7242D40A-D560-4DEE-BC58-F9C6237746CD}" dt="2018-01-30T23:49:51.742" v="2345" actId="2696"/>
        <pc:sldMkLst>
          <pc:docMk/>
          <pc:sldMk cId="715722646" sldId="346"/>
        </pc:sldMkLst>
      </pc:sldChg>
      <pc:sldChg chg="del">
        <pc:chgData name="Jiasong Huang" userId="15496fe7-5392-414e-8083-e82aa8fdc3bc" providerId="ADAL" clId="{7242D40A-D560-4DEE-BC58-F9C6237746CD}" dt="2018-01-30T23:49:54.197" v="2346" actId="2696"/>
        <pc:sldMkLst>
          <pc:docMk/>
          <pc:sldMk cId="214381153" sldId="347"/>
        </pc:sldMkLst>
      </pc:sldChg>
      <pc:sldChg chg="del">
        <pc:chgData name="Jiasong Huang" userId="15496fe7-5392-414e-8083-e82aa8fdc3bc" providerId="ADAL" clId="{7242D40A-D560-4DEE-BC58-F9C6237746CD}" dt="2018-01-30T23:49:48.174" v="2341" actId="2696"/>
        <pc:sldMkLst>
          <pc:docMk/>
          <pc:sldMk cId="4161445519" sldId="349"/>
        </pc:sldMkLst>
      </pc:sldChg>
      <pc:sldChg chg="del">
        <pc:chgData name="Jiasong Huang" userId="15496fe7-5392-414e-8083-e82aa8fdc3bc" providerId="ADAL" clId="{7242D40A-D560-4DEE-BC58-F9C6237746CD}" dt="2018-01-30T23:49:54.978" v="2347" actId="2696"/>
        <pc:sldMkLst>
          <pc:docMk/>
          <pc:sldMk cId="1851124402" sldId="350"/>
        </pc:sldMkLst>
      </pc:sldChg>
      <pc:sldChg chg="del">
        <pc:chgData name="Jiasong Huang" userId="15496fe7-5392-414e-8083-e82aa8fdc3bc" providerId="ADAL" clId="{7242D40A-D560-4DEE-BC58-F9C6237746CD}" dt="2018-01-30T23:49:55.938" v="2348" actId="2696"/>
        <pc:sldMkLst>
          <pc:docMk/>
          <pc:sldMk cId="1689874870" sldId="351"/>
        </pc:sldMkLst>
      </pc:sldChg>
      <pc:sldChg chg="del">
        <pc:chgData name="Jiasong Huang" userId="15496fe7-5392-414e-8083-e82aa8fdc3bc" providerId="ADAL" clId="{7242D40A-D560-4DEE-BC58-F9C6237746CD}" dt="2018-01-30T23:49:57.086" v="2349" actId="2696"/>
        <pc:sldMkLst>
          <pc:docMk/>
          <pc:sldMk cId="1487821450" sldId="353"/>
        </pc:sldMkLst>
      </pc:sldChg>
      <pc:sldChg chg="modSp add ord">
        <pc:chgData name="Jiasong Huang" userId="15496fe7-5392-414e-8083-e82aa8fdc3bc" providerId="ADAL" clId="{7242D40A-D560-4DEE-BC58-F9C6237746CD}" dt="2018-01-31T00:08:34.571" v="2392"/>
        <pc:sldMkLst>
          <pc:docMk/>
          <pc:sldMk cId="854514411" sldId="354"/>
        </pc:sldMkLst>
        <pc:spChg chg="mod">
          <ac:chgData name="Jiasong Huang" userId="15496fe7-5392-414e-8083-e82aa8fdc3bc" providerId="ADAL" clId="{7242D40A-D560-4DEE-BC58-F9C6237746CD}" dt="2018-01-30T18:55:48.096" v="176"/>
          <ac:spMkLst>
            <pc:docMk/>
            <pc:sldMk cId="854514411" sldId="354"/>
            <ac:spMk id="3" creationId="{9B46EC45-A369-463B-9FF8-784B6BD701E4}"/>
          </ac:spMkLst>
        </pc:spChg>
      </pc:sldChg>
      <pc:sldChg chg="modSp add">
        <pc:chgData name="Jiasong Huang" userId="15496fe7-5392-414e-8083-e82aa8fdc3bc" providerId="ADAL" clId="{7242D40A-D560-4DEE-BC58-F9C6237746CD}" dt="2018-01-30T22:24:44.204" v="555"/>
        <pc:sldMkLst>
          <pc:docMk/>
          <pc:sldMk cId="1496525541" sldId="355"/>
        </pc:sldMkLst>
        <pc:spChg chg="mod">
          <ac:chgData name="Jiasong Huang" userId="15496fe7-5392-414e-8083-e82aa8fdc3bc" providerId="ADAL" clId="{7242D40A-D560-4DEE-BC58-F9C6237746CD}" dt="2018-01-30T22:24:44.204" v="555"/>
          <ac:spMkLst>
            <pc:docMk/>
            <pc:sldMk cId="1496525541" sldId="355"/>
            <ac:spMk id="3" creationId="{BCB79C0D-C363-4A8F-A636-D4A07F049A06}"/>
          </ac:spMkLst>
        </pc:spChg>
      </pc:sldChg>
      <pc:sldChg chg="addSp delSp modSp add">
        <pc:chgData name="Jiasong Huang" userId="15496fe7-5392-414e-8083-e82aa8fdc3bc" providerId="ADAL" clId="{7242D40A-D560-4DEE-BC58-F9C6237746CD}" dt="2018-01-30T22:26:00.009" v="574"/>
        <pc:sldMkLst>
          <pc:docMk/>
          <pc:sldMk cId="376075140" sldId="356"/>
        </pc:sldMkLst>
        <pc:spChg chg="add del mod">
          <ac:chgData name="Jiasong Huang" userId="15496fe7-5392-414e-8083-e82aa8fdc3bc" providerId="ADAL" clId="{7242D40A-D560-4DEE-BC58-F9C6237746CD}" dt="2018-01-30T22:26:00.009" v="574"/>
          <ac:spMkLst>
            <pc:docMk/>
            <pc:sldMk cId="376075140" sldId="356"/>
            <ac:spMk id="3" creationId="{9DBF08BD-E5B9-4831-999C-CB2CC2CA60E0}"/>
          </ac:spMkLst>
        </pc:spChg>
        <pc:picChg chg="add del mod">
          <ac:chgData name="Jiasong Huang" userId="15496fe7-5392-414e-8083-e82aa8fdc3bc" providerId="ADAL" clId="{7242D40A-D560-4DEE-BC58-F9C6237746CD}" dt="2018-01-30T22:22:30.058" v="479"/>
          <ac:picMkLst>
            <pc:docMk/>
            <pc:sldMk cId="376075140" sldId="356"/>
            <ac:picMk id="4" creationId="{0A946942-F43A-440B-84FC-E7E8B01EA3A7}"/>
          </ac:picMkLst>
        </pc:picChg>
      </pc:sldChg>
      <pc:sldChg chg="modSp add">
        <pc:chgData name="Jiasong Huang" userId="15496fe7-5392-414e-8083-e82aa8fdc3bc" providerId="ADAL" clId="{7242D40A-D560-4DEE-BC58-F9C6237746CD}" dt="2018-01-31T00:07:14.788" v="2389" actId="115"/>
        <pc:sldMkLst>
          <pc:docMk/>
          <pc:sldMk cId="3357613363" sldId="357"/>
        </pc:sldMkLst>
        <pc:spChg chg="mod">
          <ac:chgData name="Jiasong Huang" userId="15496fe7-5392-414e-8083-e82aa8fdc3bc" providerId="ADAL" clId="{7242D40A-D560-4DEE-BC58-F9C6237746CD}" dt="2018-01-31T00:07:14.788" v="2389" actId="115"/>
          <ac:spMkLst>
            <pc:docMk/>
            <pc:sldMk cId="3357613363" sldId="357"/>
            <ac:spMk id="3" creationId="{F9DCE29A-84E1-43D6-AC2F-50E6913F4AC2}"/>
          </ac:spMkLst>
        </pc:spChg>
      </pc:sldChg>
      <pc:sldChg chg="modSp add">
        <pc:chgData name="Jiasong Huang" userId="15496fe7-5392-414e-8083-e82aa8fdc3bc" providerId="ADAL" clId="{7242D40A-D560-4DEE-BC58-F9C6237746CD}" dt="2018-01-30T22:31:12.354" v="751" actId="20577"/>
        <pc:sldMkLst>
          <pc:docMk/>
          <pc:sldMk cId="4158115100" sldId="358"/>
        </pc:sldMkLst>
        <pc:spChg chg="mod">
          <ac:chgData name="Jiasong Huang" userId="15496fe7-5392-414e-8083-e82aa8fdc3bc" providerId="ADAL" clId="{7242D40A-D560-4DEE-BC58-F9C6237746CD}" dt="2018-01-30T22:31:12.354" v="751" actId="20577"/>
          <ac:spMkLst>
            <pc:docMk/>
            <pc:sldMk cId="4158115100" sldId="358"/>
            <ac:spMk id="3" creationId="{910510D3-921B-460C-81F1-B7004EADDAAF}"/>
          </ac:spMkLst>
        </pc:spChg>
      </pc:sldChg>
      <pc:sldChg chg="modSp add ord">
        <pc:chgData name="Jiasong Huang" userId="15496fe7-5392-414e-8083-e82aa8fdc3bc" providerId="ADAL" clId="{7242D40A-D560-4DEE-BC58-F9C6237746CD}" dt="2018-01-30T22:44:35.491" v="1018"/>
        <pc:sldMkLst>
          <pc:docMk/>
          <pc:sldMk cId="3336252813" sldId="359"/>
        </pc:sldMkLst>
        <pc:spChg chg="mod">
          <ac:chgData name="Jiasong Huang" userId="15496fe7-5392-414e-8083-e82aa8fdc3bc" providerId="ADAL" clId="{7242D40A-D560-4DEE-BC58-F9C6237746CD}" dt="2018-01-30T22:43:49.618" v="990"/>
          <ac:spMkLst>
            <pc:docMk/>
            <pc:sldMk cId="3336252813" sldId="359"/>
            <ac:spMk id="3" creationId="{AB50009A-3364-4B30-86AF-8BAACA5B38C3}"/>
          </ac:spMkLst>
        </pc:spChg>
      </pc:sldChg>
      <pc:sldChg chg="modSp add ord">
        <pc:chgData name="Jiasong Huang" userId="15496fe7-5392-414e-8083-e82aa8fdc3bc" providerId="ADAL" clId="{7242D40A-D560-4DEE-BC58-F9C6237746CD}" dt="2018-01-30T22:44:24.994" v="1017"/>
        <pc:sldMkLst>
          <pc:docMk/>
          <pc:sldMk cId="254126522" sldId="360"/>
        </pc:sldMkLst>
        <pc:spChg chg="mod">
          <ac:chgData name="Jiasong Huang" userId="15496fe7-5392-414e-8083-e82aa8fdc3bc" providerId="ADAL" clId="{7242D40A-D560-4DEE-BC58-F9C6237746CD}" dt="2018-01-30T22:44:24.994" v="1017"/>
          <ac:spMkLst>
            <pc:docMk/>
            <pc:sldMk cId="254126522" sldId="360"/>
            <ac:spMk id="3" creationId="{368E35D7-47EC-4A78-830A-88B3DF54939C}"/>
          </ac:spMkLst>
        </pc:spChg>
      </pc:sldChg>
      <pc:sldChg chg="modSp add ord">
        <pc:chgData name="Jiasong Huang" userId="15496fe7-5392-414e-8083-e82aa8fdc3bc" providerId="ADAL" clId="{7242D40A-D560-4DEE-BC58-F9C6237746CD}" dt="2018-01-31T00:07:40.887" v="2391"/>
        <pc:sldMkLst>
          <pc:docMk/>
          <pc:sldMk cId="3964208732" sldId="361"/>
        </pc:sldMkLst>
        <pc:spChg chg="mod">
          <ac:chgData name="Jiasong Huang" userId="15496fe7-5392-414e-8083-e82aa8fdc3bc" providerId="ADAL" clId="{7242D40A-D560-4DEE-BC58-F9C6237746CD}" dt="2018-01-31T00:07:40.887" v="2391"/>
          <ac:spMkLst>
            <pc:docMk/>
            <pc:sldMk cId="3964208732" sldId="361"/>
            <ac:spMk id="3" creationId="{98BF6EE4-C228-4AA3-AD77-6146B6820DE8}"/>
          </ac:spMkLst>
        </pc:spChg>
      </pc:sldChg>
      <pc:sldChg chg="modSp add ord">
        <pc:chgData name="Jiasong Huang" userId="15496fe7-5392-414e-8083-e82aa8fdc3bc" providerId="ADAL" clId="{7242D40A-D560-4DEE-BC58-F9C6237746CD}" dt="2018-01-30T22:44:48.777" v="1019"/>
        <pc:sldMkLst>
          <pc:docMk/>
          <pc:sldMk cId="4088296869" sldId="362"/>
        </pc:sldMkLst>
        <pc:spChg chg="mod">
          <ac:chgData name="Jiasong Huang" userId="15496fe7-5392-414e-8083-e82aa8fdc3bc" providerId="ADAL" clId="{7242D40A-D560-4DEE-BC58-F9C6237746CD}" dt="2018-01-30T22:43:12.104" v="964"/>
          <ac:spMkLst>
            <pc:docMk/>
            <pc:sldMk cId="4088296869" sldId="362"/>
            <ac:spMk id="3" creationId="{B3EC7CAE-CC68-4716-B855-35D0EF71416D}"/>
          </ac:spMkLst>
        </pc:spChg>
      </pc:sldChg>
      <pc:sldChg chg="modSp add">
        <pc:chgData name="Jiasong Huang" userId="15496fe7-5392-414e-8083-e82aa8fdc3bc" providerId="ADAL" clId="{7242D40A-D560-4DEE-BC58-F9C6237746CD}" dt="2018-01-30T22:47:24.281" v="1164"/>
        <pc:sldMkLst>
          <pc:docMk/>
          <pc:sldMk cId="3844371179" sldId="363"/>
        </pc:sldMkLst>
        <pc:spChg chg="mod">
          <ac:chgData name="Jiasong Huang" userId="15496fe7-5392-414e-8083-e82aa8fdc3bc" providerId="ADAL" clId="{7242D40A-D560-4DEE-BC58-F9C6237746CD}" dt="2018-01-30T22:47:24.281" v="1164"/>
          <ac:spMkLst>
            <pc:docMk/>
            <pc:sldMk cId="3844371179" sldId="363"/>
            <ac:spMk id="3" creationId="{9D72D183-A804-4378-9A88-48F1979F8D22}"/>
          </ac:spMkLst>
        </pc:spChg>
      </pc:sldChg>
      <pc:sldChg chg="modSp add">
        <pc:chgData name="Jiasong Huang" userId="15496fe7-5392-414e-8083-e82aa8fdc3bc" providerId="ADAL" clId="{7242D40A-D560-4DEE-BC58-F9C6237746CD}" dt="2018-01-30T22:48:38.622" v="1214"/>
        <pc:sldMkLst>
          <pc:docMk/>
          <pc:sldMk cId="3622342870" sldId="364"/>
        </pc:sldMkLst>
        <pc:spChg chg="mod">
          <ac:chgData name="Jiasong Huang" userId="15496fe7-5392-414e-8083-e82aa8fdc3bc" providerId="ADAL" clId="{7242D40A-D560-4DEE-BC58-F9C6237746CD}" dt="2018-01-30T22:48:38.622" v="1214"/>
          <ac:spMkLst>
            <pc:docMk/>
            <pc:sldMk cId="3622342870" sldId="364"/>
            <ac:spMk id="3" creationId="{5F8FAD1B-8B31-4431-84B9-ADA7EA5574E0}"/>
          </ac:spMkLst>
        </pc:spChg>
      </pc:sldChg>
      <pc:sldChg chg="modSp add">
        <pc:chgData name="Jiasong Huang" userId="15496fe7-5392-414e-8083-e82aa8fdc3bc" providerId="ADAL" clId="{7242D40A-D560-4DEE-BC58-F9C6237746CD}" dt="2018-01-30T22:52:10.907" v="1265" actId="20577"/>
        <pc:sldMkLst>
          <pc:docMk/>
          <pc:sldMk cId="2401431163" sldId="365"/>
        </pc:sldMkLst>
        <pc:spChg chg="mod">
          <ac:chgData name="Jiasong Huang" userId="15496fe7-5392-414e-8083-e82aa8fdc3bc" providerId="ADAL" clId="{7242D40A-D560-4DEE-BC58-F9C6237746CD}" dt="2018-01-30T22:52:10.907" v="1265" actId="20577"/>
          <ac:spMkLst>
            <pc:docMk/>
            <pc:sldMk cId="2401431163" sldId="365"/>
            <ac:spMk id="3" creationId="{45226EA2-163D-46A1-96BE-EE810A784DA3}"/>
          </ac:spMkLst>
        </pc:spChg>
      </pc:sldChg>
      <pc:sldChg chg="modSp add">
        <pc:chgData name="Jiasong Huang" userId="15496fe7-5392-414e-8083-e82aa8fdc3bc" providerId="ADAL" clId="{7242D40A-D560-4DEE-BC58-F9C6237746CD}" dt="2018-01-30T22:53:34.115" v="1333" actId="20577"/>
        <pc:sldMkLst>
          <pc:docMk/>
          <pc:sldMk cId="1249508643" sldId="366"/>
        </pc:sldMkLst>
        <pc:spChg chg="mod">
          <ac:chgData name="Jiasong Huang" userId="15496fe7-5392-414e-8083-e82aa8fdc3bc" providerId="ADAL" clId="{7242D40A-D560-4DEE-BC58-F9C6237746CD}" dt="2018-01-30T22:53:34.115" v="1333" actId="20577"/>
          <ac:spMkLst>
            <pc:docMk/>
            <pc:sldMk cId="1249508643" sldId="366"/>
            <ac:spMk id="3" creationId="{4BF11D6D-B9D8-4A88-A656-19E325C93FD1}"/>
          </ac:spMkLst>
        </pc:spChg>
      </pc:sldChg>
      <pc:sldChg chg="modSp add">
        <pc:chgData name="Jiasong Huang" userId="15496fe7-5392-414e-8083-e82aa8fdc3bc" providerId="ADAL" clId="{7242D40A-D560-4DEE-BC58-F9C6237746CD}" dt="2018-01-31T00:15:37.432" v="2441" actId="115"/>
        <pc:sldMkLst>
          <pc:docMk/>
          <pc:sldMk cId="2876913669" sldId="367"/>
        </pc:sldMkLst>
        <pc:spChg chg="mod">
          <ac:chgData name="Jiasong Huang" userId="15496fe7-5392-414e-8083-e82aa8fdc3bc" providerId="ADAL" clId="{7242D40A-D560-4DEE-BC58-F9C6237746CD}" dt="2018-01-31T00:15:37.432" v="2441" actId="115"/>
          <ac:spMkLst>
            <pc:docMk/>
            <pc:sldMk cId="2876913669" sldId="367"/>
            <ac:spMk id="3" creationId="{20AB9C01-0968-49F8-9EFC-0383B110093A}"/>
          </ac:spMkLst>
        </pc:spChg>
      </pc:sldChg>
      <pc:sldChg chg="addSp delSp modSp add">
        <pc:chgData name="Jiasong Huang" userId="15496fe7-5392-414e-8083-e82aa8fdc3bc" providerId="ADAL" clId="{7242D40A-D560-4DEE-BC58-F9C6237746CD}" dt="2018-01-30T23:06:56.065" v="1569" actId="115"/>
        <pc:sldMkLst>
          <pc:docMk/>
          <pc:sldMk cId="1170743923" sldId="368"/>
        </pc:sldMkLst>
        <pc:spChg chg="mod">
          <ac:chgData name="Jiasong Huang" userId="15496fe7-5392-414e-8083-e82aa8fdc3bc" providerId="ADAL" clId="{7242D40A-D560-4DEE-BC58-F9C6237746CD}" dt="2018-01-30T23:06:56.065" v="1569" actId="115"/>
          <ac:spMkLst>
            <pc:docMk/>
            <pc:sldMk cId="1170743923" sldId="368"/>
            <ac:spMk id="3" creationId="{3D314F1B-4EC1-42E2-B719-FF88B23D673A}"/>
          </ac:spMkLst>
        </pc:spChg>
        <pc:spChg chg="add del">
          <ac:chgData name="Jiasong Huang" userId="15496fe7-5392-414e-8083-e82aa8fdc3bc" providerId="ADAL" clId="{7242D40A-D560-4DEE-BC58-F9C6237746CD}" dt="2018-01-30T23:06:35.080" v="1563" actId="115"/>
          <ac:spMkLst>
            <pc:docMk/>
            <pc:sldMk cId="1170743923" sldId="368"/>
            <ac:spMk id="5" creationId="{70B902A5-C422-49CF-A5A5-F7C4D9A1C857}"/>
          </ac:spMkLst>
        </pc:spChg>
        <pc:graphicFrameChg chg="add del">
          <ac:chgData name="Jiasong Huang" userId="15496fe7-5392-414e-8083-e82aa8fdc3bc" providerId="ADAL" clId="{7242D40A-D560-4DEE-BC58-F9C6237746CD}" dt="2018-01-30T23:06:28.965" v="1561" actId="115"/>
          <ac:graphicFrameMkLst>
            <pc:docMk/>
            <pc:sldMk cId="1170743923" sldId="368"/>
            <ac:graphicFrameMk id="4" creationId="{D6041CD4-D165-4D91-941E-ED909C829544}"/>
          </ac:graphicFrameMkLst>
        </pc:graphicFrameChg>
      </pc:sldChg>
      <pc:sldChg chg="addSp delSp modSp add">
        <pc:chgData name="Jiasong Huang" userId="15496fe7-5392-414e-8083-e82aa8fdc3bc" providerId="ADAL" clId="{7242D40A-D560-4DEE-BC58-F9C6237746CD}" dt="2018-01-31T00:16:51.947" v="2445" actId="115"/>
        <pc:sldMkLst>
          <pc:docMk/>
          <pc:sldMk cId="2567132865" sldId="369"/>
        </pc:sldMkLst>
        <pc:spChg chg="mod">
          <ac:chgData name="Jiasong Huang" userId="15496fe7-5392-414e-8083-e82aa8fdc3bc" providerId="ADAL" clId="{7242D40A-D560-4DEE-BC58-F9C6237746CD}" dt="2018-01-31T00:16:51.947" v="2445" actId="115"/>
          <ac:spMkLst>
            <pc:docMk/>
            <pc:sldMk cId="2567132865" sldId="369"/>
            <ac:spMk id="3" creationId="{EB90650F-0E99-41B4-9C5C-509B91D8A731}"/>
          </ac:spMkLst>
        </pc:spChg>
        <pc:spChg chg="add del">
          <ac:chgData name="Jiasong Huang" userId="15496fe7-5392-414e-8083-e82aa8fdc3bc" providerId="ADAL" clId="{7242D40A-D560-4DEE-BC58-F9C6237746CD}" dt="2018-01-30T23:10:42.470" v="1693" actId="115"/>
          <ac:spMkLst>
            <pc:docMk/>
            <pc:sldMk cId="2567132865" sldId="369"/>
            <ac:spMk id="5" creationId="{661E113B-33FA-4548-8B04-CF5D23247FAA}"/>
          </ac:spMkLst>
        </pc:spChg>
        <pc:graphicFrameChg chg="add del">
          <ac:chgData name="Jiasong Huang" userId="15496fe7-5392-414e-8083-e82aa8fdc3bc" providerId="ADAL" clId="{7242D40A-D560-4DEE-BC58-F9C6237746CD}" dt="2018-01-30T23:10:37.989" v="1691" actId="115"/>
          <ac:graphicFrameMkLst>
            <pc:docMk/>
            <pc:sldMk cId="2567132865" sldId="369"/>
            <ac:graphicFrameMk id="4" creationId="{72710E09-E11C-44A2-9FDD-4F470F28EB36}"/>
          </ac:graphicFrameMkLst>
        </pc:graphicFrameChg>
      </pc:sldChg>
      <pc:sldChg chg="modSp add">
        <pc:chgData name="Jiasong Huang" userId="15496fe7-5392-414e-8083-e82aa8fdc3bc" providerId="ADAL" clId="{7242D40A-D560-4DEE-BC58-F9C6237746CD}" dt="2018-01-31T00:17:15.666" v="2446" actId="115"/>
        <pc:sldMkLst>
          <pc:docMk/>
          <pc:sldMk cId="3269501008" sldId="370"/>
        </pc:sldMkLst>
        <pc:spChg chg="mod">
          <ac:chgData name="Jiasong Huang" userId="15496fe7-5392-414e-8083-e82aa8fdc3bc" providerId="ADAL" clId="{7242D40A-D560-4DEE-BC58-F9C6237746CD}" dt="2018-01-31T00:17:15.666" v="2446" actId="115"/>
          <ac:spMkLst>
            <pc:docMk/>
            <pc:sldMk cId="3269501008" sldId="370"/>
            <ac:spMk id="3" creationId="{CF126100-0A82-4FD1-847A-3664805D9241}"/>
          </ac:spMkLst>
        </pc:spChg>
      </pc:sldChg>
      <pc:sldChg chg="modSp add">
        <pc:chgData name="Jiasong Huang" userId="15496fe7-5392-414e-8083-e82aa8fdc3bc" providerId="ADAL" clId="{7242D40A-D560-4DEE-BC58-F9C6237746CD}" dt="2018-01-30T23:19:57.875" v="2056"/>
        <pc:sldMkLst>
          <pc:docMk/>
          <pc:sldMk cId="815150683" sldId="371"/>
        </pc:sldMkLst>
        <pc:spChg chg="mod">
          <ac:chgData name="Jiasong Huang" userId="15496fe7-5392-414e-8083-e82aa8fdc3bc" providerId="ADAL" clId="{7242D40A-D560-4DEE-BC58-F9C6237746CD}" dt="2018-01-30T23:19:57.875" v="2056"/>
          <ac:spMkLst>
            <pc:docMk/>
            <pc:sldMk cId="815150683" sldId="371"/>
            <ac:spMk id="3" creationId="{4C2905FF-468C-4095-A45E-661B887DCC92}"/>
          </ac:spMkLst>
        </pc:spChg>
      </pc:sldChg>
      <pc:sldChg chg="modSp add">
        <pc:chgData name="Jiasong Huang" userId="15496fe7-5392-414e-8083-e82aa8fdc3bc" providerId="ADAL" clId="{7242D40A-D560-4DEE-BC58-F9C6237746CD}" dt="2018-01-30T23:23:09.172" v="2208"/>
        <pc:sldMkLst>
          <pc:docMk/>
          <pc:sldMk cId="1264600269" sldId="372"/>
        </pc:sldMkLst>
        <pc:spChg chg="mod">
          <ac:chgData name="Jiasong Huang" userId="15496fe7-5392-414e-8083-e82aa8fdc3bc" providerId="ADAL" clId="{7242D40A-D560-4DEE-BC58-F9C6237746CD}" dt="2018-01-30T23:23:09.172" v="2208"/>
          <ac:spMkLst>
            <pc:docMk/>
            <pc:sldMk cId="1264600269" sldId="372"/>
            <ac:spMk id="3" creationId="{1230BB35-921F-4BA9-BAD3-DB4EA578F6DD}"/>
          </ac:spMkLst>
        </pc:spChg>
      </pc:sldChg>
      <pc:sldChg chg="modSp add">
        <pc:chgData name="Jiasong Huang" userId="15496fe7-5392-414e-8083-e82aa8fdc3bc" providerId="ADAL" clId="{7242D40A-D560-4DEE-BC58-F9C6237746CD}" dt="2018-01-30T23:25:57.098" v="2333"/>
        <pc:sldMkLst>
          <pc:docMk/>
          <pc:sldMk cId="2389044883" sldId="373"/>
        </pc:sldMkLst>
        <pc:spChg chg="mod">
          <ac:chgData name="Jiasong Huang" userId="15496fe7-5392-414e-8083-e82aa8fdc3bc" providerId="ADAL" clId="{7242D40A-D560-4DEE-BC58-F9C6237746CD}" dt="2018-01-30T23:25:57.098" v="2333"/>
          <ac:spMkLst>
            <pc:docMk/>
            <pc:sldMk cId="2389044883" sldId="373"/>
            <ac:spMk id="3" creationId="{77C82C7E-AE7A-44B8-B9C0-4532F75BBF66}"/>
          </ac:spMkLst>
        </pc:spChg>
      </pc:sldChg>
      <pc:sldChg chg="modSp add">
        <pc:chgData name="Jiasong Huang" userId="15496fe7-5392-414e-8083-e82aa8fdc3bc" providerId="ADAL" clId="{7242D40A-D560-4DEE-BC58-F9C6237746CD}" dt="2018-01-31T00:14:52.687" v="2439"/>
        <pc:sldMkLst>
          <pc:docMk/>
          <pc:sldMk cId="1924183506" sldId="374"/>
        </pc:sldMkLst>
        <pc:spChg chg="mod">
          <ac:chgData name="Jiasong Huang" userId="15496fe7-5392-414e-8083-e82aa8fdc3bc" providerId="ADAL" clId="{7242D40A-D560-4DEE-BC58-F9C6237746CD}" dt="2018-01-31T00:14:52.687" v="2439"/>
          <ac:spMkLst>
            <pc:docMk/>
            <pc:sldMk cId="1924183506" sldId="374"/>
            <ac:spMk id="3" creationId="{94234D99-37C7-4576-9C30-5A4C3D4B42CE}"/>
          </ac:spMkLst>
        </pc:spChg>
      </pc:sldChg>
      <pc:sldChg chg="modSp add">
        <pc:chgData name="Jiasong Huang" userId="15496fe7-5392-414e-8083-e82aa8fdc3bc" providerId="ADAL" clId="{7242D40A-D560-4DEE-BC58-F9C6237746CD}" dt="2018-01-31T00:26:30.793" v="2814"/>
        <pc:sldMkLst>
          <pc:docMk/>
          <pc:sldMk cId="2357239438" sldId="375"/>
        </pc:sldMkLst>
        <pc:spChg chg="mod">
          <ac:chgData name="Jiasong Huang" userId="15496fe7-5392-414e-8083-e82aa8fdc3bc" providerId="ADAL" clId="{7242D40A-D560-4DEE-BC58-F9C6237746CD}" dt="2018-01-31T00:26:30.793" v="2814"/>
          <ac:spMkLst>
            <pc:docMk/>
            <pc:sldMk cId="2357239438" sldId="375"/>
            <ac:spMk id="3" creationId="{578B9DCF-FE4A-486B-BA4F-081E6E93B6A7}"/>
          </ac:spMkLst>
        </pc:spChg>
      </pc:sldChg>
      <pc:sldChg chg="modSp add">
        <pc:chgData name="Jiasong Huang" userId="15496fe7-5392-414e-8083-e82aa8fdc3bc" providerId="ADAL" clId="{7242D40A-D560-4DEE-BC58-F9C6237746CD}" dt="2018-01-31T00:24:30.485" v="2728"/>
        <pc:sldMkLst>
          <pc:docMk/>
          <pc:sldMk cId="1871267666" sldId="376"/>
        </pc:sldMkLst>
        <pc:spChg chg="mod">
          <ac:chgData name="Jiasong Huang" userId="15496fe7-5392-414e-8083-e82aa8fdc3bc" providerId="ADAL" clId="{7242D40A-D560-4DEE-BC58-F9C6237746CD}" dt="2018-01-31T00:24:30.485" v="2728"/>
          <ac:spMkLst>
            <pc:docMk/>
            <pc:sldMk cId="1871267666" sldId="376"/>
            <ac:spMk id="3" creationId="{A38B2151-48F7-466F-AE32-21EEBEC254B0}"/>
          </ac:spMkLst>
        </pc:spChg>
      </pc:sldChg>
    </pc:docChg>
  </pc:docChgLst>
  <pc:docChgLst>
    <pc:chgData name="Jiasong Huang" userId="15496fe7-5392-414e-8083-e82aa8fdc3bc" providerId="ADAL" clId="{578C0651-E2BE-4E3A-BA97-E3969B8AF0E6}"/>
    <pc:docChg chg="addSld delSld modSld">
      <pc:chgData name="Jiasong Huang" userId="15496fe7-5392-414e-8083-e82aa8fdc3bc" providerId="ADAL" clId="{578C0651-E2BE-4E3A-BA97-E3969B8AF0E6}" dt="2018-01-31T05:03:47.341" v="40"/>
      <pc:docMkLst>
        <pc:docMk/>
      </pc:docMkLst>
      <pc:sldChg chg="modSp">
        <pc:chgData name="Jiasong Huang" userId="15496fe7-5392-414e-8083-e82aa8fdc3bc" providerId="ADAL" clId="{578C0651-E2BE-4E3A-BA97-E3969B8AF0E6}" dt="2018-01-31T05:03:47.341" v="40"/>
        <pc:sldMkLst>
          <pc:docMk/>
          <pc:sldMk cId="1278368156" sldId="257"/>
        </pc:sldMkLst>
        <pc:spChg chg="mod">
          <ac:chgData name="Jiasong Huang" userId="15496fe7-5392-414e-8083-e82aa8fdc3bc" providerId="ADAL" clId="{578C0651-E2BE-4E3A-BA97-E3969B8AF0E6}" dt="2018-01-31T05:03:47.341" v="40"/>
          <ac:spMkLst>
            <pc:docMk/>
            <pc:sldMk cId="1278368156" sldId="257"/>
            <ac:spMk id="2" creationId="{56143185-7532-4D53-89E3-056CFB6C1FF0}"/>
          </ac:spMkLst>
        </pc:spChg>
      </pc:sldChg>
      <pc:sldChg chg="del">
        <pc:chgData name="Jiasong Huang" userId="15496fe7-5392-414e-8083-e82aa8fdc3bc" providerId="ADAL" clId="{578C0651-E2BE-4E3A-BA97-E3969B8AF0E6}" dt="2018-01-31T04:42:54.692" v="5" actId="2696"/>
        <pc:sldMkLst>
          <pc:docMk/>
          <pc:sldMk cId="3151119141" sldId="305"/>
        </pc:sldMkLst>
      </pc:sldChg>
      <pc:sldChg chg="modSp del">
        <pc:chgData name="Jiasong Huang" userId="15496fe7-5392-414e-8083-e82aa8fdc3bc" providerId="ADAL" clId="{578C0651-E2BE-4E3A-BA97-E3969B8AF0E6}" dt="2018-01-31T04:41:12.010" v="2" actId="2696"/>
        <pc:sldMkLst>
          <pc:docMk/>
          <pc:sldMk cId="4018825165" sldId="328"/>
        </pc:sldMkLst>
        <pc:spChg chg="mod">
          <ac:chgData name="Jiasong Huang" userId="15496fe7-5392-414e-8083-e82aa8fdc3bc" providerId="ADAL" clId="{578C0651-E2BE-4E3A-BA97-E3969B8AF0E6}" dt="2018-01-31T04:41:08.340" v="1" actId="20577"/>
          <ac:spMkLst>
            <pc:docMk/>
            <pc:sldMk cId="4018825165" sldId="328"/>
            <ac:spMk id="3" creationId="{FF670A62-5A2C-4B38-A255-73122730DD61}"/>
          </ac:spMkLst>
        </pc:spChg>
      </pc:sldChg>
      <pc:sldChg chg="modSp del">
        <pc:chgData name="Jiasong Huang" userId="15496fe7-5392-414e-8083-e82aa8fdc3bc" providerId="ADAL" clId="{578C0651-E2BE-4E3A-BA97-E3969B8AF0E6}" dt="2018-01-31T04:42:50.816" v="4" actId="2696"/>
        <pc:sldMkLst>
          <pc:docMk/>
          <pc:sldMk cId="854514411" sldId="354"/>
        </pc:sldMkLst>
        <pc:spChg chg="mod">
          <ac:chgData name="Jiasong Huang" userId="15496fe7-5392-414e-8083-e82aa8fdc3bc" providerId="ADAL" clId="{578C0651-E2BE-4E3A-BA97-E3969B8AF0E6}" dt="2018-01-31T04:42:47.391" v="3" actId="2696"/>
          <ac:spMkLst>
            <pc:docMk/>
            <pc:sldMk cId="854514411" sldId="354"/>
            <ac:spMk id="3" creationId="{9B46EC45-A369-463B-9FF8-784B6BD701E4}"/>
          </ac:spMkLst>
        </pc:spChg>
      </pc:sldChg>
      <pc:sldChg chg="modSp">
        <pc:chgData name="Jiasong Huang" userId="15496fe7-5392-414e-8083-e82aa8fdc3bc" providerId="ADAL" clId="{578C0651-E2BE-4E3A-BA97-E3969B8AF0E6}" dt="2018-01-31T04:51:02.269" v="6" actId="20577"/>
        <pc:sldMkLst>
          <pc:docMk/>
          <pc:sldMk cId="3964208732" sldId="361"/>
        </pc:sldMkLst>
        <pc:spChg chg="mod">
          <ac:chgData name="Jiasong Huang" userId="15496fe7-5392-414e-8083-e82aa8fdc3bc" providerId="ADAL" clId="{578C0651-E2BE-4E3A-BA97-E3969B8AF0E6}" dt="2018-01-31T04:51:02.269" v="6" actId="20577"/>
          <ac:spMkLst>
            <pc:docMk/>
            <pc:sldMk cId="3964208732" sldId="361"/>
            <ac:spMk id="3" creationId="{98BF6EE4-C228-4AA3-AD77-6146B6820DE8}"/>
          </ac:spMkLst>
        </pc:spChg>
      </pc:sldChg>
      <pc:sldChg chg="modSp add">
        <pc:chgData name="Jiasong Huang" userId="15496fe7-5392-414e-8083-e82aa8fdc3bc" providerId="ADAL" clId="{578C0651-E2BE-4E3A-BA97-E3969B8AF0E6}" dt="2018-01-31T04:51:28.440" v="36"/>
        <pc:sldMkLst>
          <pc:docMk/>
          <pc:sldMk cId="32918627" sldId="377"/>
        </pc:sldMkLst>
        <pc:spChg chg="mod">
          <ac:chgData name="Jiasong Huang" userId="15496fe7-5392-414e-8083-e82aa8fdc3bc" providerId="ADAL" clId="{578C0651-E2BE-4E3A-BA97-E3969B8AF0E6}" dt="2018-01-31T04:51:28.440" v="36"/>
          <ac:spMkLst>
            <pc:docMk/>
            <pc:sldMk cId="32918627" sldId="377"/>
            <ac:spMk id="3" creationId="{F560C6DB-485D-4329-B460-A1BD8BC035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A6765D-E29E-4EBD-B2A5-9629FEF46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8D23E92-DCB5-4CF1-8564-477E062B9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66163C-59B6-43A2-BA3D-E00EEBF4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29A2C6-AF21-47E7-9670-8FAD4C94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F7511D-CADC-48D4-A0FA-C6FA39FB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6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A189D7-62EE-4EF6-B163-B537ADF0C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B0E424-8342-4F9D-BCEF-61163BCE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EA61B-8F4A-4242-BDD5-E2D5DB8F2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938D72-DD20-4689-84F8-CFA7998A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F662A7-B642-4FF9-B271-7B4D025C2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3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566BC6-D36E-4D88-8F04-B637F6799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AB3B41-C18E-4617-AFB4-F317FF3DB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152653-1DB2-4877-ADAC-C9F3BBD3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A51786-3C78-4758-91D0-21076652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107E22-8B00-4A47-BDE0-931EF742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2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9DE7D8-D513-47C4-859E-ECCC27C5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C698AC-A58C-428B-9A51-EFDEFBFDC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8E07DB0-0E21-4260-9E7B-187E5A576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422EFB-BA33-4ED1-9B6C-4B1D7C51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671DC8-2283-4DBC-B2BF-5A1A6FE3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0EEAE9-3C37-4A20-B63A-8BF08A83C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5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3A60AC-8F48-40E7-9B4A-07E3AB1E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F5DDA5-0B67-457D-8FEE-669D91528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2C1762-D63B-4977-BFBF-571E9C281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F17F115-4528-45B5-ACC6-03F534261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F50D682-32BF-4DA2-858F-EF860A929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7E517A4-5347-4A05-93DF-7F203ECE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FF08676-CB05-44E9-9010-438F66CD1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2F6B7CE-9F1C-4887-A918-7489BE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5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47C34B-4ED1-45FC-A0A8-E5623F96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683CF0-D1C0-4E67-A55C-0528B22B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C3FE0F-D898-45B7-BA19-8218EF05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E15FA5-E559-459A-86C8-3B404EA1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5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C04BA29-A302-4903-BB8F-C615222C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3CA6C7F-DBDF-47FA-A8A6-6497B818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DAE20C3-CEC5-471F-B40E-FE27FAC6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868C99-F910-4255-9C28-FE9AA24C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983948-605D-4528-A111-F04D1E05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E7A16B-CEED-4710-9631-FA10A00CB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322DBA-4028-42BE-AEF3-5A4834BEF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0E4CBE-25D5-497C-A44B-04DB92D5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909313D-CC32-4343-B4EE-AB2E800F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6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8671BE-DB28-4E10-BAE0-A9EBCD54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B3ECE12-556D-41CF-A415-0DFA299A5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1500AE-BE70-42DF-B427-0E6A709C5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3EE5D9-366D-46E8-8579-80B4F86B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CCC316-C188-4BA2-A5D0-FD1290D6E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D4EED-2AD4-4965-9B8A-D5B9D265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6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7E7DFC-CD14-44E9-9458-F7CFFD26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82EA7-5E18-4A8B-A712-A61D15E06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A4F420-8CAA-4DB5-9F0C-FB7E9130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1A071A-D9AA-48D6-A5F9-82984E52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D528D7-BD80-4E56-AB25-00B7E6E0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9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9813B93-24E9-4542-A825-188E1AFD8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7B84FAA-E776-4EF9-9916-606BBAFDF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423F40-8313-4252-A4BE-08DEDB07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8DC177-AD14-4D78-AAC8-9AA0FBDE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275FF1-3698-42A3-888D-EF2CAD7B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5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BD27DFC-DF3D-4E89-9440-88B77F3D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8BC3B7-3B90-4E63-BD03-13CE2731D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FE6CC1-1696-47BC-A41A-EFDB4C3A7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F28A-DF99-42DB-9685-EA48D1371F02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87F7DC-5BC6-43A0-A8E5-504420F7C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6036B9-2266-4432-A7FF-3CEAF0DAB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8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066274-8490-4FAB-8126-00C1079E1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384" y="368135"/>
            <a:ext cx="8645236" cy="2323714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黑暗中的救贖</a:t>
            </a:r>
            <a: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-6:</a:t>
            </a:r>
            <a:b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 </a:t>
            </a:r>
            <a:r>
              <a:rPr lang="en-US" altLang="zh-TW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(C)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25A3B45-5DDE-45EB-89FA-F9D94828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875" y="2998411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524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43185-7532-4D53-89E3-056CFB6C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97653"/>
            <a:ext cx="8966447" cy="1322773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經文：士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7:9-8:3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基甸的得勝與試探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6C06F-CD9D-435B-B5C7-3E32645B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429304"/>
            <a:ext cx="9010835" cy="363096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7:9-10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那夜，耶和華吩咐基甸說：「起來，下到米甸營裡去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我已將他們交在你手中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若你怕下去，就帶你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人普拉下到那營裡去。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6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6C06F-CD9D-435B-B5C7-3E32645B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2"/>
            <a:ext cx="9010835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必聽見他們所說的，然後你就有膽量下去攻營。」於是基甸帶著僕人普拉下到營旁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甸人、亞瑪力人，和一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方人都布散在平原，如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蝗蟲那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樣多。他們的駱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駝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如海邊的沙。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81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A902ED-1A21-4976-B23D-157E2BC8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71020"/>
            <a:ext cx="8895426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7:13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基甸到了，就聽見一人將夢告訴同伴說：「我做了一夢，夢見一個大麥餅滾入米甸營中，到了帳幕，將帳幕撞倒，帳幕就翻轉傾覆了。」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66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79C0D-C363-4A8F-A636-D4A07F049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66447" cy="49448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那同伴說：「這不是別的，乃是以色列人約阿施的兒子基甸的刀；神已將米甸和全軍都交在他的手中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52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79C0D-C363-4A8F-A636-D4A07F049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66447" cy="49448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7:15-16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基甸聽見這夢和夢的講解，就敬拜神，回到以色列營中，說：「起來吧！耶和華已將米甸的軍隊交在你們手中了。」於是基甸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百人分作三隊，把角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瓶交在各人手裡（瓶內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著火把），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52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E61F85-FF96-4F34-8313-D5FD0285C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84202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吩咐他們說：「你們要看我行事：我到了營的旁邊怎樣行，你們也要怎樣行。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7:18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我和一切跟隨我的人吹角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候，你們也要在營的四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角，喊叫說：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甸的刀！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71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68531A-CC63-413F-AAE5-FFEAD96FE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89" y="73079"/>
            <a:ext cx="8968112" cy="500494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甸和跟隨他的一百人，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更之初才換更的時候，來到營旁，就吹角，打破手中的瓶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490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68531A-CC63-413F-AAE5-FFEAD96FE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89" y="73079"/>
            <a:ext cx="8968112" cy="500494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7:20-21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隊的人就都吹角，打破瓶子，左手拿著火把，右手拿著角，喊叫說：「耶和華和基甸的刀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們在營的四圍各站各的地方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營的人都亂竄。三百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喊，使他們逃跑。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41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320241-6BD9-4430-80EF-5095C7BF2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79898"/>
            <a:ext cx="8948692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7:22-23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百人就吹角，耶和華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營的人用刀互相擊殺，逃到西利拉的伯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哈示他，直逃到靠近他巴的亞伯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米何拉。以色列人就從拿弗他利、亞設，和瑪拿西全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集來追趕米甸人。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3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320241-6BD9-4430-80EF-5095C7BF2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79898"/>
            <a:ext cx="8948692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基甸打發人走遍以法蓮山地，說：「你們下來攻擊米甸人，爭先把守約旦河的渡口，直到伯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巴拉。」於是以法蓮的眾人聚集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守約旦河的渡口，直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86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7B7A30-957D-4039-A3EF-CFC03DDC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19" y="159798"/>
            <a:ext cx="8284531" cy="447292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捉住了米甸人的兩個首領：一名俄立，一名西伊伯；將俄立殺在俄立磐石上，將西伊伯殺在西伊伯酒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那裡；又追趕米甸人，將俄立和西伊伯的首級帶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旦河，到基甸那裡。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4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7B7A30-957D-4039-A3EF-CFC03DDC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19" y="159798"/>
            <a:ext cx="8284531" cy="447292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以法蓮人對基甸說：「你去與米甸人爭戰，沒有招我們同去，為甚麼這樣待我們呢？」他們就與基甸大大地爭吵。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635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BF08BD-E5B9-4831-999C-CB2CC2CA6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06532"/>
            <a:ext cx="8922058" cy="48915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基甸對他們說：「我所行的豈能比你們所行的呢？以法蓮拾取剩下的葡萄不強過亞比以謝所摘的葡萄嗎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75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BF08BD-E5B9-4831-999C-CB2CC2CA6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06532"/>
            <a:ext cx="8922058" cy="48915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神已將米甸人的兩個首領俄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西伊伯交在你們手中；我所行的豈能比你們所行的呢？」基甸說了這話，以法蓮人的怒氣就消了。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81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45C38C-8721-4796-A78B-31526854A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75324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士師時代是神子民的黑暗時代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(1390-1050BC)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神使用士師拯救以色列脫離外邦人壓迫的痛苦。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62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51FF5F-10AA-4FC2-9E1D-05D3DE511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776"/>
            <a:ext cx="9081856" cy="49803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慈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愛的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使基甸更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確信神的旨意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當那夜，耶和華吩咐基甸說：「起來，下到米甸營裡去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我已將他們交在你手中。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倘若你怕下去，就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帶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的僕人普拉下到那營裡去。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87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DCE29A-84E1-43D6-AC2F-50E6913F4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15410"/>
            <a:ext cx="8966447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必聽見他們所說的，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然後你就有膽量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下去攻營。」於是基甸帶著僕人普拉下到營旁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613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DCE29A-84E1-43D6-AC2F-50E6913F4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15410"/>
            <a:ext cx="8966447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7:13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基甸到了，就聽見一人將夢告訴同伴說：「我做了一夢，夢見一個大麥餅滾入米甸營中，到了帳幕，將帳幕撞倒，帳幕就翻轉傾覆了。」</a:t>
            </a:r>
          </a:p>
        </p:txBody>
      </p:sp>
    </p:spTree>
    <p:extLst>
      <p:ext uri="{BB962C8B-B14F-4D97-AF65-F5344CB8AC3E}">
        <p14:creationId xmlns:p14="http://schemas.microsoft.com/office/powerpoint/2010/main" val="116448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0510D3-921B-460C-81F1-B7004EADD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33165"/>
            <a:ext cx="8922058" cy="49093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同伴說：「這不是別的，乃是以色列人約阿施的兒子基甸的刀；　神已將米甸和全軍都交在他的手中。」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15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0510D3-921B-460C-81F1-B7004EADD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33165"/>
            <a:ext cx="8922058" cy="49093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聽見這夢和夢的講解，就敬拜神，回到以色列營中，說：「起來吧！耶和華已將米甸的軍隊交在你們手中了。」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35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BF6EE4-C228-4AA3-AD77-6146B6820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97654"/>
            <a:ext cx="8904303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聖靈與我們的心同證我們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的兒女；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既是兒女，便是後嗣，就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的後嗣，和基督同作後嗣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果我們和他一同受苦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必和他一同得榮耀。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208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60C6DB-485D-4329-B460-A1BD8BC03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1"/>
            <a:ext cx="8948691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14:26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保惠師，就是父因我的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要差來的聖靈，他要將一切的事指教你們，並且要叫你們想起我對你們所說的一切話。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8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50009A-3364-4B30-86AF-8BAACA5B3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15410"/>
            <a:ext cx="8922058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28:19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以，你們要去，使萬民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的門徒，奉父、子、聖靈的名給他們施洗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28:20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我所吩咐你們的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教訓他們遵守，我就常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們同在，直到世界的末了。」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252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3EC7CAE-CC68-4716-B855-35D0EF714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歌羅西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我們傳揚他，是用諸般的智慧，勸戒各人，教導各人，要把各人在基督裡完完全全地引到神面前。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我也為此勞苦，照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在我裡面運用的大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心竭力。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96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72D183-A804-4378-9A88-48F1979F8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66446" cy="497149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們怎樣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和他的旨意更有確信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藉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他的話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那夜，耶和華吩咐基甸說：「起來，下到米甸營裡去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我已將他們交在你手中。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71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8FAD1B-8B31-4431-84B9-ADA7EA55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15410"/>
            <a:ext cx="8930936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藉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別人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倘若你怕下去，就帶你的僕人普拉下到那營裡去。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你必聽見他們所說的，然後你就有膽量下去攻營。」於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甸帶著僕人普拉下到營旁。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342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226EA2-163D-46A1-96BE-EE810A784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9898"/>
            <a:ext cx="8966446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又要彼此相顧，激發愛心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勵行善。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10:25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你們不可停止聚會，好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像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些停止慣了的人，倒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彼此勸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勉，既知道那日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更當如此。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31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234D99-37C7-4576-9C30-5A4C3D4B4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88776"/>
            <a:ext cx="8939814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馬可福音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耶穌叫了十二個門徒來，差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遣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們兩個兩個地出去，也賜給他們權柄，制伏污鬼；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183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F11D6D-B9D8-4A88-A656-19E325C9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0"/>
            <a:ext cx="8966447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藉環境的印證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基甸到了，就聽見一人將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夢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訴同伴說：「我做了一夢，夢見一個大麥餅滾入米甸營中，到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幕，將帳幕撞倒，帳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幕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轉傾覆了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508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F11D6D-B9D8-4A88-A656-19E325C9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0"/>
            <a:ext cx="8966447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同伴說：「這不是別的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是以色列人約阿施的兒子基甸的刀；神已將米甸和全軍都交在他的手中。」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394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AB9C01-0968-49F8-9EFC-0383B110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5756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藉我們遵從順服神的話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對基甸說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：「我要用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水的三百人拯救你們，將米甸人交在你手中；其餘的人都可以各歸各處去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913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AB9C01-0968-49F8-9EFC-0383B110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5756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7:9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當那夜，耶和華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吩咐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基甸說：「起來，下到米甸營裡去，因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已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將他們交在你手中。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809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8E35D7-47EC-4A78-830A-88B3DF549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75324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我們若遵守他的誡命，就曉得是認識他。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26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314F1B-4EC1-42E2-B719-FF88B23D6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9001958" cy="49803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神很有確信的表現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基甸聽見這夢和夢的講解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敬拜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神，回到以色列營中，說：「起來吧！耶和華已將米甸的軍隊交在你們手中了。」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439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90650F-0E99-41B4-9C5C-509B91D8A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48691" cy="499812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勝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利與試探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使用恩賜，眾人齊心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於是基甸將三百人分作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，把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角和空瓶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交在各人手裡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328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90650F-0E99-41B4-9C5C-509B91D8A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48691" cy="499812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7:18-19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我和跟隨我的人吹角的時候，你們也要在營的四圍吹角，喊叫說：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耶和華和基甸的刀！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』.….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三更之初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換更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的時候，來到營旁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吹角，打破手中的瓶。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976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126100-0A82-4FD1-847A-3664805D9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9898"/>
            <a:ext cx="8966446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耶和華使全營的人用刀互相擊殺，逃到西利拉的伯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哈示他，直逃到靠近他巴的亞伯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米何拉。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以色列人就從拿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弗他利、亞設，和瑪拿西全地聚集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趕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甸人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01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2905FF-468C-4095-A45E-661B887DC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48691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個人榮耀的試探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基甸打發人走遍以法蓮山地，說：「你們下來攻擊米甸人，爭先把守約旦河的渡口，直到伯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巴拉。」於是以法蓮的眾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集，把守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50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2905FF-468C-4095-A45E-661B887DC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48691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7:25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捉住了米甸人的兩個首領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；將俄立殺在俄立磐石上，將西伊伯殺在西伊伯酒醡那裡；又追趕米甸人，將俄立和西伊伯的首級帶過約旦河，到基甸那裡。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605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30BB35-921F-4BA9-BAD3-DB4EA578F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66447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8:1-2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以法蓮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說：「你去與米甸人爭戰，沒有招我們同去，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」他們就與基甸大大地爭吵。基甸說：「我所行的豈能比你們所行的呢？以法蓮拾取剩下的葡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強過亞比以謝所摘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萄嗎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6002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30BB35-921F-4BA9-BAD3-DB4EA578F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66447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神已將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兩個首領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交在你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中；我所行的豈能比你們所行的呢？」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以法蓮人的怒氣就消了。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86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8B9DCF-FE4A-486B-BA4F-081E6E93B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8037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神的救恩與使用我們也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了他自己得榮耀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（以弗所書）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1:5-6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因愛我們，就按著自己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旨所喜悅的，預定我們藉著耶穌基督得兒子的名分，	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他榮耀的恩典得著稱讚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2394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8B9DCF-FE4A-486B-BA4F-081E6E93B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2:7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要將他極豐富的恩典，就是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基督耶穌裡向我們所施的恩慈，顯明給後來的世代看。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931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8B2151-48F7-466F-AE32-21EEBEC25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84202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神使用基甸也是為了他的榮耀：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甸說：「主啊，我有何能拯救以色列人呢？我家在瑪拿西支派中是至貧窮的。我在我父家是至微小的。」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2676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8B2151-48F7-466F-AE32-21EEBEC25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84202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7:7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耶和華對基甸說：「我要用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水的三百人拯救你們，將米甸人交在你手中；其餘的人都可以各歸各處去。」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909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C82C7E-AE7A-44B8-B9C0-4532F75BB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57569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腓立比書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事不可結黨，不可貪圖虛浮的榮耀；只要存心謙卑，各人看別人比自己強。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2:4-5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人不要單顧自己的事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要顧別人的事。你們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當以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督耶穌的心為心：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44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2583</Words>
  <Application>Microsoft Office PowerPoint</Application>
  <PresentationFormat>On-screen Show (16:9)</PresentationFormat>
  <Paragraphs>144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黑暗中的救贖-6: 基甸 (C)</vt:lpstr>
      <vt:lpstr>經文：士7:9-8:3   (基甸的得勝與試探)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黑暗中的救贖-3: 底波拉與巴拉</dc:title>
  <dc:creator>Jay Huang</dc:creator>
  <cp:lastModifiedBy>TVCBC</cp:lastModifiedBy>
  <cp:revision>20</cp:revision>
  <dcterms:created xsi:type="dcterms:W3CDTF">2017-10-11T21:28:31Z</dcterms:created>
  <dcterms:modified xsi:type="dcterms:W3CDTF">2018-02-01T22:50:56Z</dcterms:modified>
</cp:coreProperties>
</file>