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6" r:id="rId3"/>
    <p:sldId id="328" r:id="rId4"/>
    <p:sldId id="303" r:id="rId5"/>
    <p:sldId id="305" r:id="rId6"/>
    <p:sldId id="329" r:id="rId7"/>
    <p:sldId id="257" r:id="rId8"/>
    <p:sldId id="354" r:id="rId9"/>
    <p:sldId id="289" r:id="rId10"/>
    <p:sldId id="322" r:id="rId11"/>
    <p:sldId id="290" r:id="rId12"/>
    <p:sldId id="355" r:id="rId13"/>
    <p:sldId id="323" r:id="rId14"/>
    <p:sldId id="291" r:id="rId15"/>
    <p:sldId id="292" r:id="rId16"/>
    <p:sldId id="293" r:id="rId17"/>
    <p:sldId id="294" r:id="rId18"/>
    <p:sldId id="356" r:id="rId19"/>
    <p:sldId id="295" r:id="rId20"/>
    <p:sldId id="357" r:id="rId21"/>
    <p:sldId id="324" r:id="rId22"/>
    <p:sldId id="325" r:id="rId23"/>
    <p:sldId id="358" r:id="rId24"/>
    <p:sldId id="314" r:id="rId25"/>
    <p:sldId id="359" r:id="rId26"/>
    <p:sldId id="330" r:id="rId27"/>
    <p:sldId id="360" r:id="rId28"/>
    <p:sldId id="334" r:id="rId29"/>
    <p:sldId id="332" r:id="rId30"/>
    <p:sldId id="335" r:id="rId31"/>
    <p:sldId id="336" r:id="rId32"/>
    <p:sldId id="333" r:id="rId33"/>
    <p:sldId id="361" r:id="rId34"/>
    <p:sldId id="339" r:id="rId35"/>
    <p:sldId id="340" r:id="rId36"/>
    <p:sldId id="342" r:id="rId37"/>
    <p:sldId id="343" r:id="rId38"/>
    <p:sldId id="349" r:id="rId39"/>
    <p:sldId id="341" r:id="rId40"/>
    <p:sldId id="362" r:id="rId41"/>
    <p:sldId id="344" r:id="rId42"/>
    <p:sldId id="363" r:id="rId43"/>
    <p:sldId id="345" r:id="rId44"/>
    <p:sldId id="346" r:id="rId45"/>
    <p:sldId id="347" r:id="rId46"/>
    <p:sldId id="364" r:id="rId47"/>
    <p:sldId id="350" r:id="rId48"/>
    <p:sldId id="351" r:id="rId49"/>
    <p:sldId id="353" r:id="rId5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229" autoAdjust="0"/>
  </p:normalViewPr>
  <p:slideViewPr>
    <p:cSldViewPr snapToGrid="0">
      <p:cViewPr varScale="1">
        <p:scale>
          <a:sx n="107" d="100"/>
          <a:sy n="107" d="100"/>
        </p:scale>
        <p:origin x="-102" y="-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3618403E-BF7A-4313-9D67-AA9FF481D662}"/>
    <pc:docChg chg="modSld">
      <pc:chgData name="Jiasong Huang" userId="15496fe7-5392-414e-8083-e82aa8fdc3bc" providerId="ADAL" clId="{3618403E-BF7A-4313-9D67-AA9FF481D662}" dt="2018-01-11T06:54:02.139" v="124" actId="20577"/>
      <pc:docMkLst>
        <pc:docMk/>
      </pc:docMkLst>
      <pc:sldChg chg="modSp">
        <pc:chgData name="Jiasong Huang" userId="15496fe7-5392-414e-8083-e82aa8fdc3bc" providerId="ADAL" clId="{3618403E-BF7A-4313-9D67-AA9FF481D662}" dt="2018-01-11T06:54:02.139" v="124" actId="20577"/>
        <pc:sldMkLst>
          <pc:docMk/>
          <pc:sldMk cId="1487821450" sldId="353"/>
        </pc:sldMkLst>
        <pc:spChg chg="mod">
          <ac:chgData name="Jiasong Huang" userId="15496fe7-5392-414e-8083-e82aa8fdc3bc" providerId="ADAL" clId="{3618403E-BF7A-4313-9D67-AA9FF481D662}" dt="2018-01-11T06:54:02.139" v="124" actId="20577"/>
          <ac:spMkLst>
            <pc:docMk/>
            <pc:sldMk cId="1487821450" sldId="353"/>
            <ac:spMk id="3" creationId="{D3A89579-81AB-4C90-85E2-5DA396C0479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A6765D-E29E-4EBD-B2A5-9629FEF46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8D23E92-DCB5-4CF1-8564-477E062B9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66163C-59B6-43A2-BA3D-E00EEBF4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29A2C6-AF21-47E7-9670-8FAD4C94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F7511D-CADC-48D4-A0FA-C6FA39FB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6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A189D7-62EE-4EF6-B163-B537ADF0C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B0E424-8342-4F9D-BCEF-61163BCE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EA61B-8F4A-4242-BDD5-E2D5DB8F2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938D72-DD20-4689-84F8-CFA7998A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F662A7-B642-4FF9-B271-7B4D025C2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3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566BC6-D36E-4D88-8F04-B637F6799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1AB3B41-C18E-4617-AFB4-F317FF3DB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152653-1DB2-4877-ADAC-C9F3BBD3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A51786-3C78-4758-91D0-21076652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107E22-8B00-4A47-BDE0-931EF742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2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9DE7D8-D513-47C4-859E-ECCC27C5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C698AC-A58C-428B-9A51-EFDEFBFDC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8E07DB0-0E21-4260-9E7B-187E5A576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422EFB-BA33-4ED1-9B6C-4B1D7C51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671DC8-2283-4DBC-B2BF-5A1A6FE3B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0EEAE9-3C37-4A20-B63A-8BF08A83C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5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3A60AC-8F48-40E7-9B4A-07E3AB1EA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8F5DDA5-0B67-457D-8FEE-669D91528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2C1762-D63B-4977-BFBF-571E9C281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F17F115-4528-45B5-ACC6-03F534261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F50D682-32BF-4DA2-858F-EF860A929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7E517A4-5347-4A05-93DF-7F203ECE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FF08676-CB05-44E9-9010-438F66CD1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2F6B7CE-9F1C-4887-A918-7489BE6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5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47C34B-4ED1-45FC-A0A8-E5623F96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7683CF0-D1C0-4E67-A55C-0528B22B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5C3FE0F-D898-45B7-BA19-8218EF05F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3E15FA5-E559-459A-86C8-3B404EA15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5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C04BA29-A302-4903-BB8F-C615222C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3CA6C7F-DBDF-47FA-A8A6-6497B818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DAE20C3-CEC5-471F-B40E-FE27FAC64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868C99-F910-4255-9C28-FE9AA24C9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983948-605D-4528-A111-F04D1E051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5E7A16B-CEED-4710-9631-FA10A00CB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322DBA-4028-42BE-AEF3-5A4834BEF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40E4CBE-25D5-497C-A44B-04DB92D5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909313D-CC32-4343-B4EE-AB2E800F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06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8671BE-DB28-4E10-BAE0-A9EBCD54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B3ECE12-556D-41CF-A415-0DFA299A5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1500AE-BE70-42DF-B427-0E6A709C5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3EE5D9-366D-46E8-8579-80B4F86B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CCC316-C188-4BA2-A5D0-FD1290D6E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D4EED-2AD4-4965-9B8A-D5B9D265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6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7E7DFC-CD14-44E9-9458-F7CFFD26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282EA7-5E18-4A8B-A712-A61D15E06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A4F420-8CAA-4DB5-9F0C-FB7E9130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1A071A-D9AA-48D6-A5F9-82984E52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D528D7-BD80-4E56-AB25-00B7E6E0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9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9813B93-24E9-4542-A825-188E1AFD8D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7B84FAA-E776-4EF9-9916-606BBAFDF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423F40-8313-4252-A4BE-08DEDB07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8DC177-AD14-4D78-AAC8-9AA0FBDE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275FF1-3698-42A3-888D-EF2CAD7B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75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BD27DFC-DF3D-4E89-9440-88B77F3D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8BC3B7-3B90-4E63-BD03-13CE2731D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FE6CC1-1696-47BC-A41A-EFDB4C3A7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2F28A-DF99-42DB-9685-EA48D1371F02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87F7DC-5BC6-43A0-A8E5-504420F7C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6036B9-2266-4432-A7FF-3CEAF0DAB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EBACE-9052-425D-9758-B49DA751E1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68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066274-8490-4FAB-8126-00C1079E1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123" y="417250"/>
            <a:ext cx="7406196" cy="2303998"/>
          </a:xfrm>
        </p:spPr>
        <p:txBody>
          <a:bodyPr>
            <a:no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黑暗中的救贖</a:t>
            </a:r>
            <a: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-5:</a:t>
            </a:r>
            <a:b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 </a:t>
            </a:r>
            <a:r>
              <a:rPr lang="en-US" altLang="zh-TW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(B)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25A3B45-5DDE-45EB-89FA-F9D948287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7490" y="2976735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524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45C38C-8721-4796-A78B-31526854A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39813" cy="49714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師時代是神子民的黑暗時代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(1390-1050BC)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使用士師拯救以色列脫離外邦人壓迫的痛苦。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6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670A62-5A2C-4B38-A255-73122730D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106532"/>
            <a:ext cx="8913181" cy="49359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基甸是第五位士師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前有俄陀聶、以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、珊迦、底波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拉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基甸時代以色列的壓迫者主要是米甸人。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825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490EA9DA-2C26-4BC9-AA13-895AE7F7D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0989" y="113492"/>
            <a:ext cx="3643077" cy="495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2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58B59F-0719-4C96-A5A0-D0A3B3C0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97654"/>
            <a:ext cx="8948692" cy="4935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米甸的蒙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召讓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我們看到一些神的原則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講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*神用他的話叫我們悔改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*神的恩典大過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的聖潔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*神可以使用我們卑微的人</a:t>
            </a:r>
          </a:p>
          <a:p>
            <a:pPr marL="0" indent="0"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11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599EAB-73BB-46FD-A6A7-B80FAB09E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75324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基甸說：「主啊，我有何能拯救以色列人呢？我家在瑪拿西支派中是至貧窮的。我在我父家是至微小的。」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耶和華對他說：「我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同在，你就必擊打米甸人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擊打一人一樣。」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545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143185-7532-4D53-89E3-056CFB6C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4" y="69658"/>
            <a:ext cx="8966446" cy="862497"/>
          </a:xfrm>
        </p:spPr>
        <p:txBody>
          <a:bodyPr>
            <a:no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文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6:25-7:8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神怎樣預備基甸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66C06F-CD9D-435B-B5C7-3E32645BA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41032"/>
            <a:ext cx="8966446" cy="411923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那夜，耶和華吩咐基甸說：「你取你父親的牛來，就是那七歲的第二隻牛，並拆毀你父親為巴力所築的壇，砍下壇旁的木偶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68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66C06F-CD9D-435B-B5C7-3E32645BA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15410"/>
            <a:ext cx="8966446" cy="494486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6:26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這磐石上整整齊齊地為耶和華─你的神築一座壇，將第二隻牛獻為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祭，用你所砍下的木偶作柴。」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039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A902ED-1A21-4976-B23D-157E2BC8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15410"/>
            <a:ext cx="8966447" cy="49359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甸就從他僕人中挑了十個人，照著耶和華吩咐他的行了。他因怕父家和本城的人，不敢在白晝行這事，就在夜間行了。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裡的人清早起來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力的壇拆毀，壇旁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的木偶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下，第二隻牛獻在新築的壇上，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660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DA63FD-1B20-4111-AF8E-37C60E482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75324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彼此說：「這事是誰做的呢？」他們訪查之後，就說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這是約阿施的兒子基甸做的。」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裡的人對約阿施說：「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兒子交出來，好治死他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為他拆毀了巴力的壇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下壇旁的木偶。」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378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E61F85-FF96-4F34-8313-D5FD0285C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88776"/>
            <a:ext cx="8939813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阿施回答站著攻擊他的眾人說：「你們是為巴力爭論嗎？你們要救他嗎？誰為他爭論，趁早將誰治死！巴力若果是神，有人拆毀他的壇，讓他為自己爭論吧！」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388711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E61F85-FF96-4F34-8313-D5FD0285C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88776"/>
            <a:ext cx="8939813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以當日人稱基甸為耶路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力，意思說：「他拆毀巴力的壇，讓巴力與他爭論。」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798444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68531A-CC63-413F-AAE5-FFEAD96FE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15410"/>
            <a:ext cx="8957569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時，米甸人、亞瑪力人，和東方人都聚集過河，在耶斯列平原安營。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和華的靈降在基甸身上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就吹角；亞比以謝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族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聚集跟隨他。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490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320241-6BD9-4430-80EF-5095C7BF2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84202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打發人走遍瑪拿西地，瑪拿西人也聚集跟隨他；又打發人去見亞設人、西布倫人、拿弗他利人，他們也都出來與他們會合。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甸對神說：「你若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果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著所說的話，藉我手拯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色列人，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33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7B7A30-957D-4039-A3EF-CFC03DDC4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24287"/>
            <a:ext cx="8922058" cy="49182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就把一團羊毛放在禾場上：若單是羊毛上有露水，別的地方都是乾的，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我就知道你必照著所說的話，藉我手拯救以色列人。」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日早晨基甸起來，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然是這樣；將羊毛擠一擠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羊毛中擰出滿盆的露水來。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4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53B7EE-556B-487F-97A8-A1FDAE251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97654"/>
            <a:ext cx="8939814" cy="49359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甸又對神說：「求你不要向我發怒，我再說這一次：讓我將羊毛再試一次。但願羊毛是乾的，別的地方都有露水。」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6:40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夜神也如此行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羊毛上是乾的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的地方都有露水。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884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7668A5-DCF3-4588-B249-57EA3D305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5" y="106532"/>
            <a:ext cx="9046346" cy="494486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巴力就是基甸，他和一切跟隨的人早晨起來，在哈律泉旁安營。米甸營在他們北邊的平原，靠近摩利岡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94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7668A5-DCF3-4588-B249-57EA3D305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5" y="106532"/>
            <a:ext cx="9046346" cy="494486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和華對基甸說：「跟隨你的人過多，我不能將米甸人交在他們手中，免得以色列人向我誇大，說：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是我們自己的手救了我們</a:t>
            </a:r>
            <a:r>
              <a:rPr lang="zh-TW" altLang="en-US" dirty="0">
                <a:solidFill>
                  <a:schemeClr val="bg1"/>
                </a:solidFill>
              </a:rPr>
              <a:t>。</a:t>
            </a:r>
            <a:r>
              <a:rPr lang="en-US" altLang="zh-TW" sz="4400" dirty="0">
                <a:solidFill>
                  <a:schemeClr val="bg1"/>
                </a:solidFill>
              </a:rPr>
              <a:t>』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90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D37938-B0D1-4DB7-93EC-4235CC6F2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15410"/>
            <a:ext cx="8948691" cy="49359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在你要向這些人宣告說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懼怕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膽怯的，可以離開基列山回去。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」於是有二萬二千人回去，只剩下一萬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90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D37938-B0D1-4DB7-93EC-4235CC6F2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15410"/>
            <a:ext cx="8948691" cy="49359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和華對基甸說：「人還是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過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；你要帶他們下到水旁，我好在那裡為你試試他們。我指點誰說：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這人可以同你去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，他就可以同你去；我指點誰說：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可同你去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，他就不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你去。」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043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F0243A-03C8-4D1A-A842-B7092BB1E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24287"/>
            <a:ext cx="8930936" cy="49093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甸就帶他們下到水旁。耶和華對基甸說：「凡用舌頭舔水，像狗舔的，要使他單站在一處；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凡跪下喝水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的，也要使他單站在一處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是用手捧著舔水的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百人，其餘的都跪下喝水。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657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2849B8-A86B-433D-B968-431F102F1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75324" cy="492710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和華對基甸說：「我要用這舔水的三百人拯救你們，將米甸人交在你手中；其餘的人都可以各歸各處去。」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548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2849B8-A86B-433D-B968-431F102F1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75324" cy="492710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三百人就帶著食物和角；其餘的以色列人，基甸都打發他們各歸各的帳棚，只留下這三百人。米甸營在他下邊的平原裡。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920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51FF5F-10AA-4FC2-9E1D-05D3DE511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33165"/>
            <a:ext cx="8913181" cy="49093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和華吩咐基甸築壇獻祭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那夜，耶和華吩咐基甸說：「你取你父親的牛來，就是那七歲的第二隻牛，並拆毀你父親為巴力所築的壇，砍下壇旁的木偶，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87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51FF5F-10AA-4FC2-9E1D-05D3DE511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33165"/>
            <a:ext cx="8913181" cy="49093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這磐石上整整齊齊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耶和華築一座壇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，將第二隻牛獻為</a:t>
            </a:r>
            <a:r>
              <a:rPr lang="zh-TW" altLang="en-US" sz="4400" u="sng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燔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，用你所砍下的木偶作柴。」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452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664589-11D4-4E14-8C7F-3B97EF116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75324" cy="494486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[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12:1-2]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所以，弟兄們，我以神的慈悲勸你們，將身體獻上，當作活祭，是聖潔的，是神所喜悅的；你們如此事奉乃是理所當然的。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428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664589-11D4-4E14-8C7F-3B97EF116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75324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要效法這個世界，只要心意更新而變化，叫你們察驗何為　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的善良、純全、可喜悅的旨意。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3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[WJJS=What Would Jesus Say?]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059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B6674D-6C49-4347-BD37-FD99BD2E4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06532"/>
            <a:ext cx="8966447" cy="491822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史溫道牧師 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Charles Swindoll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神的好僕人對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的帶領敏銳，總是保持做或說神要求的事。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89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07435A-A527-479B-B54A-01E62BB2F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6" y="0"/>
            <a:ext cx="8948691" cy="51435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6:27-30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著耶和華吩咐他的行了。他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因怕父家和本城的人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，不敢在白晝行這事，就在夜間行了。城裡的人清早起來，見巴力的壇拆毀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，就彼此說：「這事是誰做的呢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？」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約阿施說：「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兒子交出來，好治死他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為他拆毀了巴力的壇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525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39E090-D393-44F6-8337-B681CCF59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24286"/>
            <a:ext cx="8975324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阿施回答站著攻擊他的眾人說：「你們是為巴力爭論嗎？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巴力若果是神，有人拆毀他的壇，讓他為自己爭論吧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以當日人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稱基甸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endParaRPr lang="en-US" altLang="zh-TW" sz="4400" u="sng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，意思說：「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毀巴力的壇，讓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巴力與他爭論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426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115D53-1427-471C-BC9E-933AFFAD4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79898"/>
            <a:ext cx="8948692" cy="49803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原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則一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：</a:t>
            </a:r>
            <a:endParaRPr lang="en-US" altLang="zh-TW" sz="48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主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的門徒應把耶穌當生命的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主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50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A2644A-A3A7-4493-8F27-D61B8E904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48691" cy="495374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甸求主加添信心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6:33-34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那時，米甸人、亞瑪力人，和東方人都聚集過河，在耶斯列平原安營。耶和華的靈降在基甸身上，他就吹角；亞比以謝族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集跟隨他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101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A2644A-A3A7-4493-8F27-D61B8E904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48691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打發人走遍瑪拿西地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又打發人去見亞設人、西布倫人、拿弗他利人，他們也都出來與他們會合。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173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xmlns="" id="{4C335493-CD91-457B-ACB8-B58C23CB7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471" y="62144"/>
            <a:ext cx="3894319" cy="502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3681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682F3C-42CF-4631-B92F-9264840C3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06532"/>
            <a:ext cx="8922058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6:36-38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基甸對神說：「你若果照著所說的話，藉我手拯救以色列人，我就把一團羊毛放在禾場上：若單是羊毛上有露水，別的地方都是乾的，我就知道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en-US" altLang="zh-TW" sz="18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救以色列人。」次日早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晨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甸起來，見果然是這樣；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177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863E4D-9D2B-4CF8-9377-339C75DCD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24286"/>
            <a:ext cx="8948692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甸又對神說：「求你不要向我發怒，我再說這一次：讓我將羊毛再試一次。但願羊毛是乾的，別的地方都有露水。」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6:40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夜神也如此行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羊毛上是乾的，別的地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方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有露水。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633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756AEE-1F6E-4B80-9667-AD9280EDB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24286"/>
            <a:ext cx="8913181" cy="49448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原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則二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：</a:t>
            </a:r>
            <a:endParaRPr lang="en-US" altLang="zh-TW" sz="48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主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的門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徒</a:t>
            </a:r>
            <a:endParaRPr lang="en-US" altLang="zh-TW" sz="48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應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求主增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加信心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，靠</a:t>
            </a:r>
            <a:r>
              <a:rPr lang="zh-TW" altLang="en-US" sz="48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</a:rPr>
              <a:t>祂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爭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戰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824761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F2104B-2D7E-4AFB-A2A4-4238A41D6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06532"/>
            <a:ext cx="8930936" cy="490935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馬可福音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9:23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耶穌對他說：「你若能信，在信的人，凡事都能。」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9:24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子的父親立時喊著說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我信！但我信不足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主幫助。」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445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EDB056-9AA6-4D02-B247-28AC290CF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15410"/>
            <a:ext cx="8966446" cy="4935984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要基甸的軍隊小一點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巴力就是基甸，他和一切跟隨的人早晨起來，在哈律泉旁安營。米甸營在他們北邊的平原，靠近摩利岡。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976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EDB056-9AA6-4D02-B247-28AC290CF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15410"/>
            <a:ext cx="8966446" cy="49359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和華對基甸說：「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跟隨你的人過多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，我不能將米甸人交在他們手中，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免得以色列人向我誇大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是我們自己的手救了我們。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8409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24AD3A-ABC9-4152-A3F2-621A61B9B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1021"/>
            <a:ext cx="8966447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在你要向這些人宣告說：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懼怕膽怯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的，可以離開基列山回去。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」於是有二萬二千人回去，只剩下一萬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9085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24AD3A-ABC9-4152-A3F2-621A61B9B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1021"/>
            <a:ext cx="8966447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和華對基甸說：「人還是過多；你要帶他們下到水旁，我好在那裡為你試試他們。我指點誰說：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這人可以同你去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，他就可以同你去；我指點誰說：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這人不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，他就不可同你去。」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6893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3AE31A-DC83-49A7-A43F-26FE8EAED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75324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甸就帶他們下到水旁。耶和華對基甸說：「凡用舌頭舔水，像狗舔的，要使他單站在一處；凡跪下喝水的，也要使他單站在一處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是用手捧著舔水的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百人，其餘的都跪下喝水。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756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8123C1-B46F-485B-9FD8-D15E1A4BA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57569" cy="49448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原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則三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：</a:t>
            </a:r>
            <a:endParaRPr lang="en-US" altLang="zh-TW" sz="48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的榮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耀</a:t>
            </a:r>
            <a:endParaRPr lang="en-US" altLang="zh-TW" sz="48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在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人的軟弱上顯得更完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全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157226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61639A-7FFE-4FE8-8900-4F792D55A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66446" cy="495374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哥林多後書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12:7-9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羅的經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驗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又恐怕我因所得的啟示甚大，就過於自高，所以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有一根刺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加在我肉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，免得我過於自高。為這事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三次求過主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這刺離開我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811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61639A-7FFE-4FE8-8900-4F792D55A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66446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對我說：「我的恩典夠你用的，因為我的能力是在人的軟弱上顯得完全。」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所以，我更喜歡誇自己的軟弱，好叫基督的能力覆庇我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599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538752-DCCF-4096-A3AC-23D0CB3FD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8984202" cy="496261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哥林多後書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弟兄們，我們不要你們不曉得，我們從前在亞細亞遭遇苦難，被壓太重，力不能勝，甚至連活命的指望都絕了；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自己心裡也斷定是必死的，叫我們不靠自己，只靠叫死人復活的神。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1244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4F5751-3F3D-4022-8407-9B0F1CF63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93080" cy="49448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其實我們得救與成長都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是</a:t>
            </a:r>
            <a:endParaRPr lang="en-US" altLang="zh-TW" sz="48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因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為我們的軟弱而成就的。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9874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A89579-81AB-4C90-85E2-5DA396C04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15410"/>
            <a:ext cx="8948691" cy="493598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應用思考問題：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有甚麼偶像要求我向他獻祭？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生活中我有那些方面需要求神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       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對耶穌更有信心？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我是否有過在軟弱中經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歷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因而更讚美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821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2785</Words>
  <Application>Microsoft Office PowerPoint</Application>
  <PresentationFormat>On-screen Show (16:9)</PresentationFormat>
  <Paragraphs>130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黑暗中的救贖-5: 基甸 (B)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經文:士6:25-7:8 (神怎樣預備基甸)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黑暗中的救贖-3: 底波拉與巴拉</dc:title>
  <dc:creator>Jay Huang</dc:creator>
  <cp:lastModifiedBy>TVCBC</cp:lastModifiedBy>
  <cp:revision>13</cp:revision>
  <dcterms:created xsi:type="dcterms:W3CDTF">2017-10-11T21:28:31Z</dcterms:created>
  <dcterms:modified xsi:type="dcterms:W3CDTF">2018-01-11T18:03:49Z</dcterms:modified>
</cp:coreProperties>
</file>