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4" r:id="rId14"/>
    <p:sldId id="275" r:id="rId15"/>
    <p:sldId id="268" r:id="rId16"/>
    <p:sldId id="269" r:id="rId17"/>
    <p:sldId id="270" r:id="rId18"/>
    <p:sldId id="271" r:id="rId19"/>
    <p:sldId id="277" r:id="rId20"/>
    <p:sldId id="279" r:id="rId21"/>
    <p:sldId id="278" r:id="rId22"/>
    <p:sldId id="272" r:id="rId23"/>
    <p:sldId id="273" r:id="rId24"/>
    <p:sldId id="280" r:id="rId25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96" y="-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759899-AA4B-45A3-8CFB-3126487E9E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2AD7DA3-4598-4E26-96D9-9B0D284170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10AA4E1-8CDC-4254-AA25-B72DC2EB7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1432EE4-A777-4512-B091-8A7218598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CDECC1B-E955-45BB-B97C-F5B897C24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60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DB3CC1-74EE-402E-917B-047CA9CD5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96073AF-53C9-4F11-B7E0-C1B37F42A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C4B797A-DB0D-4FF2-9390-4C90D0584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0C46CD-F6BF-4F63-A4A6-68F43E9B7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7F13CC1-B6DA-4D2F-A43A-36CB5703E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27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20654E-2570-4BB4-B586-DFDD114C9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4C11061-2860-44E8-8E47-F9DC4459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FF81B7E-46C8-4DE8-81DE-B97804AF6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BF36A3-FA78-474E-8971-32D0CF0D0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799E84-7295-49E7-BB40-674BC75AB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344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EB4D2E-C179-48CD-B6C5-E8A4AD686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DA62A0-15D2-4CA0-938B-CF6F779DB6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B06622-AB16-49FE-B23F-2741AACA0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1C8407E-CC85-4EE0-AF1F-B9421D355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F6BFC9A-54B3-4AD2-BCAD-35DA69F94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6F1011E-D407-4475-899E-A25D0C3C4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2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24FF7C-025A-4144-BA11-B789FEC12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C20F66F-FF2D-458F-B5CC-7B1C054BE9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9724810-19E3-47BA-861E-13FBF16DC3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C9ECE9F-263A-44FD-84A7-FB6E51AEC5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C430C49-8179-480E-B936-85A29C3043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5923DC4-1185-467B-AAB1-D7ABF7E0E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3385D0C-EF18-477C-9550-1961EDB71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BDFEE9A-863B-4352-8240-34E282D5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65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8B698E-863F-45FE-8D23-91FFC8238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EE2488B-82CF-4A48-BE52-207F1C263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64FD592-F1CF-407D-B1CA-51C9BEA3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BD9A584-C5A7-4E68-BA71-9E936D245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33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C899A04-9C36-452C-97A0-B2011444E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579906F-144A-449C-8189-FDFE6CC32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71B695C-37C1-40D6-967B-9DFC2F2A4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588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A7B99F-EB01-4E80-B865-60A7BC033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213C7E-C2C0-40F1-BD5D-BCA34BCD2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D1FC41B-CFBA-45D9-B33D-AAE3686A0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BEA66AA-F98D-4304-B888-3A9FEA07D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2A28899-C457-4140-88F5-46C3B42F8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D98E4EA-AC4C-4E34-BEBA-21D3B6EC0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79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3FF271-811B-4E2F-A528-05E818A0E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01D071E-5112-4839-BC59-5838EE71E0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477CAD4-620E-4333-95F7-C33898705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8F59401-4212-40FC-BD0F-6213AA28A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831D5E4-01C2-4127-BF4C-CAF647ABC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FB57502-8EC8-493D-8865-5486ABDEF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43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D95516-79AC-4A5A-A39F-3E56BFCCB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76790EA-4B88-46A1-ACFC-C14DC0B608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0D5F4E4-73FE-48C5-88CA-A2F65FD51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8083573-061A-421E-AAE6-5645A5E1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1D3BE25-A768-4892-B6E1-2B39F0C22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274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A278357-53F2-4A5A-B2DF-37F5825FBD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25F868C-0840-48C8-883C-934D1650CF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C7CAD6E-58FB-499D-B9EB-3F329CD81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CF71-680D-4E7D-9CDC-012ACEE79F56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B7C7709-88F2-4891-844C-1FD1C021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5728455-6982-4573-947C-CF436E87C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03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63EFDF5-26F7-4653-8919-652E629E4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177CB74-B5A3-4F43-B8E6-398B97829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C2AF05E-C12A-4DDF-A754-0801423AC9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3CF71-680D-4E7D-9CDC-012ACEE79F56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A8432C-80A3-4685-9041-82E0A58526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1AAE00-DD8A-4855-931D-844AE90434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07E47-4F07-4480-AAE7-10EBBB262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04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142FBE-DA27-4572-8F55-EA5C5EF947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122" y="628708"/>
            <a:ext cx="6858000" cy="1652853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面對新的一年</a:t>
            </a:r>
            <a:endParaRPr lang="en-US" sz="8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C225456-A139-4020-B25E-42C5C0C1B8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748" y="2927160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6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37296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202225-3936-4398-A8B9-B31D836E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41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經文：詩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54595A-B793-48CF-9D8F-0655EA4EF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23278"/>
            <a:ext cx="9001957" cy="392393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90:1-2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主啊，你世世代代作我們的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居所。諸山未曾生出，地與世界你未曾造成，從亙古到永遠，你是神。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你使人歸於塵土，說：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你們世人要歸回。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135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9BB28D0-35A2-4191-8BCF-1634F0E3C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6"/>
            <a:ext cx="8984202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90:4-5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在你看來，千年如已過的昨日，又如夜間的一更。你叫他們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如水沖去；他們如睡一覺。早晨，他們如生長的草，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早晨發芽生長，晚上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割下枯乾。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736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D91F06-8A96-45D5-B103-0B0163EE6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84202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我們因你的怒氣而消滅，因你的忿怒而驚惶。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你將我們的罪孽擺在你面前，將我們的隱惡擺在你面光之中。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77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B78B5A1-FA15-4E0B-A6A2-0863C6DF9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66446" cy="494486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我們經過的日子都在你震怒之下；我們度盡的年歲好像一聲歎息。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90:10	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我們一生的年日是七十歲，若是強壯可到八十歲；但其中所矜誇的不過是勞苦愁煩，轉眼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成空，我們便如飛而去。	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454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C4E2F8-6835-4843-AD17-CCE6FA410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0"/>
            <a:ext cx="8993080" cy="49981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90:11	-12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誰曉得你怒氣的權勢？誰按著你該受的敬畏曉得你的忿怒呢？求你指教我們怎樣數算自己的日子，好叫我們得著智慧的心。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90:13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耶和華啊，我們要等到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幾時呢？求你轉回，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為你的僕人後悔。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657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3EF33F-D14D-41A4-A574-AEEB61044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9064101" cy="496261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90:14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求你使我們早早飽得你的慈愛，好叫我們一生一世歡呼喜樂。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90:15	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求你照著你使我們受苦的日子，和我們遭難的年歲，叫我們喜樂。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331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335F582-4B58-4D5D-A50B-889E6C161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97654"/>
            <a:ext cx="9001958" cy="496261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90:16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願你的作為向你僕人顯現；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願你的榮耀向他們子孫顯明。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90:17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願主我們神─的榮美歸於我們身上。願你堅立我們手所做的工；我們手所做的工，願你堅立。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178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03E39B-CD75-49FD-ABD3-702297591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0"/>
            <a:ext cx="8948691" cy="498925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背景：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摩西帶領以色列人在西乃曠野漂流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      38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年的所見與禱告。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這個景象也是今天世人的寫照。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351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5A153C-4870-4B1A-9E03-7779F7C72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406" y="105169"/>
            <a:ext cx="7886700" cy="791476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世人的寫照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127050-DE09-44EB-9DC7-18A85B3B6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72356"/>
            <a:ext cx="9001957" cy="4287915"/>
          </a:xfrm>
        </p:spPr>
        <p:txBody>
          <a:bodyPr>
            <a:noAutofit/>
          </a:bodyPr>
          <a:lstStyle/>
          <a:p>
            <a:pPr marL="385763" indent="-385763" algn="ctr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短暫不是永恆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90:1-2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主啊，你世世代代作我們的居所。諸山未曾生出，地與世界你未曾造成，從亙古到永遠，你是神。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90:3 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你使人歸於塵土，說：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你們世人要歸回。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130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057B82-01B0-473F-B40E-2E5C10BC0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88776"/>
            <a:ext cx="9001957" cy="496261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在你看來，千年如已過的昨日，又如夜間的一更。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90:5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你叫他們如水沖去；他們如睡一覺。早晨，他們如生長的草，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早晨發芽生長，晚上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割下枯乾。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350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E39ECA-9216-493D-8DE2-4E9F0EAB4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97654"/>
            <a:ext cx="8984202" cy="495374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人在罪的權勢與神的震怒之下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我們因你的怒氣而消滅，因你的忿怒而驚惶。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你將我們的罪孽擺在你面前，將我們的隱惡擺在你面光之中。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281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0923E6B-A6AF-4B78-B8F9-CC91E9CDB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1020"/>
            <a:ext cx="9001957" cy="498925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羅馬書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因為世人都犯了罪，虧缺了神的榮耀；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因為罪的工價乃是死；惟有神的恩賜，在我們的主基督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耶穌裡，乃是永生。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296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BE5A1A-ED99-4538-B7F6-825069B8D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8966447" cy="498925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約翰福音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3:36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信子的人有永生；不信子的人得不著永生，神的震怒常在他身上。」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271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7717DC9-3098-458F-8965-03AECCBE0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6"/>
            <a:ext cx="8975325" cy="496261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人生苦短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我們經過的日子都在你震怒之下；我們度盡的年歲好像一聲歎息。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90:10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我們一生的年日是七十歲，若是強壯可到八十歲；但其中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所矜誇的不過是勞苦愁煩，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轉眼成空，我們便如飛而去。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202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6DB099B-0094-4C14-8E3E-3DDA62A09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7"/>
            <a:ext cx="8984202" cy="498925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善用每日的時間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90:11	-12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誰曉得你怒氣的權勢？誰按著你該受的敬畏曉得你的忿怒呢？求你指教我們怎樣數算自己的日子，好叫我們得著智慧的心。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90:13	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耶和華啊，我們要等到 幾時呢？求你轉回，為你的僕人後悔。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996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D25BFC-14E9-4F7A-9E8C-239C3CE54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88776"/>
            <a:ext cx="9019712" cy="49714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早飽得神的慈愛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90:14	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求你使我們早早飽得你的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慈愛，好叫我們一生一世歡呼喜樂。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955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3AA97E-4B90-4698-B8FE-880D6DCC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8"/>
            <a:ext cx="9001958" cy="498925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在受苦中喜樂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90:15	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求你照著你使我們受苦的日子，和我們遭難的年歲，叫我們喜樂。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77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614D38-29B2-494B-A9E8-00089359E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6"/>
            <a:ext cx="8966446" cy="4980373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羅馬書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我們又藉著他，因信得進入現在所站的這恩典中，並且歡歡喜喜盼望神的榮耀。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不但如此，就是在患難中      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也是歡歡喜喜的；因為知道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患難生忍耐，</a:t>
            </a:r>
          </a:p>
        </p:txBody>
      </p:sp>
    </p:spTree>
    <p:extLst>
      <p:ext uri="{BB962C8B-B14F-4D97-AF65-F5344CB8AC3E}">
        <p14:creationId xmlns:p14="http://schemas.microsoft.com/office/powerpoint/2010/main" val="1771534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614D38-29B2-494B-A9E8-00089359E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6"/>
            <a:ext cx="8966446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忍耐生老練，老練生盼望；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盼望不至於羞恥，因為所賜給我們的聖靈將神的愛澆灌在我們心裡。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126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593A66-D5FE-4053-9EE2-305C63237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84202" cy="498037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哈巴谷書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雖然無花果樹不發旺，葡萄樹不結果，橄欖樹也不效力，田地不出糧食，圈中絕了羊，棚內也沒有牛；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然而，我要因耶和華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歡欣，因救我的神喜樂。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631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E26DE86-E903-4EC4-A36D-9A6CF0485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8"/>
            <a:ext cx="8975325" cy="497149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四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神堅立我們的工作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90:16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願你的作為向你僕人顯現；願你的榮耀向他們子孫顯明。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90:17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願主我們神─的榮美歸於我們身上。願你堅立我們手所做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的工；我們手所做的工，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願你堅立。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5322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7123FE-C838-4155-8F1E-735042BB2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75324" cy="49714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每日生活要有意義，</a:t>
            </a:r>
            <a:endParaRPr lang="en-US" altLang="zh-TW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我們必需看見</a:t>
            </a:r>
            <a:endParaRPr lang="en-US" altLang="zh-TW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神的工作與榮美並與神同工。</a:t>
            </a: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 algn="ctr">
              <a:buNone/>
            </a:pPr>
            <a:endParaRPr lang="en-US" sz="43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87066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77" y="239697"/>
            <a:ext cx="8948691" cy="4820574"/>
          </a:xfrm>
        </p:spPr>
        <p:txBody>
          <a:bodyPr/>
          <a:lstStyle/>
          <a:p>
            <a:pPr marL="0" indent="0" algn="ctr">
              <a:buNone/>
            </a:pP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altLang="zh-TW" sz="5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2018</a:t>
            </a:r>
            <a:r>
              <a:rPr lang="zh-TW" altLang="en-US" sz="5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年教會主</a:t>
            </a:r>
            <a:r>
              <a:rPr lang="zh-TW" altLang="en-US" sz="5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題</a:t>
            </a:r>
            <a:endParaRPr lang="en-US" altLang="zh-TW" sz="5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5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同心事奉、竭力傳揚</a:t>
            </a:r>
            <a:endParaRPr lang="en-US" sz="5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444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860</Words>
  <Application>Microsoft Office PowerPoint</Application>
  <PresentationFormat>On-screen Show (16:9)</PresentationFormat>
  <Paragraphs>81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面對新的一年</vt:lpstr>
      <vt:lpstr>經文：詩90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世人的寫照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面對新的一年</dc:title>
  <dc:creator>Jiasong Huang</dc:creator>
  <cp:lastModifiedBy>TVCBC</cp:lastModifiedBy>
  <cp:revision>12</cp:revision>
  <dcterms:created xsi:type="dcterms:W3CDTF">2017-12-26T18:18:28Z</dcterms:created>
  <dcterms:modified xsi:type="dcterms:W3CDTF">2018-01-04T00:07:22Z</dcterms:modified>
</cp:coreProperties>
</file>