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58" r:id="rId9"/>
    <p:sldId id="264" r:id="rId10"/>
    <p:sldId id="265" r:id="rId11"/>
    <p:sldId id="266" r:id="rId12"/>
    <p:sldId id="277" r:id="rId13"/>
    <p:sldId id="267" r:id="rId14"/>
    <p:sldId id="268" r:id="rId15"/>
    <p:sldId id="278" r:id="rId16"/>
    <p:sldId id="269" r:id="rId17"/>
    <p:sldId id="279" r:id="rId18"/>
    <p:sldId id="270" r:id="rId19"/>
    <p:sldId id="271" r:id="rId20"/>
    <p:sldId id="280" r:id="rId21"/>
    <p:sldId id="272" r:id="rId22"/>
    <p:sldId id="273" r:id="rId23"/>
    <p:sldId id="274" r:id="rId24"/>
    <p:sldId id="275" r:id="rId25"/>
    <p:sldId id="276" r:id="rId26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78" y="-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EB934C1F-9E33-4F0C-8BC5-DC3B14D449BB}"/>
    <pc:docChg chg="undo custSel addSld delSld modSld sldOrd">
      <pc:chgData name="Jiasong Huang" userId="15496fe7-5392-414e-8083-e82aa8fdc3bc" providerId="ADAL" clId="{EB934C1F-9E33-4F0C-8BC5-DC3B14D449BB}" dt="2017-12-20T18:36:35.185" v="2163"/>
      <pc:docMkLst>
        <pc:docMk/>
      </pc:docMkLst>
      <pc:sldChg chg="modSp">
        <pc:chgData name="Jiasong Huang" userId="15496fe7-5392-414e-8083-e82aa8fdc3bc" providerId="ADAL" clId="{EB934C1F-9E33-4F0C-8BC5-DC3B14D449BB}" dt="2017-12-20T01:44:09.201" v="27" actId="115"/>
        <pc:sldMkLst>
          <pc:docMk/>
          <pc:sldMk cId="1858386517" sldId="258"/>
        </pc:sldMkLst>
        <pc:spChg chg="mod">
          <ac:chgData name="Jiasong Huang" userId="15496fe7-5392-414e-8083-e82aa8fdc3bc" providerId="ADAL" clId="{EB934C1F-9E33-4F0C-8BC5-DC3B14D449BB}" dt="2017-12-20T01:44:09.201" v="27" actId="115"/>
          <ac:spMkLst>
            <pc:docMk/>
            <pc:sldMk cId="1858386517" sldId="258"/>
            <ac:spMk id="3" creationId="{14F815FA-5805-4E0F-BD86-69D411DB5F56}"/>
          </ac:spMkLst>
        </pc:spChg>
      </pc:sldChg>
      <pc:sldChg chg="modSp add">
        <pc:chgData name="Jiasong Huang" userId="15496fe7-5392-414e-8083-e82aa8fdc3bc" providerId="ADAL" clId="{EB934C1F-9E33-4F0C-8BC5-DC3B14D449BB}" dt="2017-12-20T01:40:06.287" v="2" actId="20577"/>
        <pc:sldMkLst>
          <pc:docMk/>
          <pc:sldMk cId="225920313" sldId="262"/>
        </pc:sldMkLst>
        <pc:spChg chg="mod">
          <ac:chgData name="Jiasong Huang" userId="15496fe7-5392-414e-8083-e82aa8fdc3bc" providerId="ADAL" clId="{EB934C1F-9E33-4F0C-8BC5-DC3B14D449BB}" dt="2017-12-20T01:40:06.287" v="2" actId="20577"/>
          <ac:spMkLst>
            <pc:docMk/>
            <pc:sldMk cId="225920313" sldId="262"/>
            <ac:spMk id="3" creationId="{DBE85101-E9D7-442D-8D45-20EC9068AA2E}"/>
          </ac:spMkLst>
        </pc:spChg>
      </pc:sldChg>
      <pc:sldChg chg="modSp add">
        <pc:chgData name="Jiasong Huang" userId="15496fe7-5392-414e-8083-e82aa8fdc3bc" providerId="ADAL" clId="{EB934C1F-9E33-4F0C-8BC5-DC3B14D449BB}" dt="2017-12-20T01:40:44.010" v="5" actId="20577"/>
        <pc:sldMkLst>
          <pc:docMk/>
          <pc:sldMk cId="1349856587" sldId="263"/>
        </pc:sldMkLst>
        <pc:spChg chg="mod">
          <ac:chgData name="Jiasong Huang" userId="15496fe7-5392-414e-8083-e82aa8fdc3bc" providerId="ADAL" clId="{EB934C1F-9E33-4F0C-8BC5-DC3B14D449BB}" dt="2017-12-20T01:40:44.010" v="5" actId="20577"/>
          <ac:spMkLst>
            <pc:docMk/>
            <pc:sldMk cId="1349856587" sldId="263"/>
            <ac:spMk id="3" creationId="{12BDDDE0-18FD-438A-A14F-CD8BC76D4863}"/>
          </ac:spMkLst>
        </pc:spChg>
      </pc:sldChg>
      <pc:sldChg chg="modSp add">
        <pc:chgData name="Jiasong Huang" userId="15496fe7-5392-414e-8083-e82aa8fdc3bc" providerId="ADAL" clId="{EB934C1F-9E33-4F0C-8BC5-DC3B14D449BB}" dt="2017-12-20T03:06:37.725" v="1962" actId="20577"/>
        <pc:sldMkLst>
          <pc:docMk/>
          <pc:sldMk cId="2585549574" sldId="264"/>
        </pc:sldMkLst>
        <pc:spChg chg="mod">
          <ac:chgData name="Jiasong Huang" userId="15496fe7-5392-414e-8083-e82aa8fdc3bc" providerId="ADAL" clId="{EB934C1F-9E33-4F0C-8BC5-DC3B14D449BB}" dt="2017-12-20T03:06:37.725" v="1962" actId="20577"/>
          <ac:spMkLst>
            <pc:docMk/>
            <pc:sldMk cId="2585549574" sldId="264"/>
            <ac:spMk id="3" creationId="{8812D97D-CEED-4D20-A078-C52C185FF5B4}"/>
          </ac:spMkLst>
        </pc:spChg>
      </pc:sldChg>
      <pc:sldChg chg="modSp add">
        <pc:chgData name="Jiasong Huang" userId="15496fe7-5392-414e-8083-e82aa8fdc3bc" providerId="ADAL" clId="{EB934C1F-9E33-4F0C-8BC5-DC3B14D449BB}" dt="2017-12-20T01:53:00.578" v="512" actId="20577"/>
        <pc:sldMkLst>
          <pc:docMk/>
          <pc:sldMk cId="2125705952" sldId="265"/>
        </pc:sldMkLst>
        <pc:spChg chg="mod">
          <ac:chgData name="Jiasong Huang" userId="15496fe7-5392-414e-8083-e82aa8fdc3bc" providerId="ADAL" clId="{EB934C1F-9E33-4F0C-8BC5-DC3B14D449BB}" dt="2017-12-20T01:53:00.578" v="512" actId="20577"/>
          <ac:spMkLst>
            <pc:docMk/>
            <pc:sldMk cId="2125705952" sldId="265"/>
            <ac:spMk id="3" creationId="{C28C80E8-F255-4912-AE2E-4330EB3B2087}"/>
          </ac:spMkLst>
        </pc:spChg>
      </pc:sldChg>
      <pc:sldChg chg="modSp add">
        <pc:chgData name="Jiasong Huang" userId="15496fe7-5392-414e-8083-e82aa8fdc3bc" providerId="ADAL" clId="{EB934C1F-9E33-4F0C-8BC5-DC3B14D449BB}" dt="2017-12-20T01:56:09.934" v="627" actId="20577"/>
        <pc:sldMkLst>
          <pc:docMk/>
          <pc:sldMk cId="3253679213" sldId="266"/>
        </pc:sldMkLst>
        <pc:spChg chg="mod">
          <ac:chgData name="Jiasong Huang" userId="15496fe7-5392-414e-8083-e82aa8fdc3bc" providerId="ADAL" clId="{EB934C1F-9E33-4F0C-8BC5-DC3B14D449BB}" dt="2017-12-20T01:56:09.934" v="627" actId="20577"/>
          <ac:spMkLst>
            <pc:docMk/>
            <pc:sldMk cId="3253679213" sldId="266"/>
            <ac:spMk id="3" creationId="{6737C7CF-081E-454A-A3CF-DE5B9087AD6D}"/>
          </ac:spMkLst>
        </pc:spChg>
      </pc:sldChg>
      <pc:sldChg chg="modSp add">
        <pc:chgData name="Jiasong Huang" userId="15496fe7-5392-414e-8083-e82aa8fdc3bc" providerId="ADAL" clId="{EB934C1F-9E33-4F0C-8BC5-DC3B14D449BB}" dt="2017-12-20T01:58:53.108" v="752" actId="115"/>
        <pc:sldMkLst>
          <pc:docMk/>
          <pc:sldMk cId="4232663830" sldId="267"/>
        </pc:sldMkLst>
        <pc:spChg chg="mod">
          <ac:chgData name="Jiasong Huang" userId="15496fe7-5392-414e-8083-e82aa8fdc3bc" providerId="ADAL" clId="{EB934C1F-9E33-4F0C-8BC5-DC3B14D449BB}" dt="2017-12-20T01:58:53.108" v="752" actId="115"/>
          <ac:spMkLst>
            <pc:docMk/>
            <pc:sldMk cId="4232663830" sldId="267"/>
            <ac:spMk id="3" creationId="{E25C7137-EBC3-4209-8183-8EA8B2809347}"/>
          </ac:spMkLst>
        </pc:spChg>
      </pc:sldChg>
      <pc:sldChg chg="modSp add">
        <pc:chgData name="Jiasong Huang" userId="15496fe7-5392-414e-8083-e82aa8fdc3bc" providerId="ADAL" clId="{EB934C1F-9E33-4F0C-8BC5-DC3B14D449BB}" dt="2017-12-20T02:20:51.984" v="917" actId="20577"/>
        <pc:sldMkLst>
          <pc:docMk/>
          <pc:sldMk cId="2421017857" sldId="268"/>
        </pc:sldMkLst>
        <pc:spChg chg="mod">
          <ac:chgData name="Jiasong Huang" userId="15496fe7-5392-414e-8083-e82aa8fdc3bc" providerId="ADAL" clId="{EB934C1F-9E33-4F0C-8BC5-DC3B14D449BB}" dt="2017-12-20T02:20:51.984" v="917" actId="20577"/>
          <ac:spMkLst>
            <pc:docMk/>
            <pc:sldMk cId="2421017857" sldId="268"/>
            <ac:spMk id="3" creationId="{240DF2BC-FECF-4EA0-AE27-41D09DC1A80A}"/>
          </ac:spMkLst>
        </pc:spChg>
      </pc:sldChg>
      <pc:sldChg chg="modSp add">
        <pc:chgData name="Jiasong Huang" userId="15496fe7-5392-414e-8083-e82aa8fdc3bc" providerId="ADAL" clId="{EB934C1F-9E33-4F0C-8BC5-DC3B14D449BB}" dt="2017-12-20T03:09:04.883" v="1963" actId="115"/>
        <pc:sldMkLst>
          <pc:docMk/>
          <pc:sldMk cId="3968342481" sldId="269"/>
        </pc:sldMkLst>
        <pc:spChg chg="mod">
          <ac:chgData name="Jiasong Huang" userId="15496fe7-5392-414e-8083-e82aa8fdc3bc" providerId="ADAL" clId="{EB934C1F-9E33-4F0C-8BC5-DC3B14D449BB}" dt="2017-12-20T03:09:04.883" v="1963" actId="115"/>
          <ac:spMkLst>
            <pc:docMk/>
            <pc:sldMk cId="3968342481" sldId="269"/>
            <ac:spMk id="3" creationId="{966E61B7-6680-474F-AB2A-862C6896F333}"/>
          </ac:spMkLst>
        </pc:spChg>
      </pc:sldChg>
      <pc:sldChg chg="modSp add ord">
        <pc:chgData name="Jiasong Huang" userId="15496fe7-5392-414e-8083-e82aa8fdc3bc" providerId="ADAL" clId="{EB934C1F-9E33-4F0C-8BC5-DC3B14D449BB}" dt="2017-12-20T02:32:21.536" v="1355" actId="115"/>
        <pc:sldMkLst>
          <pc:docMk/>
          <pc:sldMk cId="2588266127" sldId="270"/>
        </pc:sldMkLst>
        <pc:spChg chg="mod">
          <ac:chgData name="Jiasong Huang" userId="15496fe7-5392-414e-8083-e82aa8fdc3bc" providerId="ADAL" clId="{EB934C1F-9E33-4F0C-8BC5-DC3B14D449BB}" dt="2017-12-20T02:32:21.536" v="1355" actId="115"/>
          <ac:spMkLst>
            <pc:docMk/>
            <pc:sldMk cId="2588266127" sldId="270"/>
            <ac:spMk id="3" creationId="{4740B2C2-34D7-4E7D-A77B-356322C6E272}"/>
          </ac:spMkLst>
        </pc:spChg>
      </pc:sldChg>
      <pc:sldChg chg="modSp add">
        <pc:chgData name="Jiasong Huang" userId="15496fe7-5392-414e-8083-e82aa8fdc3bc" providerId="ADAL" clId="{EB934C1F-9E33-4F0C-8BC5-DC3B14D449BB}" dt="2017-12-20T18:19:37.091" v="2100" actId="1076"/>
        <pc:sldMkLst>
          <pc:docMk/>
          <pc:sldMk cId="3815041021" sldId="271"/>
        </pc:sldMkLst>
        <pc:spChg chg="mod">
          <ac:chgData name="Jiasong Huang" userId="15496fe7-5392-414e-8083-e82aa8fdc3bc" providerId="ADAL" clId="{EB934C1F-9E33-4F0C-8BC5-DC3B14D449BB}" dt="2017-12-20T18:19:37.091" v="2100" actId="1076"/>
          <ac:spMkLst>
            <pc:docMk/>
            <pc:sldMk cId="3815041021" sldId="271"/>
            <ac:spMk id="3" creationId="{D878AB53-7968-4185-BC24-9A217D23E608}"/>
          </ac:spMkLst>
        </pc:spChg>
      </pc:sldChg>
      <pc:sldChg chg="add del">
        <pc:chgData name="Jiasong Huang" userId="15496fe7-5392-414e-8083-e82aa8fdc3bc" providerId="ADAL" clId="{EB934C1F-9E33-4F0C-8BC5-DC3B14D449BB}" dt="2017-12-20T02:30:29.271" v="1347" actId="20577"/>
        <pc:sldMkLst>
          <pc:docMk/>
          <pc:sldMk cId="2427027465" sldId="272"/>
        </pc:sldMkLst>
      </pc:sldChg>
      <pc:sldChg chg="modSp add">
        <pc:chgData name="Jiasong Huang" userId="15496fe7-5392-414e-8083-e82aa8fdc3bc" providerId="ADAL" clId="{EB934C1F-9E33-4F0C-8BC5-DC3B14D449BB}" dt="2017-12-20T03:11:38.838" v="2094" actId="20577"/>
        <pc:sldMkLst>
          <pc:docMk/>
          <pc:sldMk cId="3232241312" sldId="272"/>
        </pc:sldMkLst>
        <pc:spChg chg="mod">
          <ac:chgData name="Jiasong Huang" userId="15496fe7-5392-414e-8083-e82aa8fdc3bc" providerId="ADAL" clId="{EB934C1F-9E33-4F0C-8BC5-DC3B14D449BB}" dt="2017-12-20T03:11:38.838" v="2094" actId="20577"/>
          <ac:spMkLst>
            <pc:docMk/>
            <pc:sldMk cId="3232241312" sldId="272"/>
            <ac:spMk id="3" creationId="{718A1FF8-6D22-4E3B-A580-441F42B0A161}"/>
          </ac:spMkLst>
        </pc:spChg>
      </pc:sldChg>
      <pc:sldChg chg="modSp add">
        <pc:chgData name="Jiasong Huang" userId="15496fe7-5392-414e-8083-e82aa8fdc3bc" providerId="ADAL" clId="{EB934C1F-9E33-4F0C-8BC5-DC3B14D449BB}" dt="2017-12-20T18:35:00.702" v="2109"/>
        <pc:sldMkLst>
          <pc:docMk/>
          <pc:sldMk cId="3523664857" sldId="273"/>
        </pc:sldMkLst>
        <pc:spChg chg="mod">
          <ac:chgData name="Jiasong Huang" userId="15496fe7-5392-414e-8083-e82aa8fdc3bc" providerId="ADAL" clId="{EB934C1F-9E33-4F0C-8BC5-DC3B14D449BB}" dt="2017-12-20T18:35:00.702" v="2109"/>
          <ac:spMkLst>
            <pc:docMk/>
            <pc:sldMk cId="3523664857" sldId="273"/>
            <ac:spMk id="3" creationId="{138AC560-C02F-4B9F-B7F6-3E3CB309BA73}"/>
          </ac:spMkLst>
        </pc:spChg>
      </pc:sldChg>
      <pc:sldChg chg="modSp add">
        <pc:chgData name="Jiasong Huang" userId="15496fe7-5392-414e-8083-e82aa8fdc3bc" providerId="ADAL" clId="{EB934C1F-9E33-4F0C-8BC5-DC3B14D449BB}" dt="2017-12-20T18:35:26.634" v="2118" actId="20577"/>
        <pc:sldMkLst>
          <pc:docMk/>
          <pc:sldMk cId="316180790" sldId="274"/>
        </pc:sldMkLst>
        <pc:spChg chg="mod">
          <ac:chgData name="Jiasong Huang" userId="15496fe7-5392-414e-8083-e82aa8fdc3bc" providerId="ADAL" clId="{EB934C1F-9E33-4F0C-8BC5-DC3B14D449BB}" dt="2017-12-20T18:35:26.634" v="2118" actId="20577"/>
          <ac:spMkLst>
            <pc:docMk/>
            <pc:sldMk cId="316180790" sldId="274"/>
            <ac:spMk id="3" creationId="{761B3A7B-EB3C-4B48-B23F-A4FAE60A9446}"/>
          </ac:spMkLst>
        </pc:spChg>
      </pc:sldChg>
      <pc:sldChg chg="modSp add ord">
        <pc:chgData name="Jiasong Huang" userId="15496fe7-5392-414e-8083-e82aa8fdc3bc" providerId="ADAL" clId="{EB934C1F-9E33-4F0C-8BC5-DC3B14D449BB}" dt="2017-12-20T18:34:08.151" v="2102"/>
        <pc:sldMkLst>
          <pc:docMk/>
          <pc:sldMk cId="4265437612" sldId="275"/>
        </pc:sldMkLst>
        <pc:spChg chg="mod">
          <ac:chgData name="Jiasong Huang" userId="15496fe7-5392-414e-8083-e82aa8fdc3bc" providerId="ADAL" clId="{EB934C1F-9E33-4F0C-8BC5-DC3B14D449BB}" dt="2017-12-20T03:11:54.748" v="2098"/>
          <ac:spMkLst>
            <pc:docMk/>
            <pc:sldMk cId="4265437612" sldId="275"/>
            <ac:spMk id="3" creationId="{C22EA8C5-9E4F-4743-B423-980DED3CFA94}"/>
          </ac:spMkLst>
        </pc:spChg>
      </pc:sldChg>
      <pc:sldChg chg="modSp add ord">
        <pc:chgData name="Jiasong Huang" userId="15496fe7-5392-414e-8083-e82aa8fdc3bc" providerId="ADAL" clId="{EB934C1F-9E33-4F0C-8BC5-DC3B14D449BB}" dt="2017-12-20T18:36:35.185" v="2163"/>
        <pc:sldMkLst>
          <pc:docMk/>
          <pc:sldMk cId="782287466" sldId="276"/>
        </pc:sldMkLst>
        <pc:spChg chg="mod">
          <ac:chgData name="Jiasong Huang" userId="15496fe7-5392-414e-8083-e82aa8fdc3bc" providerId="ADAL" clId="{EB934C1F-9E33-4F0C-8BC5-DC3B14D449BB}" dt="2017-12-20T18:36:35.185" v="2163"/>
          <ac:spMkLst>
            <pc:docMk/>
            <pc:sldMk cId="782287466" sldId="276"/>
            <ac:spMk id="3" creationId="{3D45008B-18C4-40FE-B3BF-B7104899304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1F8187-2B47-4D2E-9EF0-52B436902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E19AEAF-2806-4D3E-BFE9-5778495B4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5E8D2EA-6CE5-4EA1-86DC-91C9EB0D3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02BAA-527F-48A4-9410-444B083DD645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0507F8B-12A9-439C-927E-88F10A98E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92E9829-3C9F-457B-99D4-D085016DD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9FC1-E7B0-4D31-8161-BE2B0896E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803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FC3B99-3089-47E9-8B41-EF32A59F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EF99C3-FC0F-4737-AD19-B5ACA755B4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1989318-8048-405B-BA96-AFFAC0774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02BAA-527F-48A4-9410-444B083DD645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461FAEF-2E7F-4A39-8F84-87DDD360B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9CC1089-D90E-4D5C-B5C3-24FD0F21D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9FC1-E7B0-4D31-8161-BE2B0896E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9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E9C880-8611-40A7-8954-6F555205F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19248C-D7A7-4471-949B-40CCA04CD5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AD88946-9659-4115-97F6-DE6DB3C8D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02BAA-527F-48A4-9410-444B083DD645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AD79163-5347-4966-A7FC-EBCB803D8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D14E4AC-30FA-41F5-A997-8BBFFD0A2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9FC1-E7B0-4D31-8161-BE2B0896E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530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836F0A-E403-486C-976E-83A012508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D48BAF-63D9-40D1-9E1F-1EA02D8032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2F93019-6325-4E87-B8C9-839D73FC34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D9A0E5D-F9A5-4CD5-94D2-05A515203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02BAA-527F-48A4-9410-444B083DD645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23924D-4EDF-40DE-86C5-30EECC4D7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5710B92-8E23-43B3-AE82-CB08C4E29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9FC1-E7B0-4D31-8161-BE2B0896E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118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842FE8-59C2-406A-B2F3-CF8ABE881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24E2CB6-42A9-4B32-A81A-10D0EE695A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C333252-09CD-44A5-8A9F-ACF322C987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B9B3E2B-3DD6-42A8-8C64-6CD2E70D8C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88B8FCC-4A9E-41A2-A3F9-6D8A0E1004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667E210-6D40-474A-A462-F24E36D93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02BAA-527F-48A4-9410-444B083DD645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FC817AF-26F4-4A84-A794-A6A249D2D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BF1FDDD-30C2-4734-9533-B4CF3650B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9FC1-E7B0-4D31-8161-BE2B0896E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71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7771F1-BBEF-4AA3-803F-77DE2218D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6D1B53D-4B41-401C-8A1E-C1E61C11C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02BAA-527F-48A4-9410-444B083DD645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8F0CBA9-3D9A-49CF-80E8-2E023B4A9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5CC54B5-1EF4-428D-8943-71BDC59F8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9FC1-E7B0-4D31-8161-BE2B0896E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38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0B1B148-FA43-4689-B3B4-E8FB31785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02BAA-527F-48A4-9410-444B083DD645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12BC1AD-F283-4C72-A85A-F0B9E150C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1DF6F67-FB5C-4999-9E06-1DFBB7386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9FC1-E7B0-4D31-8161-BE2B0896E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DF1F1D-F27D-4BA0-9647-D2AA1AD44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BB596F2-8E29-4DCA-A47A-561F75A40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260242C-4F0E-4C7A-A0CD-49A226EFD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B3983F9-11D6-4C52-9AA2-EC8580057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02BAA-527F-48A4-9410-444B083DD645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EF25FF2-18B6-4EE3-8D00-E98A81C24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A1BDB15-99C8-4749-A4A6-A2AEA20C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9FC1-E7B0-4D31-8161-BE2B0896E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288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7DB5F7-DFBB-4A80-A0F8-17D70AE78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D1DEE03-BFD6-4FFB-AFD4-ABD861EA2C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02E3157-5D54-4B2C-A633-5D760FC73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10EC0A6-40DC-4DB2-A163-7E86F59AB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02BAA-527F-48A4-9410-444B083DD645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81E0C3C-4B10-482F-BC7C-A105B38BE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CF21D1D-4690-4D49-8516-1312212E7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9FC1-E7B0-4D31-8161-BE2B0896E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639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60374B-05CE-44E2-82AA-9F3C900F5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A72B856-5A63-43CA-A619-E8AE7FE8AE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785FF41-C562-42BF-9E7C-586D96D31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02BAA-527F-48A4-9410-444B083DD645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AD4444-D4A4-4532-AA37-1F5A059F5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38162DE-AEA6-4B0D-97F2-903AB007E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9FC1-E7B0-4D31-8161-BE2B0896E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801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313B81A-B207-44B7-A3CE-38D4273C68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8790602-7D7F-4817-9079-D423FC3CFC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743B2ED-D12D-42C1-BEDC-41B9AE1AC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02BAA-527F-48A4-9410-444B083DD645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0749A51-57B7-4DCA-8B57-A7CC04A60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9359C27-D109-4F9A-BC0A-60E259C45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9FC1-E7B0-4D31-8161-BE2B0896E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24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076153C-0477-4967-B21C-4366F0DB7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451C76C-18C3-4759-A76F-69EF9DC61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66FD99-ABF1-48EF-A369-0331DD18B7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02BAA-527F-48A4-9410-444B083DD645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3E2915-12A1-445A-A7F7-1D6900E4C4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B91561-F86A-4DB1-86E0-7DEAEB8649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19FC1-E7B0-4D31-8161-BE2B0896E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02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83DD28-36CB-4EF0-AD46-96F8D7B03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5750" y="566564"/>
            <a:ext cx="6858000" cy="1790700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聖誕節的反應</a:t>
            </a:r>
            <a:endParaRPr lang="en-US" sz="8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8335D28-17EC-424E-93C5-FDD41FFBC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2382" y="2728161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06886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7D4982-A2FE-469C-8C08-C90100191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3" y="71022"/>
            <a:ext cx="9001957" cy="754602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經文：太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2:1-12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1BA7629-DF6C-461E-8DE3-88698520D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98990"/>
            <a:ext cx="8993079" cy="425240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希律王的時候，耶穌生在猶太的伯利恆。有幾個博士從東方來到耶路撒冷，說：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「那生下來作猶太人之王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哪裡？我們在東方看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見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的星，特來拜他。」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828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0664E3-03E0-46D8-BBC4-6183E4469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9001958" cy="4989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律王聽見了，就心裡不安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路撒冷合城的人也都不安。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就召齊了祭司長和民間的文士，問他們說：「基督當生在何處？」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960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E67A046-0515-4714-9CC6-AABB5B582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93080" cy="4989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們回答說：「在猶太的伯利恆。因為有先知記著，說：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大地的伯利恆啊，你在猶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諸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城中並不是最小的；因為將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一位君王要從你那裡出來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養我以色列民。」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978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C27680-0523-4816-B0C8-2AF8626D7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97654"/>
            <a:ext cx="9001958" cy="497149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下，希律暗暗地召了博士來，細問那星是甚麼時候出現的，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差他們往伯利恆去，說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你們去仔細尋訪那小孩子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到了就來報信，我也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好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去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拜他。」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172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BE85101-E9D7-442D-8D45-20EC9068A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93080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們聽見王的話就去了。在東方所看見的那星忽然在他們前頭行，直行到小孩子的地方，就在上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頭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停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住了。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們看見那星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大大地歡喜；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20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2BDDDE0-18FD-438A-A14F-CD8BC76D4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79898"/>
            <a:ext cx="8957569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進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了房子，看見小孩子和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親馬利亞，就俯伏拜那小孩子，揭開寶盒，拿黃金、乳香、沒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藥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禮物獻給他。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博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士因為在夢中被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指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示不要回去見希律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就從別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的路回本地去了。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856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F815FA-5805-4E0F-BD86-69D411DB5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7"/>
            <a:ext cx="8966446" cy="495374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背景：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當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希律王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的時候，耶穌生在猶太的伯利恆。有幾個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博士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東方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來到耶路撒冷，說：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「那生下來作猶太人之王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哪裡？我們在東方看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見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，特來拜他。」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386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12D97D-CEED-4D20-A078-C52C185FF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8984202" cy="496261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希律王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：以東人；極好的行政與政治才能；沒有安全感；狡猾與殘忍。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1800" dirty="0" smtClean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羅馬皇帝奧古斯督</a:t>
            </a:r>
            <a:r>
              <a:rPr lang="en-US" altLang="zh-TW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：「作希律的豬比作希律的兒子要好。」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8554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8C80E8-F255-4912-AE2E-4330EB3B2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75324" cy="497149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博士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從東方看見他的星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105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數記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24:17…….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有星要出於雅各，有杖要興於以色列，必打破摩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押的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四角，毀壞擾亂之子。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705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37C7CF-081E-454A-A3CF-DE5B9087A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1020"/>
            <a:ext cx="8975325" cy="4989251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敵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對耶穌的反應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2:3-4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希律王聽見了，就心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裡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安；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..….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他就召齊了祭司長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間的文士，問他們說：「基督當生在何處？」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9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37C7CF-081E-454A-A3CF-DE5B9087A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1020"/>
            <a:ext cx="8975325" cy="498925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2:8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就差他們往伯利恆去，說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你們去仔細尋訪那小孩子，尋到了就來報信，我也好去拜他。」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58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5C7137-EBC3-4209-8183-8EA8B2809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1020"/>
            <a:ext cx="8984202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多一事不如少一事」的反應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律王聽見了，就心裡不安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路撒冷合城的人也都不安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663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40DF2BC-FECF-4EA0-AE27-41D09DC1A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8" y="97654"/>
            <a:ext cx="8957569" cy="4962618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信仰不冷不熱的反應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他們（祭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司長與文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士）回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答說：「在猶太的伯利恆。因為有先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知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記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著，說：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017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40DF2BC-FECF-4EA0-AE27-41D09DC1A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8" y="97654"/>
            <a:ext cx="8957569" cy="496261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大地的伯利恆啊，你在猶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諸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城中並不是最小的；因為將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一位君王要從你那裡出來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養我以色列民。」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193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6E61B7-6680-474F-AB2A-862C6896F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9001958" cy="4980373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他們不像西緬與亞拿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－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基督火熱的人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加福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音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2:25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在耶路撒冷有一個人，名叫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；這人又公義又虔誠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素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常盼望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以色列的安慰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者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有聖靈在他身上。	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342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6E61B7-6680-474F-AB2A-862C6896F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9001958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2:27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他受了聖靈的感動，進入聖殿，正遇見耶穌的父母抱著孩子進來，要照律法的規矩辦理。</a:t>
            </a:r>
          </a:p>
          <a:p>
            <a:pPr marL="0" indent="0"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535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40B2C2-34D7-4E7D-A77B-356322C6E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57569" cy="49271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2:28-29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西面就用手接過他來，稱頌神說：主啊！如今可以照你的話，釋放僕人安然去世；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2:30-31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因為我的眼睛已經看見你的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救恩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─就是你在萬民面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前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預備的：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88266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78AB53-7968-4185-BC24-9A217D23E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9898"/>
            <a:ext cx="9010835" cy="4971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2:36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又有女先知，名叫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亞拿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……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年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紀已經老邁，從作童女出嫁的時候，同丈夫住了七年就寡居了，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2:37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現在已經八十四歲，並不離開聖殿，禁食祈求，晝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夜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奉神。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041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78AB53-7968-4185-BC24-9A217D23E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9898"/>
            <a:ext cx="9010835" cy="4971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2:38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正當那時，她進前來稱謝神，將孩子的事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對一切盼望耶路撒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冷</a:t>
            </a:r>
            <a:endParaRPr lang="en-US" altLang="zh-TW" sz="4400" u="sng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救贖的人講說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652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8A1FF8-6D22-4E3B-A580-441F42B0A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88776"/>
            <a:ext cx="8975325" cy="498037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主對不冷不熱的責備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500" dirty="0">
                <a:solidFill>
                  <a:schemeClr val="bg1"/>
                </a:solidFill>
                <a:latin typeface="AR LishuU30 Medium" panose="03000600000000000000" pitchFamily="66" charset="-120"/>
                <a:ea typeface="AR LishuU30 Medium" panose="03000600000000000000" pitchFamily="66" charset="-120"/>
                <a:cs typeface="Times New Roman" panose="02020603050405020304" pitchFamily="18" charset="0"/>
              </a:rPr>
              <a:t>啓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3:14-16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「你要寫信給老底嘉教會的使者，說：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我知道你的行為，你也不冷也不熱；我巴不得你或冷或熱。你既如溫水，也不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冷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不熱，所以我必從我口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中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你吐出去。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241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38AC560-C02F-4B9F-B7F6-3E3CB309B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84202" cy="496261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四。喜樂與敬拜的反應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因找到救主喜樂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他們聽見王的話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就去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了。在東方所看見的那星忽然在他們前頭行，直行到小孩子的地方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在上頭停住了。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他們看見那星，就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大大地歡喜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6648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61B3A7B-EB3C-4B48-B23F-A4FAE60A9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9"/>
            <a:ext cx="8957569" cy="496261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他們敬拜主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進了房子，看見小孩子和他母親馬利亞，就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俯伏拜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那小孩子，揭開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寶盒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，拿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黃金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乳香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沒藥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為禮物獻給他。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博士因為在夢中被主指示不要回去見希律，就從別的路回本地去了。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807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2EA8C5-9E4F-4743-B423-980DED3CF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88776"/>
            <a:ext cx="8966447" cy="497149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司佈真牧師</a:t>
            </a:r>
            <a:r>
              <a:rPr lang="en-US" altLang="zh-TW" sz="4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那些想尋找耶穌的人必找到他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些真正找到耶穌的人必敬拜他，那些真正敬拜耶穌的人必獻上物質的禮物給他。</a:t>
            </a:r>
            <a:endParaRPr lang="en-US" altLang="zh-TW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65437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D45008B-18C4-40FE-B3BF-B71048993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9001958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順服主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博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士因為在夢中被主指示不要回去見希律，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就從別的路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回本地去了。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那些真正敬拜他的人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必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願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意順服他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287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1461</Words>
  <Application>Microsoft Office PowerPoint</Application>
  <PresentationFormat>On-screen Show (16:9)</PresentationFormat>
  <Paragraphs>91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聖誕節的反應</vt:lpstr>
      <vt:lpstr>經文：太2:1-12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聖誕節的反應</dc:title>
  <dc:creator>Jay Huang</dc:creator>
  <cp:lastModifiedBy>TVCBC</cp:lastModifiedBy>
  <cp:revision>6</cp:revision>
  <dcterms:created xsi:type="dcterms:W3CDTF">2017-12-20T01:35:54Z</dcterms:created>
  <dcterms:modified xsi:type="dcterms:W3CDTF">2017-12-21T17:28:47Z</dcterms:modified>
</cp:coreProperties>
</file>