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98" r:id="rId2"/>
    <p:sldId id="305" r:id="rId3"/>
    <p:sldId id="302" r:id="rId4"/>
    <p:sldId id="292" r:id="rId5"/>
    <p:sldId id="286" r:id="rId6"/>
    <p:sldId id="303" r:id="rId7"/>
    <p:sldId id="256" r:id="rId8"/>
    <p:sldId id="257" r:id="rId9"/>
    <p:sldId id="258" r:id="rId10"/>
    <p:sldId id="259" r:id="rId11"/>
    <p:sldId id="260" r:id="rId12"/>
    <p:sldId id="300" r:id="rId13"/>
    <p:sldId id="261" r:id="rId14"/>
    <p:sldId id="262" r:id="rId15"/>
    <p:sldId id="280" r:id="rId16"/>
    <p:sldId id="282" r:id="rId17"/>
    <p:sldId id="265" r:id="rId18"/>
    <p:sldId id="266" r:id="rId19"/>
    <p:sldId id="267" r:id="rId20"/>
    <p:sldId id="268" r:id="rId21"/>
    <p:sldId id="269" r:id="rId22"/>
    <p:sldId id="270" r:id="rId23"/>
    <p:sldId id="278" r:id="rId24"/>
    <p:sldId id="271" r:id="rId25"/>
    <p:sldId id="272" r:id="rId26"/>
    <p:sldId id="273" r:id="rId27"/>
    <p:sldId id="274" r:id="rId28"/>
    <p:sldId id="297" r:id="rId29"/>
    <p:sldId id="306" r:id="rId30"/>
    <p:sldId id="307" r:id="rId31"/>
    <p:sldId id="308" r:id="rId32"/>
    <p:sldId id="309" r:id="rId33"/>
    <p:sldId id="301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3714F">
              <a:alpha val="8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508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54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AE5E5">
              <a:alpha val="69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76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31" autoAdjust="0"/>
  </p:normalViewPr>
  <p:slideViewPr>
    <p:cSldViewPr snapToGrid="0" snapToObjects="1">
      <p:cViewPr>
        <p:scale>
          <a:sx n="66" d="100"/>
          <a:sy n="66" d="100"/>
        </p:scale>
        <p:origin x="-1584" y="-44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8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hape 20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086082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414AEF6-D311-4B27-8EAB-75DE639E603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73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918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"/>
          <p:cNvGrpSpPr/>
          <p:nvPr/>
        </p:nvGrpSpPr>
        <p:grpSpPr>
          <a:xfrm>
            <a:off x="1485900" y="4838700"/>
            <a:ext cx="10033000" cy="88901"/>
            <a:chOff x="0" y="0"/>
            <a:chExt cx="10033000" cy="88900"/>
          </a:xfrm>
        </p:grpSpPr>
        <p:pic>
          <p:nvPicPr>
            <p:cNvPr id="12" name="typesetflourish_shape_big.pdf" descr="typesetflourish_shape_big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大標題文字"/>
          <p:cNvSpPr txBox="1">
            <a:spLocks noGrp="1"/>
          </p:cNvSpPr>
          <p:nvPr>
            <p:ph type="title"/>
          </p:nvPr>
        </p:nvSpPr>
        <p:spPr>
          <a:xfrm>
            <a:off x="1117600" y="2209800"/>
            <a:ext cx="10769600" cy="2540000"/>
          </a:xfrm>
          <a:prstGeom prst="rect">
            <a:avLst/>
          </a:prstGeom>
        </p:spPr>
        <p:txBody>
          <a:bodyPr anchor="b"/>
          <a:lstStyle/>
          <a:p>
            <a:r>
              <a:t>大標題文字</a:t>
            </a:r>
          </a:p>
        </p:txBody>
      </p:sp>
      <p:sp>
        <p:nvSpPr>
          <p:cNvPr id="17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117600" y="5041900"/>
            <a:ext cx="107696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群組"/>
          <p:cNvGrpSpPr/>
          <p:nvPr/>
        </p:nvGrpSpPr>
        <p:grpSpPr>
          <a:xfrm>
            <a:off x="1485900" y="2070100"/>
            <a:ext cx="10033000" cy="88901"/>
            <a:chOff x="0" y="0"/>
            <a:chExt cx="10033000" cy="88900"/>
          </a:xfrm>
        </p:grpSpPr>
        <p:pic>
          <p:nvPicPr>
            <p:cNvPr id="25" name="typesetflourish_shape_big.pdf" descr="typesetflourish_shape_big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" name="影像"/>
          <p:cNvSpPr>
            <a:spLocks noGrp="1"/>
          </p:cNvSpPr>
          <p:nvPr>
            <p:ph type="pic" idx="13"/>
          </p:nvPr>
        </p:nvSpPr>
        <p:spPr>
          <a:xfrm>
            <a:off x="1181100" y="3276600"/>
            <a:ext cx="10642600" cy="539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" name="大標題文字"/>
          <p:cNvSpPr txBox="1">
            <a:spLocks noGrp="1"/>
          </p:cNvSpPr>
          <p:nvPr>
            <p:ph type="title"/>
          </p:nvPr>
        </p:nvSpPr>
        <p:spPr>
          <a:xfrm>
            <a:off x="1117600" y="838200"/>
            <a:ext cx="10769600" cy="1143000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1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117600" y="2273300"/>
            <a:ext cx="107696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>
            <a:spLocks noGrp="1"/>
          </p:cNvSpPr>
          <p:nvPr>
            <p:ph type="title"/>
          </p:nvPr>
        </p:nvSpPr>
        <p:spPr>
          <a:xfrm>
            <a:off x="1117600" y="3606800"/>
            <a:ext cx="10769600" cy="2540000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群組"/>
          <p:cNvGrpSpPr/>
          <p:nvPr/>
        </p:nvGrpSpPr>
        <p:grpSpPr>
          <a:xfrm>
            <a:off x="1638300" y="4889500"/>
            <a:ext cx="4368801" cy="88901"/>
            <a:chOff x="0" y="0"/>
            <a:chExt cx="4368800" cy="88900"/>
          </a:xfrm>
        </p:grpSpPr>
        <p:pic>
          <p:nvPicPr>
            <p:cNvPr id="47" name="typesetflourish_shape_big.pdf" descr="typesetflourish_shape_big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2032001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typesetflourish_line.pdf" descr="typesetflourish_lin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2336800" y="38100"/>
              <a:ext cx="2032001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" name="影像"/>
          <p:cNvSpPr>
            <a:spLocks noGrp="1"/>
          </p:cNvSpPr>
          <p:nvPr>
            <p:ph type="pic" sz="half" idx="13"/>
          </p:nvPr>
        </p:nvSpPr>
        <p:spPr>
          <a:xfrm>
            <a:off x="7002462" y="1746250"/>
            <a:ext cx="4648201" cy="6197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大標題文字"/>
          <p:cNvSpPr txBox="1">
            <a:spLocks noGrp="1"/>
          </p:cNvSpPr>
          <p:nvPr>
            <p:ph type="title"/>
          </p:nvPr>
        </p:nvSpPr>
        <p:spPr>
          <a:xfrm>
            <a:off x="1054100" y="1536700"/>
            <a:ext cx="5397500" cy="3225800"/>
          </a:xfrm>
          <a:prstGeom prst="rect">
            <a:avLst/>
          </a:prstGeom>
        </p:spPr>
        <p:txBody>
          <a:bodyPr anchor="b"/>
          <a:lstStyle>
            <a:lvl1pPr>
              <a:defRPr sz="5600"/>
            </a:lvl1pPr>
          </a:lstStyle>
          <a:p>
            <a:r>
              <a:t>大標題文字</a:t>
            </a:r>
          </a:p>
        </p:txBody>
      </p:sp>
      <p:sp>
        <p:nvSpPr>
          <p:cNvPr id="53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054100" y="5143500"/>
            <a:ext cx="5397500" cy="3022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4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線條"/>
          <p:cNvSpPr/>
          <p:nvPr/>
        </p:nvSpPr>
        <p:spPr>
          <a:xfrm>
            <a:off x="292100" y="2438400"/>
            <a:ext cx="12420600" cy="129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71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影像"/>
          <p:cNvSpPr>
            <a:spLocks noGrp="1"/>
          </p:cNvSpPr>
          <p:nvPr>
            <p:ph type="pic" sz="half" idx="13"/>
          </p:nvPr>
        </p:nvSpPr>
        <p:spPr>
          <a:xfrm>
            <a:off x="7023100" y="3149600"/>
            <a:ext cx="4851400" cy="55753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81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850900" y="2921000"/>
            <a:ext cx="5410200" cy="60452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300"/>
              </a:spcBef>
              <a:buBlip>
                <a:blip r:embed="rId2"/>
              </a:buBlip>
              <a:defRPr sz="3300"/>
            </a:lvl1pPr>
            <a:lvl2pPr marL="762000" indent="-381000">
              <a:spcBef>
                <a:spcPts val="3300"/>
              </a:spcBef>
              <a:buBlip>
                <a:blip r:embed="rId2"/>
              </a:buBlip>
              <a:defRPr sz="3300"/>
            </a:lvl2pPr>
            <a:lvl3pPr marL="1143000" indent="-381000">
              <a:spcBef>
                <a:spcPts val="3300"/>
              </a:spcBef>
              <a:buBlip>
                <a:blip r:embed="rId2"/>
              </a:buBlip>
              <a:defRPr sz="3300"/>
            </a:lvl3pPr>
            <a:lvl4pPr marL="1524000" indent="-381000">
              <a:spcBef>
                <a:spcPts val="3300"/>
              </a:spcBef>
              <a:buBlip>
                <a:blip r:embed="rId2"/>
              </a:buBlip>
              <a:defRPr sz="3300"/>
            </a:lvl4pPr>
            <a:lvl5pPr marL="1905000" indent="-381000">
              <a:spcBef>
                <a:spcPts val="3300"/>
              </a:spcBef>
              <a:buBlip>
                <a:blip r:embed="rId2"/>
              </a:buBlip>
              <a:defRPr sz="33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內文層級一…"/>
          <p:cNvSpPr txBox="1">
            <a:spLocks noGrp="1"/>
          </p:cNvSpPr>
          <p:nvPr>
            <p:ph type="body" idx="1"/>
          </p:nvPr>
        </p:nvSpPr>
        <p:spPr>
          <a:xfrm>
            <a:off x="850900" y="838200"/>
            <a:ext cx="11303000" cy="807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影像"/>
          <p:cNvSpPr>
            <a:spLocks noGrp="1"/>
          </p:cNvSpPr>
          <p:nvPr>
            <p:ph type="pic" sz="quarter" idx="13"/>
          </p:nvPr>
        </p:nvSpPr>
        <p:spPr>
          <a:xfrm>
            <a:off x="6845300" y="5207000"/>
            <a:ext cx="5041900" cy="356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影像"/>
          <p:cNvSpPr>
            <a:spLocks noGrp="1"/>
          </p:cNvSpPr>
          <p:nvPr>
            <p:ph type="pic" sz="quarter" idx="14"/>
          </p:nvPr>
        </p:nvSpPr>
        <p:spPr>
          <a:xfrm>
            <a:off x="6845300" y="990600"/>
            <a:ext cx="5041900" cy="3556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影像"/>
          <p:cNvSpPr>
            <a:spLocks noGrp="1"/>
          </p:cNvSpPr>
          <p:nvPr>
            <p:ph type="pic" sz="half" idx="15"/>
          </p:nvPr>
        </p:nvSpPr>
        <p:spPr>
          <a:xfrm>
            <a:off x="1155700" y="990600"/>
            <a:ext cx="5041900" cy="7772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66789" y="9245599"/>
            <a:ext cx="283922" cy="381001"/>
          </a:xfrm>
          <a:prstGeom prst="rect">
            <a:avLst/>
          </a:prstGeom>
          <a:noFill/>
        </p:spPr>
        <p:txBody>
          <a:bodyPr anchor="b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300" i="1"/>
            </a:lvl1pPr>
          </a:lstStyle>
          <a:p>
            <a:r>
              <a:t>–Johnny Appleseed</a:t>
            </a:r>
          </a:p>
        </p:txBody>
      </p:sp>
      <p:sp>
        <p:nvSpPr>
          <p:cNvPr id="108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53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  <a:defRPr sz="3300"/>
            </a:lvl1pPr>
          </a:lstStyle>
          <a:p>
            <a:r>
              <a:t>“Type a quote here.” </a:t>
            </a:r>
          </a:p>
        </p:txBody>
      </p:sp>
      <p:sp>
        <p:nvSpPr>
          <p:cNvPr id="109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影像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66789" y="9245599"/>
            <a:ext cx="283922" cy="381001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水平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>
            <a:spLocks noGrp="1"/>
          </p:cNvSpPr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2" name="大標題文字"/>
          <p:cNvSpPr txBox="1"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7200" cap="none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33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37299" y="9296399"/>
            <a:ext cx="323479" cy="457201"/>
          </a:xfrm>
          <a:prstGeom prst="rect">
            <a:avLst/>
          </a:prstGeom>
          <a:noFill/>
        </p:spPr>
        <p:txBody>
          <a:bodyPr anchor="b"/>
          <a:lstStyle>
            <a:lvl1pPr>
              <a:defRPr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大標題 - 上方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大標題文字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8000" cap="none">
                <a:solidFill>
                  <a:srgbClr val="45A7DE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53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1901" y="9271000"/>
            <a:ext cx="374905" cy="355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868686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一頁三張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影像"/>
          <p:cNvSpPr>
            <a:spLocks noGrp="1"/>
          </p:cNvSpPr>
          <p:nvPr>
            <p:ph type="pic" sz="quarter" idx="13"/>
          </p:nvPr>
        </p:nvSpPr>
        <p:spPr>
          <a:xfrm rot="21600000">
            <a:off x="7063543" y="473144"/>
            <a:ext cx="5554134" cy="41656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61" name="影像"/>
          <p:cNvSpPr>
            <a:spLocks noGrp="1"/>
          </p:cNvSpPr>
          <p:nvPr>
            <p:ph type="pic" sz="quarter" idx="14"/>
          </p:nvPr>
        </p:nvSpPr>
        <p:spPr>
          <a:xfrm rot="21600000">
            <a:off x="7095370" y="5018682"/>
            <a:ext cx="5520268" cy="4140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62" name="影像"/>
          <p:cNvSpPr>
            <a:spLocks noGrp="1"/>
          </p:cNvSpPr>
          <p:nvPr>
            <p:ph type="pic" idx="15"/>
          </p:nvPr>
        </p:nvSpPr>
        <p:spPr>
          <a:xfrm>
            <a:off x="266700" y="482600"/>
            <a:ext cx="6502400" cy="866986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63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1901" y="9271000"/>
            <a:ext cx="374905" cy="355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868686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水平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影像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1" name="矩形"/>
          <p:cNvSpPr>
            <a:spLocks noGrp="1"/>
          </p:cNvSpPr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solidFill>
                  <a:srgbClr val="5C5C5C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72" name="線條"/>
          <p:cNvSpPr>
            <a:spLocks noGrp="1"/>
          </p:cNvSpPr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>
            <a:noAutofit/>
          </a:bodyPr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3" name="大標題文字"/>
          <p:cNvSpPr txBox="1">
            <a:spLocks noGrp="1"/>
          </p:cNvSpPr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defRPr sz="12100">
                <a:solidFill>
                  <a:srgbClr val="5C5C5C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74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7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84377" y="9194800"/>
            <a:ext cx="317501" cy="330200"/>
          </a:xfrm>
          <a:prstGeom prst="rect">
            <a:avLst/>
          </a:prstGeom>
          <a:noFill/>
        </p:spPr>
        <p:txBody>
          <a:bodyPr/>
          <a:lstStyle>
            <a:lvl1pPr algn="r">
              <a:defRPr sz="1600">
                <a:solidFill>
                  <a:srgbClr val="CBCBCB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名言語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「"/>
          <p:cNvSpPr txBox="1"/>
          <p:nvPr/>
        </p:nvSpPr>
        <p:spPr>
          <a:xfrm>
            <a:off x="508000" y="1441450"/>
            <a:ext cx="2781300" cy="38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0" b="1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「</a:t>
            </a:r>
          </a:p>
        </p:txBody>
      </p:sp>
      <p:sp>
        <p:nvSpPr>
          <p:cNvPr id="183" name="在此輸入名言語錄。"/>
          <p:cNvSpPr txBox="1">
            <a:spLocks noGrp="1"/>
          </p:cNvSpPr>
          <p:nvPr>
            <p:ph type="body" sz="quarter" idx="13"/>
          </p:nvPr>
        </p:nvSpPr>
        <p:spPr>
          <a:xfrm>
            <a:off x="1943100" y="3870536"/>
            <a:ext cx="10490200" cy="952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4800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在此輸入名言語錄。</a:t>
            </a:r>
          </a:p>
        </p:txBody>
      </p:sp>
      <p:sp>
        <p:nvSpPr>
          <p:cNvPr id="184" name="-王大明"/>
          <p:cNvSpPr txBox="1">
            <a:spLocks noGrp="1"/>
          </p:cNvSpPr>
          <p:nvPr>
            <p:ph type="body" sz="quarter" idx="14"/>
          </p:nvPr>
        </p:nvSpPr>
        <p:spPr>
          <a:xfrm>
            <a:off x="1943100" y="7772400"/>
            <a:ext cx="10490200" cy="952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None/>
              <a:defRPr sz="4800" i="1">
                <a:solidFill>
                  <a:srgbClr val="6B6D6D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-王大明</a:t>
            </a:r>
          </a:p>
        </p:txBody>
      </p:sp>
      <p:sp>
        <p:nvSpPr>
          <p:cNvPr id="18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72911" y="9194800"/>
            <a:ext cx="317501" cy="330200"/>
          </a:xfrm>
          <a:prstGeom prst="rect">
            <a:avLst/>
          </a:prstGeom>
          <a:noFill/>
        </p:spPr>
        <p:txBody>
          <a:bodyPr/>
          <a:lstStyle>
            <a:lvl1pPr algn="r">
              <a:defRPr sz="1600">
                <a:solidFill>
                  <a:srgbClr val="747676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名言語錄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chalk_line_10x7.png" descr="chalk_line_10x7.png"/>
          <p:cNvPicPr>
            <a:picLocks/>
          </p:cNvPicPr>
          <p:nvPr/>
        </p:nvPicPr>
        <p:blipFill>
          <a:blip r:embed="rId3">
            <a:alphaModFix amt="45000"/>
            <a:extLst/>
          </a:blip>
          <a:stretch>
            <a:fillRect/>
          </a:stretch>
        </p:blipFill>
        <p:spPr>
          <a:xfrm>
            <a:off x="393700" y="355600"/>
            <a:ext cx="12217400" cy="87757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–王大明"/>
          <p:cNvSpPr txBox="1">
            <a:spLocks noGrp="1"/>
          </p:cNvSpPr>
          <p:nvPr>
            <p:ph type="body" sz="quarter" idx="13"/>
          </p:nvPr>
        </p:nvSpPr>
        <p:spPr>
          <a:xfrm>
            <a:off x="1270000" y="6351067"/>
            <a:ext cx="10464800" cy="68366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200" i="1">
                <a:solidFill>
                  <a:srgbClr val="5E524C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–王大明</a:t>
            </a:r>
          </a:p>
        </p:txBody>
      </p:sp>
      <p:sp>
        <p:nvSpPr>
          <p:cNvPr id="194" name="「在此輸入名言語錄。」"/>
          <p:cNvSpPr txBox="1">
            <a:spLocks noGrp="1"/>
          </p:cNvSpPr>
          <p:nvPr>
            <p:ph type="body" sz="quarter" idx="14"/>
          </p:nvPr>
        </p:nvSpPr>
        <p:spPr>
          <a:xfrm>
            <a:off x="1270000" y="4241799"/>
            <a:ext cx="10464800" cy="736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3200"/>
              </a:spcBef>
              <a:buSzTx/>
              <a:buNone/>
              <a:defRPr sz="3600">
                <a:solidFill>
                  <a:srgbClr val="5E524C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「在此輸入名言語錄。」</a:t>
            </a:r>
          </a:p>
        </p:txBody>
      </p:sp>
      <p:sp>
        <p:nvSpPr>
          <p:cNvPr id="19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299199" y="9258300"/>
            <a:ext cx="409652" cy="419100"/>
          </a:xfrm>
          <a:prstGeom prst="rect">
            <a:avLst/>
          </a:prstGeom>
          <a:noFill/>
        </p:spPr>
        <p:txBody>
          <a:bodyPr/>
          <a:lstStyle>
            <a:lvl1pPr>
              <a:defRPr b="1" cap="all">
                <a:solidFill>
                  <a:srgbClr val="5E524C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CE0FA84B-3652-C944-B8B1-9885301F85CC}" type="datetimeFigureOut">
              <a:rPr kumimoji="1" lang="zh-TW" altLang="en-US" smtClean="0"/>
              <a:t>14/12/17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341117" y="9245600"/>
            <a:ext cx="335267" cy="379591"/>
          </a:xfrm>
        </p:spPr>
        <p:txBody>
          <a:bodyPr/>
          <a:lstStyle/>
          <a:p>
            <a:fld id="{F483444E-A138-4849-A018-7AEAAFA0218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4541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F6EEDACF-D729-455D-8D9D-C8CFD3C3AF8B}" type="datetimeFigureOut">
              <a:rPr lang="zh-CN" altLang="en-US" smtClean="0"/>
              <a:pPr/>
              <a:t>14/12/17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341117" y="9245600"/>
            <a:ext cx="335267" cy="379591"/>
          </a:xfrm>
        </p:spPr>
        <p:txBody>
          <a:bodyPr/>
          <a:lstStyle/>
          <a:p>
            <a:fld id="{4FD72B39-7FD6-41F9-A748-96C28D87E5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9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2.jpeg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線條"/>
          <p:cNvSpPr/>
          <p:nvPr/>
        </p:nvSpPr>
        <p:spPr>
          <a:xfrm>
            <a:off x="317248" y="2438400"/>
            <a:ext cx="12383234" cy="128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大標題文字"/>
          <p:cNvSpPr txBox="1">
            <a:spLocks noGrp="1"/>
          </p:cNvSpPr>
          <p:nvPr>
            <p:ph type="title"/>
          </p:nvPr>
        </p:nvSpPr>
        <p:spPr>
          <a:xfrm>
            <a:off x="850900" y="838200"/>
            <a:ext cx="1130300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4" name="內文層級一…"/>
          <p:cNvSpPr txBox="1">
            <a:spLocks noGrp="1"/>
          </p:cNvSpPr>
          <p:nvPr>
            <p:ph type="body" idx="1"/>
          </p:nvPr>
        </p:nvSpPr>
        <p:spPr>
          <a:xfrm>
            <a:off x="850900" y="2755900"/>
            <a:ext cx="11303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23"/>
              </a:buBlip>
            </a:lvl1pPr>
            <a:lvl2pPr>
              <a:buBlip>
                <a:blip r:embed="rId23"/>
              </a:buBlip>
            </a:lvl2pPr>
            <a:lvl3pPr>
              <a:buBlip>
                <a:blip r:embed="rId23"/>
              </a:buBlip>
            </a:lvl3pPr>
            <a:lvl4pPr>
              <a:buBlip>
                <a:blip r:embed="rId23"/>
              </a:buBlip>
            </a:lvl4pPr>
            <a:lvl5pPr>
              <a:buBlip>
                <a:blip r:embed="rId23"/>
              </a:buBlip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gradFill>
            <a:gsLst>
              <a:gs pos="0">
                <a:srgbClr val="FDEFE1"/>
              </a:gs>
              <a:gs pos="100000">
                <a:srgbClr val="FAECDB"/>
              </a:gs>
            </a:gsLst>
            <a:lin ang="5400000"/>
          </a:gradFill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503B28"/>
                </a:solidFill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1pPr>
      <a:lvl2pPr marL="0" marR="0" indent="228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2pPr>
      <a:lvl3pPr marL="0" marR="0" indent="457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3pPr>
      <a:lvl4pPr marL="0" marR="0" indent="685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4pPr>
      <a:lvl5pPr marL="0" marR="0" indent="9144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5pPr>
      <a:lvl6pPr marL="0" marR="0" indent="11430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6pPr>
      <a:lvl7pPr marL="0" marR="0" indent="1371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7pPr>
      <a:lvl8pPr marL="0" marR="0" indent="1600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8pPr>
      <a:lvl9pPr marL="0" marR="0" indent="1828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9pPr>
    </p:titleStyle>
    <p:bodyStyle>
      <a:lvl1pPr marL="444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1pPr>
      <a:lvl2pPr marL="889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2pPr>
      <a:lvl3pPr marL="1333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3pPr>
      <a:lvl4pPr marL="1778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4pPr>
      <a:lvl5pPr marL="2222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5pPr>
      <a:lvl6pPr marL="2667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6pPr>
      <a:lvl7pPr marL="3111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7pPr>
      <a:lvl8pPr marL="3556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8pPr>
      <a:lvl9pPr marL="4000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23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png"/><Relationship Id="rId8" Type="http://schemas.openxmlformats.org/officeDocument/2006/relationships/image" Target="../media/image26.jpe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png"/><Relationship Id="rId7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0240" y="285213"/>
            <a:ext cx="11704320" cy="1711260"/>
          </a:xfrm>
        </p:spPr>
        <p:txBody>
          <a:bodyPr/>
          <a:lstStyle/>
          <a:p>
            <a:r>
              <a:rPr kumimoji="1" lang="zh-TW" altLang="en-US" dirty="0" smtClean="0"/>
              <a:t>感謝神！讓我成為宣教士</a:t>
            </a:r>
            <a:endParaRPr kumimoji="1"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650240" y="8743482"/>
            <a:ext cx="5835227" cy="65453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altLang="zh-TW" sz="3400" dirty="0" smtClean="0">
                <a:latin typeface="新細明體"/>
                <a:ea typeface="新細明體"/>
                <a:cs typeface="新細明體"/>
              </a:rPr>
              <a:t>1975</a:t>
            </a:r>
            <a:r>
              <a:rPr lang="zh-TW" altLang="en-US" sz="3400" dirty="0" smtClean="0">
                <a:latin typeface="新細明體"/>
                <a:ea typeface="新細明體"/>
                <a:cs typeface="新細明體"/>
              </a:rPr>
              <a:t>年</a:t>
            </a:r>
            <a:r>
              <a:rPr lang="en-US" altLang="zh-TW" sz="3400" dirty="0" smtClean="0">
                <a:latin typeface="新細明體"/>
                <a:ea typeface="新細明體"/>
                <a:cs typeface="新細明體"/>
              </a:rPr>
              <a:t>25</a:t>
            </a:r>
            <a:r>
              <a:rPr lang="zh-TW" altLang="en-US" sz="3400" dirty="0" smtClean="0"/>
              <a:t>歲首</a:t>
            </a:r>
            <a:r>
              <a:rPr lang="zh-TW" altLang="en-US" sz="3400" dirty="0"/>
              <a:t>次到泰北五星期</a:t>
            </a:r>
          </a:p>
        </p:txBody>
      </p:sp>
      <p:pic>
        <p:nvPicPr>
          <p:cNvPr id="9" name="Picture 3" descr="DSC026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9" t="13300" r="36890"/>
          <a:stretch>
            <a:fillRect/>
          </a:stretch>
        </p:blipFill>
        <p:spPr bwMode="auto">
          <a:xfrm>
            <a:off x="1118957" y="2206099"/>
            <a:ext cx="4584383" cy="65053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5703340" y="2805550"/>
            <a:ext cx="6820241" cy="5855961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zh-TW" altLang="en-US" sz="4800" b="1" dirty="0" smtClean="0">
                <a:solidFill>
                  <a:srgbClr val="FF0000"/>
                </a:solidFill>
                <a:latin typeface="+mj-ea"/>
              </a:rPr>
              <a:t>我們原是祂的工作</a:t>
            </a:r>
            <a:endParaRPr lang="en-US" altLang="zh-TW" sz="4800" b="1" dirty="0">
              <a:solidFill>
                <a:srgbClr val="FF0000"/>
              </a:solidFill>
              <a:latin typeface="+mj-ea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altLang="zh-TW" b="1" dirty="0" smtClean="0">
              <a:latin typeface="+mj-ea"/>
            </a:endParaRPr>
          </a:p>
          <a:p>
            <a:pPr algn="ctr" eaLnBrk="0" hangingPunct="0">
              <a:spcBef>
                <a:spcPct val="50000"/>
              </a:spcBef>
              <a:defRPr/>
            </a:pPr>
            <a:endParaRPr lang="en-US" altLang="zh-TW" b="1" dirty="0">
              <a:latin typeface="+mj-ea"/>
            </a:endParaRPr>
          </a:p>
          <a:p>
            <a:pPr algn="ctr" eaLnBrk="0" hangingPunct="0">
              <a:spcBef>
                <a:spcPct val="50000"/>
              </a:spcBef>
              <a:defRPr/>
            </a:pPr>
            <a:r>
              <a:rPr lang="en-US" altLang="zh-TW" b="1" dirty="0" smtClean="0">
                <a:latin typeface="+mj-ea"/>
              </a:rPr>
              <a:t>1975</a:t>
            </a:r>
            <a:r>
              <a:rPr lang="zh-TW" altLang="en-US" b="1" dirty="0">
                <a:latin typeface="+mj-ea"/>
              </a:rPr>
              <a:t>年</a:t>
            </a:r>
            <a:r>
              <a:rPr lang="en-US" altLang="zh-TW" b="1" dirty="0">
                <a:latin typeface="+mj-ea"/>
              </a:rPr>
              <a:t>9</a:t>
            </a:r>
            <a:r>
              <a:rPr lang="zh-TW" altLang="en-US" b="1" dirty="0">
                <a:latin typeface="+mj-ea"/>
              </a:rPr>
              <a:t>月一位 滿頭白髮</a:t>
            </a:r>
            <a:r>
              <a:rPr lang="zh-TW" altLang="en-US" b="1" dirty="0" smtClean="0">
                <a:latin typeface="+mj-ea"/>
              </a:rPr>
              <a:t>的 </a:t>
            </a:r>
            <a:endParaRPr lang="en-US" altLang="zh-TW" b="1" dirty="0" smtClean="0">
              <a:latin typeface="+mj-ea"/>
            </a:endParaRPr>
          </a:p>
          <a:p>
            <a:pPr algn="ctr" eaLnBrk="0" hangingPunct="0">
              <a:spcBef>
                <a:spcPct val="50000"/>
              </a:spcBef>
              <a:defRPr/>
            </a:pPr>
            <a:r>
              <a:rPr lang="zh-TW" altLang="en-US" b="1" dirty="0" smtClean="0">
                <a:latin typeface="+mj-ea"/>
              </a:rPr>
              <a:t>長者向我說</a:t>
            </a:r>
            <a:r>
              <a:rPr lang="zh-TW" altLang="en-US" b="1" dirty="0">
                <a:latin typeface="+mj-ea"/>
              </a:rPr>
              <a:t>：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zh-TW" altLang="en-US" b="1" dirty="0">
                <a:latin typeface="+mj-ea"/>
              </a:rPr>
              <a:t>「你們這些年青人只懂得祈禱，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zh-TW" altLang="en-US" b="1" dirty="0">
                <a:latin typeface="+mj-ea"/>
              </a:rPr>
              <a:t>從來沒有想過踏出一步。</a:t>
            </a:r>
            <a:r>
              <a:rPr lang="zh-TW" altLang="en-US" b="1" dirty="0" smtClean="0">
                <a:latin typeface="+mj-ea"/>
              </a:rPr>
              <a:t>」</a:t>
            </a:r>
            <a:endParaRPr lang="en-US" altLang="zh-TW" b="1" dirty="0" smtClean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44349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5360" y="649394"/>
            <a:ext cx="11054080" cy="1379964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kumimoji="1" lang="zh-TW" altLang="en-US" sz="4800" dirty="0"/>
              <a:t>以弗所書第二章第</a:t>
            </a:r>
            <a:r>
              <a:rPr kumimoji="1" lang="en-US" altLang="zh-TW" sz="4800" dirty="0"/>
              <a:t>10</a:t>
            </a:r>
            <a:r>
              <a:rPr kumimoji="1" lang="zh-TW" altLang="en-US" sz="4800" dirty="0"/>
              <a:t>節</a:t>
            </a:r>
            <a:endParaRPr kumimoji="1" lang="zh-TW" altLang="en-US" sz="5100" b="1" dirty="0">
              <a:solidFill>
                <a:srgbClr val="000000"/>
              </a:solidFill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608888" y="2229921"/>
            <a:ext cx="11752446" cy="6897145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en-US" altLang="zh-TW" dirty="0" smtClean="0"/>
          </a:p>
          <a:p>
            <a:pPr>
              <a:lnSpc>
                <a:spcPts val="7111"/>
              </a:lnSpc>
            </a:pPr>
            <a:r>
              <a:rPr lang="zh-TW" altLang="en-US" sz="5100" b="1" dirty="0" smtClean="0">
                <a:solidFill>
                  <a:schemeClr val="tx1"/>
                </a:solidFill>
                <a:latin typeface="+mj-ea"/>
                <a:ea typeface="+mj-ea"/>
              </a:rPr>
              <a:t>我們原是祂的工作，</a:t>
            </a:r>
            <a:endParaRPr lang="en-US" altLang="zh-TW" sz="5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en-US" sz="5100" b="1" dirty="0" smtClean="0">
                <a:solidFill>
                  <a:schemeClr val="tx1"/>
                </a:solidFill>
                <a:latin typeface="+mj-ea"/>
                <a:ea typeface="+mj-ea"/>
              </a:rPr>
              <a:t>在基督耶穌裡造成的，</a:t>
            </a:r>
            <a:endParaRPr lang="en-US" altLang="zh-TW" sz="5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en-US" sz="5100" b="1" dirty="0" smtClean="0">
                <a:solidFill>
                  <a:schemeClr val="tx1"/>
                </a:solidFill>
                <a:latin typeface="+mj-ea"/>
                <a:ea typeface="+mj-ea"/>
              </a:rPr>
              <a:t>為要叫我們行善，</a:t>
            </a:r>
            <a:endParaRPr lang="en-US" altLang="zh-TW" sz="5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en-US" sz="5100" b="1" dirty="0" smtClean="0">
                <a:solidFill>
                  <a:schemeClr val="tx1"/>
                </a:solidFill>
                <a:latin typeface="+mj-ea"/>
                <a:ea typeface="+mj-ea"/>
              </a:rPr>
              <a:t>就是神所預備叫我們成行的。</a:t>
            </a:r>
            <a:endParaRPr lang="en-US" altLang="zh-TW" sz="5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345054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5360" y="649394"/>
            <a:ext cx="11054080" cy="1379964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kumimoji="1" lang="zh-TW" altLang="en-US" sz="5100" b="1" dirty="0">
                <a:solidFill>
                  <a:srgbClr val="000000"/>
                </a:solidFill>
              </a:rPr>
              <a:t>馬太福音第</a:t>
            </a:r>
            <a:r>
              <a:rPr kumimoji="1" lang="en-US" altLang="zh-TW" sz="5100" b="1" dirty="0">
                <a:solidFill>
                  <a:srgbClr val="000000"/>
                </a:solidFill>
              </a:rPr>
              <a:t>28</a:t>
            </a:r>
            <a:r>
              <a:rPr kumimoji="1" lang="zh-TW" altLang="en-US" sz="5100" b="1" dirty="0">
                <a:solidFill>
                  <a:srgbClr val="000000"/>
                </a:solidFill>
              </a:rPr>
              <a:t>章</a:t>
            </a:r>
            <a:r>
              <a:rPr kumimoji="1" lang="en-US" altLang="zh-TW" sz="5100" b="1" dirty="0">
                <a:solidFill>
                  <a:srgbClr val="000000"/>
                </a:solidFill>
              </a:rPr>
              <a:t>19</a:t>
            </a:r>
            <a:r>
              <a:rPr kumimoji="1" lang="zh-TW" altLang="en-US" sz="5100" b="1" dirty="0">
                <a:solidFill>
                  <a:srgbClr val="000000"/>
                </a:solidFill>
              </a:rPr>
              <a:t>－</a:t>
            </a:r>
            <a:r>
              <a:rPr kumimoji="1" lang="en-US" altLang="zh-TW" sz="5100" b="1" dirty="0">
                <a:solidFill>
                  <a:srgbClr val="000000"/>
                </a:solidFill>
              </a:rPr>
              <a:t>20</a:t>
            </a:r>
            <a:r>
              <a:rPr kumimoji="1" lang="zh-TW" altLang="en-US" sz="5100" b="1" dirty="0">
                <a:solidFill>
                  <a:srgbClr val="000000"/>
                </a:solidFill>
              </a:rPr>
              <a:t>節</a:t>
            </a: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608888" y="2218267"/>
            <a:ext cx="11616980" cy="6528265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en-US" altLang="zh-TW" dirty="0" smtClean="0"/>
          </a:p>
          <a:p>
            <a:pPr>
              <a:lnSpc>
                <a:spcPts val="7111"/>
              </a:lnSpc>
            </a:pPr>
            <a:r>
              <a:rPr lang="zh-TW" altLang="zh-TW" sz="5100" b="1" dirty="0">
                <a:solidFill>
                  <a:schemeClr val="tx1"/>
                </a:solidFill>
                <a:latin typeface="+mj-ea"/>
                <a:ea typeface="+mj-ea"/>
              </a:rPr>
              <a:t>「所以，你們要去，</a:t>
            </a:r>
            <a:endParaRPr lang="en-US" altLang="zh-TW" sz="5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en-US" sz="5100" b="1" dirty="0" smtClean="0">
                <a:solidFill>
                  <a:schemeClr val="tx1"/>
                </a:solidFill>
                <a:latin typeface="+mj-ea"/>
                <a:ea typeface="+mj-ea"/>
              </a:rPr>
              <a:t>使萬</a:t>
            </a:r>
            <a:r>
              <a:rPr lang="zh-TW" altLang="zh-TW" sz="5100" b="1" dirty="0" smtClean="0">
                <a:solidFill>
                  <a:schemeClr val="tx1"/>
                </a:solidFill>
                <a:latin typeface="+mj-ea"/>
                <a:ea typeface="+mj-ea"/>
              </a:rPr>
              <a:t>民作</a:t>
            </a:r>
            <a:r>
              <a:rPr lang="zh-TW" altLang="zh-TW" sz="5100" b="1" dirty="0">
                <a:solidFill>
                  <a:schemeClr val="tx1"/>
                </a:solidFill>
                <a:latin typeface="+mj-ea"/>
                <a:ea typeface="+mj-ea"/>
              </a:rPr>
              <a:t>我的門徒，</a:t>
            </a:r>
            <a:endParaRPr lang="en-US" altLang="zh-TW" sz="5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zh-TW" sz="5100" b="1" dirty="0">
                <a:solidFill>
                  <a:schemeClr val="tx1"/>
                </a:solidFill>
                <a:latin typeface="+mj-ea"/>
                <a:ea typeface="+mj-ea"/>
              </a:rPr>
              <a:t>奉父、子、聖靈的名給他們施洗</a:t>
            </a:r>
            <a:r>
              <a:rPr lang="zh-TW" altLang="en-US" sz="5100" b="1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5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zh-TW" sz="5100" b="1" dirty="0">
                <a:solidFill>
                  <a:schemeClr val="tx1"/>
                </a:solidFill>
                <a:latin typeface="+mj-ea"/>
                <a:ea typeface="+mj-ea"/>
              </a:rPr>
              <a:t>凡我所吩咐你們的，都教訓他們遵守，</a:t>
            </a:r>
            <a:endParaRPr lang="en-US" altLang="zh-TW" sz="5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ts val="7111"/>
              </a:lnSpc>
            </a:pPr>
            <a:r>
              <a:rPr lang="zh-TW" altLang="zh-TW" sz="5100" b="1" dirty="0">
                <a:solidFill>
                  <a:schemeClr val="tx1"/>
                </a:solidFill>
                <a:latin typeface="+mj-ea"/>
                <a:ea typeface="+mj-ea"/>
              </a:rPr>
              <a:t>我就常與你們同在，直到世界的末了。」</a:t>
            </a:r>
            <a:endParaRPr lang="en-US" altLang="zh-TW" sz="5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814589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690" y="285213"/>
            <a:ext cx="12718584" cy="1711260"/>
          </a:xfrm>
        </p:spPr>
        <p:txBody>
          <a:bodyPr>
            <a:normAutofit fontScale="90000"/>
          </a:bodyPr>
          <a:lstStyle/>
          <a:p>
            <a:r>
              <a:rPr kumimoji="1" lang="en-US" altLang="zh-TW" dirty="0" smtClean="0"/>
              <a:t>2014</a:t>
            </a:r>
            <a:r>
              <a:rPr kumimoji="1" lang="zh-TW" altLang="en-US" dirty="0" smtClean="0"/>
              <a:t>年</a:t>
            </a:r>
            <a:r>
              <a:rPr kumimoji="1" lang="en-US" altLang="zh-TW" dirty="0" smtClean="0"/>
              <a:t>10</a:t>
            </a:r>
            <a:r>
              <a:rPr kumimoji="1" lang="zh-TW" altLang="en-US" dirty="0" smtClean="0"/>
              <a:t>月</a:t>
            </a:r>
            <a:r>
              <a:rPr kumimoji="1" lang="en-US" altLang="zh-TW" dirty="0" smtClean="0"/>
              <a:t>25</a:t>
            </a:r>
            <a:r>
              <a:rPr kumimoji="1" lang="zh-TW" altLang="en-US" dirty="0" smtClean="0"/>
              <a:t>日</a:t>
            </a:r>
            <a:r>
              <a:rPr kumimoji="1" lang="zh-TW" altLang="en-US" dirty="0" smtClean="0"/>
              <a:t>神的僕人</a:t>
            </a:r>
            <a:r>
              <a:rPr kumimoji="1" lang="zh-TW" altLang="en-US" dirty="0" smtClean="0"/>
              <a:t>回天家</a:t>
            </a:r>
            <a:r>
              <a:rPr kumimoji="1" lang="zh-TW" altLang="en-US" dirty="0" smtClean="0"/>
              <a:t>！</a:t>
            </a:r>
            <a:endParaRPr kumimoji="1"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650241" y="8128495"/>
            <a:ext cx="6217530" cy="839202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hr-HR" altLang="zh-TW" sz="4600" dirty="0" smtClean="0">
                <a:latin typeface="Kaiti TC Regular"/>
                <a:cs typeface="Kaiti TC Regular"/>
              </a:rPr>
              <a:t>1941</a:t>
            </a:r>
            <a:r>
              <a:rPr lang="en-US" altLang="zh-TW" sz="4600" dirty="0" smtClean="0">
                <a:latin typeface="Kaiti TC Regular"/>
                <a:cs typeface="Kaiti TC Regular"/>
              </a:rPr>
              <a:t>—</a:t>
            </a:r>
            <a:r>
              <a:rPr lang="hr-HR" altLang="zh-TW" sz="4600" dirty="0" smtClean="0">
                <a:latin typeface="Kaiti TC Regular"/>
                <a:cs typeface="Kaiti TC Regular"/>
              </a:rPr>
              <a:t>2014</a:t>
            </a:r>
            <a:endParaRPr kumimoji="1" lang="zh-TW" altLang="en-US" sz="4600" dirty="0">
              <a:latin typeface="Kaiti TC Regular"/>
              <a:cs typeface="Kaiti TC Regular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140" y="2178432"/>
            <a:ext cx="5387218" cy="595006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705600" y="1996473"/>
            <a:ext cx="5892800" cy="7863432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kumimoji="1" lang="en-US" altLang="zh-TW" sz="4000" dirty="0" smtClean="0"/>
          </a:p>
          <a:p>
            <a:r>
              <a:rPr kumimoji="1" lang="zh-TW" altLang="en-US" sz="4000" dirty="0" smtClean="0"/>
              <a:t>我的丈夫何以</a:t>
            </a:r>
            <a:r>
              <a:rPr kumimoji="1" lang="zh-TW" altLang="en-US" sz="4000" dirty="0"/>
              <a:t>嵩牧師</a:t>
            </a:r>
          </a:p>
          <a:p>
            <a:endParaRPr kumimoji="1" lang="en-US" altLang="zh-TW" sz="1100" dirty="0"/>
          </a:p>
          <a:p>
            <a:r>
              <a:rPr kumimoji="1" lang="zh-TW" altLang="en-US" sz="3400" dirty="0"/>
              <a:t>是一</a:t>
            </a:r>
            <a:r>
              <a:rPr kumimoji="1" lang="zh-TW" altLang="en-US" sz="3400" dirty="0" smtClean="0"/>
              <a:t>位委</a:t>
            </a:r>
            <a:r>
              <a:rPr kumimoji="1" lang="zh-TW" altLang="en-US" sz="3400" dirty="0"/>
              <a:t>身給神的僕人。</a:t>
            </a:r>
            <a:endParaRPr kumimoji="1" lang="en-US" altLang="zh-TW" sz="3400" dirty="0"/>
          </a:p>
          <a:p>
            <a:endParaRPr kumimoji="1" lang="en-US" altLang="zh-TW" sz="3400" dirty="0" smtClean="0"/>
          </a:p>
          <a:p>
            <a:r>
              <a:rPr kumimoji="1" lang="zh-TW" altLang="en-US" sz="3400" dirty="0" smtClean="0"/>
              <a:t>甘願作鄉</a:t>
            </a:r>
            <a:r>
              <a:rPr kumimoji="1" lang="zh-TW" altLang="en-US" sz="3400" dirty="0"/>
              <a:t>下的傳道人。</a:t>
            </a:r>
            <a:endParaRPr kumimoji="1" lang="en-US" altLang="zh-TW" sz="3400" dirty="0"/>
          </a:p>
          <a:p>
            <a:pPr>
              <a:lnSpc>
                <a:spcPts val="2247"/>
              </a:lnSpc>
            </a:pPr>
            <a:endParaRPr kumimoji="1" lang="en-US" altLang="zh-TW" sz="3400" dirty="0"/>
          </a:p>
          <a:p>
            <a:r>
              <a:rPr kumimoji="1" lang="zh-TW" altLang="en-US" sz="3400" dirty="0"/>
              <a:t>他是以禱告和傳道為重的人。</a:t>
            </a:r>
            <a:endParaRPr kumimoji="1" lang="en-US" altLang="zh-TW" sz="3400" dirty="0"/>
          </a:p>
          <a:p>
            <a:pPr>
              <a:lnSpc>
                <a:spcPts val="2247"/>
              </a:lnSpc>
            </a:pPr>
            <a:endParaRPr kumimoji="1" lang="en-US" altLang="zh-TW" sz="3400" dirty="0"/>
          </a:p>
          <a:p>
            <a:r>
              <a:rPr kumimoji="1" lang="zh-TW" altLang="en-US" sz="3400" dirty="0"/>
              <a:t>他是生活簡樸的人</a:t>
            </a:r>
            <a:r>
              <a:rPr kumimoji="1" lang="zh-TW" altLang="en-US" sz="3400" dirty="0" smtClean="0"/>
              <a:t>，</a:t>
            </a:r>
            <a:endParaRPr kumimoji="1" lang="en-US" altLang="zh-TW" sz="3400" dirty="0" smtClean="0"/>
          </a:p>
          <a:p>
            <a:r>
              <a:rPr kumimoji="1" lang="zh-TW" altLang="en-US" sz="3400" dirty="0" smtClean="0"/>
              <a:t>常說</a:t>
            </a:r>
            <a:r>
              <a:rPr kumimoji="1" lang="zh-TW" altLang="en-US" sz="3400" dirty="0"/>
              <a:t>有</a:t>
            </a:r>
            <a:r>
              <a:rPr kumimoji="1" lang="zh-TW" altLang="en-US" sz="3400" dirty="0" smtClean="0"/>
              <a:t>衣有食就當知</a:t>
            </a:r>
            <a:r>
              <a:rPr kumimoji="1" lang="zh-TW" altLang="en-US" sz="3400" dirty="0"/>
              <a:t>足。</a:t>
            </a:r>
            <a:endParaRPr kumimoji="1" lang="en-US" altLang="zh-TW" sz="3400" dirty="0"/>
          </a:p>
          <a:p>
            <a:endParaRPr kumimoji="1" lang="en-US" altLang="zh-TW" sz="3400" dirty="0" smtClean="0"/>
          </a:p>
          <a:p>
            <a:r>
              <a:rPr kumimoji="1" lang="zh-TW" altLang="en-US" sz="3400" dirty="0" smtClean="0"/>
              <a:t>我們</a:t>
            </a:r>
            <a:r>
              <a:rPr kumimoji="1" lang="zh-TW" altLang="en-US" sz="3400" dirty="0"/>
              <a:t>一同事奉</a:t>
            </a:r>
            <a:r>
              <a:rPr kumimoji="1" lang="en-US" altLang="zh-TW" sz="3400" dirty="0">
                <a:latin typeface="Kaiti TC Regular"/>
                <a:cs typeface="Kaiti TC Regular"/>
              </a:rPr>
              <a:t>39</a:t>
            </a:r>
            <a:r>
              <a:rPr kumimoji="1" lang="zh-TW" altLang="en-US" sz="3400" dirty="0">
                <a:latin typeface="Kaiti TC Regular"/>
                <a:cs typeface="Kaiti TC Regular"/>
              </a:rPr>
              <a:t>年</a:t>
            </a:r>
            <a:r>
              <a:rPr kumimoji="1" lang="zh-TW" altLang="en-US" sz="3400" dirty="0"/>
              <a:t>，結婚</a:t>
            </a:r>
            <a:r>
              <a:rPr kumimoji="1" lang="en-US" altLang="zh-TW" sz="3400" dirty="0" smtClean="0">
                <a:latin typeface="Kaiti TC Regular"/>
                <a:cs typeface="Kaiti TC Regular"/>
              </a:rPr>
              <a:t>33</a:t>
            </a:r>
            <a:r>
              <a:rPr kumimoji="1" lang="zh-TW" altLang="en-US" sz="3400" dirty="0" smtClean="0">
                <a:latin typeface="Kaiti TC Regular"/>
                <a:cs typeface="Kaiti TC Regular"/>
              </a:rPr>
              <a:t>年</a:t>
            </a:r>
            <a:r>
              <a:rPr kumimoji="1" lang="zh-TW" altLang="en-US" sz="3400" dirty="0" smtClean="0"/>
              <a:t>我</a:t>
            </a:r>
            <a:r>
              <a:rPr kumimoji="1" lang="zh-TW" altLang="en-US" sz="3400" dirty="0"/>
              <a:t>是他的妻子，感到很自豪。</a:t>
            </a:r>
            <a:endParaRPr kumimoji="1" lang="en-US" altLang="zh-TW" sz="3400" dirty="0"/>
          </a:p>
          <a:p>
            <a:endParaRPr kumimoji="1" lang="en-US" altLang="zh-TW" sz="3400" dirty="0"/>
          </a:p>
          <a:p>
            <a:endParaRPr kumimoji="1" lang="zh-TW" altLang="en-US" sz="3400" dirty="0"/>
          </a:p>
        </p:txBody>
      </p:sp>
    </p:spTree>
    <p:extLst>
      <p:ext uri="{BB962C8B-B14F-4D97-AF65-F5344CB8AC3E}">
        <p14:creationId xmlns:p14="http://schemas.microsoft.com/office/powerpoint/2010/main" val="2131842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 descr="201711MA三藩市海邊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9" b="16189"/>
          <a:stretch>
            <a:fillRect/>
          </a:stretch>
        </p:blipFill>
        <p:spPr>
          <a:xfrm>
            <a:off x="1117600" y="2921000"/>
            <a:ext cx="10642600" cy="5397500"/>
          </a:xfr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2017</a:t>
            </a:r>
            <a:r>
              <a:rPr kumimoji="1" lang="zh-TW" altLang="en-US" dirty="0" smtClean="0"/>
              <a:t>年</a:t>
            </a:r>
            <a:r>
              <a:rPr kumimoji="1" lang="en-US" altLang="zh-TW" dirty="0" smtClean="0"/>
              <a:t>11</a:t>
            </a:r>
            <a:r>
              <a:rPr kumimoji="1" lang="zh-TW" altLang="en-US" dirty="0" smtClean="0"/>
              <a:t>月</a:t>
            </a:r>
            <a:r>
              <a:rPr kumimoji="1" lang="en-US" altLang="zh-TW" dirty="0" smtClean="0"/>
              <a:t>2</a:t>
            </a:r>
            <a:r>
              <a:rPr kumimoji="1" lang="zh-TW" altLang="en-US" dirty="0" smtClean="0"/>
              <a:t>日</a:t>
            </a:r>
            <a:r>
              <a:rPr kumimoji="1" lang="zh-TW" altLang="en-US" dirty="0"/>
              <a:t>三藩</a:t>
            </a:r>
            <a:r>
              <a:rPr kumimoji="1" lang="zh-TW" altLang="en-US" dirty="0" smtClean="0"/>
              <a:t>市</a:t>
            </a:r>
            <a:endParaRPr kumimoji="1"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"/>
          </p:nvPr>
        </p:nvSpPr>
        <p:spPr>
          <a:xfrm>
            <a:off x="1117600" y="2273300"/>
            <a:ext cx="10769600" cy="647700"/>
          </a:xfrm>
        </p:spPr>
        <p:txBody>
          <a:bodyPr>
            <a:normAutofit fontScale="32500" lnSpcReduction="20000"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zh-TW" altLang="en-US" sz="11200" b="1" dirty="0">
                <a:latin typeface="+mj-ea"/>
              </a:rPr>
              <a:t>四十年的宣教</a:t>
            </a:r>
            <a:r>
              <a:rPr lang="zh-TW" altLang="en-US" sz="11200" b="1" dirty="0" smtClean="0">
                <a:latin typeface="+mj-ea"/>
              </a:rPr>
              <a:t>秘訣：信靠順服</a:t>
            </a:r>
            <a:r>
              <a:rPr lang="zh-TW" altLang="en-US" sz="11200" b="1" dirty="0" smtClean="0">
                <a:latin typeface="+mj-ea"/>
              </a:rPr>
              <a:t>、</a:t>
            </a:r>
            <a:r>
              <a:rPr lang="zh-TW" altLang="en-US" sz="11200" b="1" dirty="0" smtClean="0">
                <a:latin typeface="+mj-ea"/>
              </a:rPr>
              <a:t>數算</a:t>
            </a:r>
            <a:r>
              <a:rPr lang="zh-TW" altLang="en-US" sz="11200" b="1" dirty="0" smtClean="0">
                <a:latin typeface="+mj-ea"/>
              </a:rPr>
              <a:t>主恩</a:t>
            </a:r>
            <a:r>
              <a:rPr lang="zh-TW" altLang="en-US" sz="11200" b="1" dirty="0" smtClean="0">
                <a:latin typeface="+mj-ea"/>
              </a:rPr>
              <a:t>。現年</a:t>
            </a:r>
            <a:r>
              <a:rPr lang="en-US" altLang="zh-TW" sz="11200" b="1" dirty="0" smtClean="0">
                <a:latin typeface="+mj-ea"/>
              </a:rPr>
              <a:t>67</a:t>
            </a:r>
            <a:r>
              <a:rPr lang="zh-TW" altLang="en-US" sz="11200" b="1" dirty="0" smtClean="0">
                <a:latin typeface="+mj-ea"/>
              </a:rPr>
              <a:t>歲</a:t>
            </a:r>
            <a:endParaRPr lang="en-US" altLang="zh-TW" sz="11200" b="1" dirty="0">
              <a:latin typeface="+mj-ea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zh-TW" altLang="en-US" sz="112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20569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altLang="zh-TW">
                <a:latin typeface="Calibri" charset="0"/>
              </a:rPr>
              <a:t>Stats of</a:t>
            </a:r>
            <a:r>
              <a:rPr kumimoji="0" lang="zh-TW" altLang="en-US">
                <a:latin typeface="Calibri" charset="0"/>
              </a:rPr>
              <a:t> </a:t>
            </a:r>
            <a:r>
              <a:rPr kumimoji="0" lang="en-US" altLang="zh-TW">
                <a:latin typeface="Calibri" charset="0"/>
              </a:rPr>
              <a:t>Thailand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7586133"/>
            <a:ext cx="9103360" cy="115598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zh-TW" altLang="en-US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基督徒比率只有</a:t>
            </a:r>
            <a:r>
              <a:rPr lang="en-US" altLang="zh-TW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0.6</a:t>
            </a:r>
            <a:r>
              <a:rPr lang="en-US" altLang="zh-TW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%</a:t>
            </a:r>
            <a:r>
              <a:rPr lang="zh-TW" altLang="en-US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！</a:t>
            </a:r>
            <a:endParaRPr lang="en-US" sz="5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5123" name="graphics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" y="1896533"/>
            <a:ext cx="11054080" cy="5671538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9591040" y="3725333"/>
            <a:ext cx="2004907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伊斯蘭教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9536853" y="6951698"/>
            <a:ext cx="1643662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不知道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9591040" y="3084124"/>
            <a:ext cx="1643662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>
                <a:latin typeface="標楷體" charset="0"/>
                <a:ea typeface="標楷體" charset="0"/>
                <a:cs typeface="標楷體" charset="0"/>
              </a:rPr>
              <a:t>佛教</a:t>
            </a:r>
            <a:endParaRPr kumimoji="0" lang="en-US" sz="2800" b="1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9591040" y="4330418"/>
            <a:ext cx="1643662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基督教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28" name="TextBox 8"/>
          <p:cNvSpPr txBox="1">
            <a:spLocks noChangeArrowheads="1"/>
          </p:cNvSpPr>
          <p:nvPr/>
        </p:nvSpPr>
        <p:spPr bwMode="auto">
          <a:xfrm>
            <a:off x="9572978" y="5019041"/>
            <a:ext cx="1643662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印度教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9572978" y="5615094"/>
            <a:ext cx="1643662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錫克教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30" name="TextBox 10"/>
          <p:cNvSpPr txBox="1">
            <a:spLocks noChangeArrowheads="1"/>
          </p:cNvSpPr>
          <p:nvPr/>
        </p:nvSpPr>
        <p:spPr bwMode="auto">
          <a:xfrm>
            <a:off x="9536853" y="6294684"/>
            <a:ext cx="2492587" cy="5689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r>
              <a:rPr kumimoji="0" lang="zh-TW" altLang="en-US" sz="2800" b="1" dirty="0">
                <a:latin typeface="標楷體" charset="0"/>
                <a:ea typeface="標楷體" charset="0"/>
                <a:cs typeface="標楷體" charset="0"/>
              </a:rPr>
              <a:t>沒有宗教</a:t>
            </a:r>
            <a:endParaRPr kumimoji="0" lang="en-US" sz="2800" b="1" dirty="0">
              <a:latin typeface="標楷體" charset="0"/>
              <a:ea typeface="標楷體" charset="0"/>
              <a:cs typeface="標楷體" charset="0"/>
            </a:endParaRPr>
          </a:p>
        </p:txBody>
      </p:sp>
      <p:sp>
        <p:nvSpPr>
          <p:cNvPr id="5131" name="TextBox 12"/>
          <p:cNvSpPr txBox="1">
            <a:spLocks noChangeArrowheads="1"/>
          </p:cNvSpPr>
          <p:nvPr/>
        </p:nvSpPr>
        <p:spPr bwMode="auto">
          <a:xfrm>
            <a:off x="2797388" y="2027485"/>
            <a:ext cx="7247467" cy="1006969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zh-TW" altLang="en-US" sz="2800" b="1" dirty="0">
                <a:latin typeface="Times New Roman" charset="0"/>
                <a:ea typeface="標楷體" charset="0"/>
              </a:rPr>
              <a:t>（根據</a:t>
            </a:r>
            <a:r>
              <a:rPr kumimoji="0" lang="en-US" altLang="zh-TW" sz="2800" b="1" dirty="0">
                <a:latin typeface="Times New Roman" charset="0"/>
                <a:ea typeface="Times New Roman" charset="0"/>
                <a:cs typeface="Times New Roman" charset="0"/>
              </a:rPr>
              <a:t>14/2/2015</a:t>
            </a:r>
            <a:r>
              <a:rPr kumimoji="0" lang="zh-TW" altLang="en-US" sz="2800" b="1" dirty="0">
                <a:latin typeface="Times New Roman" charset="0"/>
                <a:ea typeface="標楷體" charset="0"/>
              </a:rPr>
              <a:t>的調查）</a:t>
            </a:r>
            <a:endParaRPr kumimoji="0" lang="en-US" altLang="zh-TW" sz="2800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kumimoji="0" lang="en-US" altLang="zh-TW" sz="28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97014" y="650240"/>
            <a:ext cx="6448213" cy="1006771"/>
          </a:xfrm>
          <a:prstGeom prst="rect">
            <a:avLst/>
          </a:prstGeom>
          <a:noFill/>
        </p:spPr>
        <p:txBody>
          <a:bodyPr lIns="130046" tIns="65023" rIns="130046" bIns="65023">
            <a:spAutoFit/>
          </a:bodyPr>
          <a:lstStyle/>
          <a:p>
            <a:pPr>
              <a:defRPr/>
            </a:pPr>
            <a:r>
              <a:rPr lang="zh-TW" altLang="en-US" sz="5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泰國宗教分佈情況</a:t>
            </a:r>
            <a:endParaRPr lang="en-US" sz="5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5695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基督教昌孔教育中心"/>
          <p:cNvSpPr txBox="1">
            <a:spLocks noGrp="1"/>
          </p:cNvSpPr>
          <p:nvPr>
            <p:ph type="ctrTitle"/>
          </p:nvPr>
        </p:nvSpPr>
        <p:spPr>
          <a:xfrm>
            <a:off x="1117600" y="5080000"/>
            <a:ext cx="10769600" cy="2540000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  <p:txBody>
          <a:bodyPr anchor="ctr"/>
          <a:lstStyle>
            <a:lvl1pPr>
              <a:defRPr sz="8300" b="1">
                <a:solidFill>
                  <a:schemeClr val="accent5">
                    <a:satOff val="14285"/>
                    <a:lumOff val="-13364"/>
                  </a:schemeClr>
                </a:solidFill>
                <a:latin typeface="STBaoliTC-Regular"/>
                <a:ea typeface="STBaoliTC-Regular"/>
                <a:cs typeface="STBaoliTC-Regular"/>
                <a:sym typeface="STBaoliTC-Regular"/>
              </a:defRPr>
            </a:lvl1pPr>
          </a:lstStyle>
          <a:p>
            <a:pPr>
              <a:spcBef>
                <a:spcPts val="1200"/>
              </a:spcBef>
            </a:pPr>
            <a:r>
              <a:rPr dirty="0"/>
              <a:t>基督教昌孔教育</a:t>
            </a:r>
            <a:r>
              <a:rPr dirty="0" smtClean="0"/>
              <a:t>中心</a:t>
            </a:r>
            <a:r>
              <a:rPr lang="en-US" altLang="zh-TW" dirty="0" smtClean="0"/>
              <a:t>1994</a:t>
            </a:r>
            <a:endParaRPr dirty="0"/>
          </a:p>
        </p:txBody>
      </p:sp>
      <p:sp>
        <p:nvSpPr>
          <p:cNvPr id="205" name="2017  NOV."/>
          <p:cNvSpPr txBox="1">
            <a:spLocks noGrp="1"/>
          </p:cNvSpPr>
          <p:nvPr>
            <p:ph type="subTitle" sz="half" idx="1"/>
          </p:nvPr>
        </p:nvSpPr>
        <p:spPr>
          <a:xfrm>
            <a:off x="1117600" y="5041900"/>
            <a:ext cx="10769600" cy="3414911"/>
          </a:xfrm>
          <a:prstGeom prst="rect">
            <a:avLst/>
          </a:prstGeom>
        </p:spPr>
        <p:txBody>
          <a:bodyPr anchor="b"/>
          <a:lstStyle>
            <a:lvl1pPr algn="r">
              <a:defRPr sz="2300"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r>
              <a:rPr dirty="0"/>
              <a:t>2017  NOV.</a:t>
            </a:r>
          </a:p>
        </p:txBody>
      </p:sp>
      <p:pic>
        <p:nvPicPr>
          <p:cNvPr id="206" name="11101581_0_20170927-140632.png" descr="11101581_0_20170927-1406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21896" y="181251"/>
            <a:ext cx="7550665" cy="5335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教育中心是由美國中信宣教士何以嵩牧師*及師母靠著神的恩典於1994年成立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algn="l" defTabSz="457200">
              <a:lnSpc>
                <a:spcPts val="7500"/>
              </a:lnSpc>
              <a:defRPr sz="3133" cap="none">
                <a:solidFill>
                  <a:schemeClr val="accent4">
                    <a:hueOff val="-123559"/>
                    <a:lumOff val="-30029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rPr dirty="0"/>
              <a:t>教育中心是由美國中信宣教士何以嵩牧師*及師母靠著神的恩典於1994年成立</a:t>
            </a:r>
          </a:p>
        </p:txBody>
      </p:sp>
      <p:sp>
        <p:nvSpPr>
          <p:cNvPr id="209" name="中心信念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anchor="ctr">
            <a:noAutofit/>
          </a:bodyPr>
          <a:lstStyle/>
          <a:p>
            <a:pPr defTabSz="406908">
              <a:lnSpc>
                <a:spcPts val="7700"/>
              </a:lnSpc>
              <a:spcBef>
                <a:spcPts val="0"/>
              </a:spcBef>
              <a:defRPr sz="3322">
                <a:solidFill>
                  <a:srgbClr val="0433F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pPr>
            <a:r>
              <a:rPr sz="2800" dirty="0"/>
              <a:t>中心信念</a:t>
            </a:r>
          </a:p>
          <a:p>
            <a:pPr defTabSz="406908">
              <a:lnSpc>
                <a:spcPts val="7700"/>
              </a:lnSpc>
              <a:spcBef>
                <a:spcPts val="0"/>
              </a:spcBef>
              <a:defRPr sz="3322">
                <a:solidFill>
                  <a:srgbClr val="0433F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pPr>
            <a:r>
              <a:rPr sz="2800" dirty="0"/>
              <a:t>生活就是事奉  事奉就是生活</a:t>
            </a:r>
          </a:p>
          <a:p>
            <a:pPr defTabSz="406908">
              <a:lnSpc>
                <a:spcPts val="7700"/>
              </a:lnSpc>
              <a:spcBef>
                <a:spcPts val="0"/>
              </a:spcBef>
              <a:defRPr sz="3322">
                <a:solidFill>
                  <a:srgbClr val="0433F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pPr>
            <a:r>
              <a:rPr sz="2800" dirty="0"/>
              <a:t>生命影響生命  生命建立生命</a:t>
            </a:r>
          </a:p>
        </p:txBody>
      </p:sp>
      <p:pic>
        <p:nvPicPr>
          <p:cNvPr id="210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49206" y="3212532"/>
            <a:ext cx="4945188" cy="5131297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基督教昌孔教育中心"/>
          <p:cNvSpPr txBox="1"/>
          <p:nvPr/>
        </p:nvSpPr>
        <p:spPr>
          <a:xfrm>
            <a:off x="4314186" y="469899"/>
            <a:ext cx="5486401" cy="9398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 b="1">
                <a:solidFill>
                  <a:schemeClr val="accent5">
                    <a:hueOff val="-131997"/>
                    <a:satOff val="46467"/>
                    <a:lumOff val="-29083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基督教昌孔教育中心</a:t>
            </a:r>
          </a:p>
        </p:txBody>
      </p:sp>
      <p:sp>
        <p:nvSpPr>
          <p:cNvPr id="212" name="Chiang Khong Christian Education Centre"/>
          <p:cNvSpPr txBox="1"/>
          <p:nvPr/>
        </p:nvSpPr>
        <p:spPr>
          <a:xfrm>
            <a:off x="2973505" y="1306335"/>
            <a:ext cx="8167763" cy="8255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4">
                    <a:hueOff val="-123559"/>
                    <a:lumOff val="-30029"/>
                  </a:schemeClr>
                </a:solidFill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r>
              <a:t>Chiang Khong Christian Education Centre</a:t>
            </a:r>
          </a:p>
        </p:txBody>
      </p:sp>
      <p:sp>
        <p:nvSpPr>
          <p:cNvPr id="213" name="*何以嵩牧師已於2014年10月25日安息主懷*"/>
          <p:cNvSpPr txBox="1"/>
          <p:nvPr/>
        </p:nvSpPr>
        <p:spPr>
          <a:xfrm>
            <a:off x="6653714" y="8390500"/>
            <a:ext cx="533617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*何以嵩牧師已於2014年10月25日安息主懷*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全  體  同  工"/>
          <p:cNvSpPr txBox="1">
            <a:spLocks noGrp="1"/>
          </p:cNvSpPr>
          <p:nvPr>
            <p:ph type="title"/>
          </p:nvPr>
        </p:nvSpPr>
        <p:spPr>
          <a:xfrm>
            <a:off x="850900" y="838200"/>
            <a:ext cx="11303000" cy="1270000"/>
          </a:xfrm>
          <a:prstGeom prst="rect">
            <a:avLst/>
          </a:prstGeom>
          <a:effectLst>
            <a:outerShdw blurRad="38100" dist="13743" dir="5400000" rotWithShape="0">
              <a:srgbClr val="000000">
                <a:alpha val="70000"/>
              </a:srgbClr>
            </a:outerShdw>
          </a:effectLst>
        </p:spPr>
        <p:txBody>
          <a:bodyPr/>
          <a:lstStyle>
            <a:lvl1pPr defTabSz="496570">
              <a:defRPr sz="6545">
                <a:solidFill>
                  <a:schemeClr val="accent4">
                    <a:hueOff val="-123559"/>
                    <a:lumOff val="-30029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rPr lang="en-US" altLang="zh-TW" dirty="0" smtClean="0"/>
              <a:t>2017</a:t>
            </a:r>
            <a:r>
              <a:rPr lang="zh-TW" altLang="en-US" dirty="0" smtClean="0"/>
              <a:t>年</a:t>
            </a:r>
            <a:r>
              <a:rPr dirty="0" smtClean="0"/>
              <a:t>全體同工</a:t>
            </a:r>
            <a:endParaRPr dirty="0"/>
          </a:p>
        </p:txBody>
      </p:sp>
      <p:pic>
        <p:nvPicPr>
          <p:cNvPr id="216" name="WechatIMG73.jpeg" descr="WechatIMG73.jp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9475" y="2178175"/>
            <a:ext cx="10063725" cy="6826125"/>
          </a:xfrm>
          <a:prstGeom prst="rect">
            <a:avLst/>
          </a:prstGeom>
          <a:effectLst>
            <a:outerShdw blurRad="6477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螢幕快照 2017-11-10 14.15.58.png" descr="螢幕快照 2017-11-10 14.15.58.png"/>
          <p:cNvPicPr>
            <a:picLocks noChangeAspect="1"/>
          </p:cNvPicPr>
          <p:nvPr/>
        </p:nvPicPr>
        <p:blipFill>
          <a:blip r:embed="rId2">
            <a:extLst/>
          </a:blip>
          <a:srcRect l="8380" t="957" r="8380" b="957"/>
          <a:stretch>
            <a:fillRect/>
          </a:stretch>
        </p:blipFill>
        <p:spPr>
          <a:xfrm>
            <a:off x="365684" y="357284"/>
            <a:ext cx="12273677" cy="9039214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基督教昌孔教育中心全景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12700" rotWithShape="0">
              <a:schemeClr val="accent2">
                <a:hueOff val="190638"/>
                <a:satOff val="5719"/>
                <a:lumOff val="-18104"/>
                <a:alpha val="50000"/>
              </a:schemeClr>
            </a:outerShdw>
          </a:effectLst>
        </p:spPr>
        <p:txBody>
          <a:bodyPr/>
          <a:lstStyle>
            <a:lvl1pPr>
              <a:lnSpc>
                <a:spcPct val="100000"/>
              </a:lnSpc>
              <a:defRPr sz="5600" cap="none">
                <a:solidFill>
                  <a:schemeClr val="accent4">
                    <a:hueOff val="-123559"/>
                    <a:lumOff val="-30029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基督教昌孔教育中心全景</a:t>
            </a:r>
          </a:p>
        </p:txBody>
      </p:sp>
      <p:grpSp>
        <p:nvGrpSpPr>
          <p:cNvPr id="223" name="影像"/>
          <p:cNvGrpSpPr/>
          <p:nvPr/>
        </p:nvGrpSpPr>
        <p:grpSpPr>
          <a:xfrm>
            <a:off x="1545475" y="2129299"/>
            <a:ext cx="9913849" cy="6690471"/>
            <a:chOff x="0" y="0"/>
            <a:chExt cx="9913848" cy="6690470"/>
          </a:xfrm>
        </p:grpSpPr>
        <p:pic>
          <p:nvPicPr>
            <p:cNvPr id="222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9659849" cy="63602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1" name="影像" descr="影像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913849" cy="669047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AutoShape 2"/>
          <p:cNvSpPr>
            <a:spLocks noChangeArrowheads="1"/>
          </p:cNvSpPr>
          <p:nvPr/>
        </p:nvSpPr>
        <p:spPr bwMode="auto">
          <a:xfrm>
            <a:off x="5479671" y="3136055"/>
            <a:ext cx="1332089" cy="715715"/>
          </a:xfrm>
          <a:prstGeom prst="flowChartAlternateProcess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sp>
        <p:nvSpPr>
          <p:cNvPr id="183299" name="AutoShape 3"/>
          <p:cNvSpPr>
            <a:spLocks noChangeArrowheads="1"/>
          </p:cNvSpPr>
          <p:nvPr/>
        </p:nvSpPr>
        <p:spPr bwMode="auto">
          <a:xfrm>
            <a:off x="5479671" y="2009422"/>
            <a:ext cx="1332089" cy="715716"/>
          </a:xfrm>
          <a:prstGeom prst="flowChartAlternateProcess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pic>
        <p:nvPicPr>
          <p:cNvPr id="183300" name="Picture 4" descr="cross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85129" y="246099"/>
            <a:ext cx="864728" cy="864728"/>
          </a:xfrm>
          <a:prstGeom prst="rect">
            <a:avLst/>
          </a:prstGeom>
          <a:noFill/>
        </p:spPr>
      </p:pic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5479671" y="2092945"/>
            <a:ext cx="1332089" cy="56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dirty="0">
                <a:latin typeface="Angsana New" pitchFamily="18" charset="-34"/>
                <a:cs typeface="Angsana New" pitchFamily="18" charset="-34"/>
              </a:rPr>
              <a:t>CCM</a:t>
            </a:r>
            <a:endParaRPr lang="en-US" altLang="zh-TW" sz="2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3303" name="Text Box 7"/>
          <p:cNvSpPr txBox="1">
            <a:spLocks noChangeArrowheads="1"/>
          </p:cNvSpPr>
          <p:nvPr/>
        </p:nvSpPr>
        <p:spPr bwMode="auto">
          <a:xfrm>
            <a:off x="5479671" y="3201529"/>
            <a:ext cx="1332089" cy="56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dirty="0">
                <a:latin typeface="Angsana New" pitchFamily="18" charset="-34"/>
                <a:cs typeface="Angsana New" pitchFamily="18" charset="-34"/>
              </a:rPr>
              <a:t>CCEC</a:t>
            </a:r>
            <a:endParaRPr lang="en-US" altLang="zh-TW" sz="2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3304" name="AutoShape 8"/>
          <p:cNvSpPr>
            <a:spLocks noChangeArrowheads="1"/>
          </p:cNvSpPr>
          <p:nvPr/>
        </p:nvSpPr>
        <p:spPr bwMode="auto">
          <a:xfrm>
            <a:off x="5378072" y="4569742"/>
            <a:ext cx="1946204" cy="715716"/>
          </a:xfrm>
          <a:prstGeom prst="flowChartAlternateProcess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sp>
        <p:nvSpPr>
          <p:cNvPr id="183305" name="AutoShape 9"/>
          <p:cNvSpPr>
            <a:spLocks noChangeArrowheads="1"/>
          </p:cNvSpPr>
          <p:nvPr/>
        </p:nvSpPr>
        <p:spPr bwMode="auto">
          <a:xfrm>
            <a:off x="7527475" y="4569742"/>
            <a:ext cx="2255519" cy="715716"/>
          </a:xfrm>
          <a:prstGeom prst="flowChartAlternateProcess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sp>
        <p:nvSpPr>
          <p:cNvPr id="183306" name="AutoShape 10"/>
          <p:cNvSpPr>
            <a:spLocks noChangeArrowheads="1"/>
          </p:cNvSpPr>
          <p:nvPr/>
        </p:nvSpPr>
        <p:spPr bwMode="auto">
          <a:xfrm>
            <a:off x="9983938" y="4569742"/>
            <a:ext cx="2460978" cy="715716"/>
          </a:xfrm>
          <a:prstGeom prst="flowChartAlternateProcess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sp>
        <p:nvSpPr>
          <p:cNvPr id="183307" name="AutoShape 11"/>
          <p:cNvSpPr>
            <a:spLocks noChangeArrowheads="1"/>
          </p:cNvSpPr>
          <p:nvPr/>
        </p:nvSpPr>
        <p:spPr bwMode="auto">
          <a:xfrm>
            <a:off x="2815493" y="4569742"/>
            <a:ext cx="2153920" cy="715716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sp>
        <p:nvSpPr>
          <p:cNvPr id="183308" name="AutoShape 12"/>
          <p:cNvSpPr>
            <a:spLocks noChangeArrowheads="1"/>
          </p:cNvSpPr>
          <p:nvPr/>
        </p:nvSpPr>
        <p:spPr bwMode="auto">
          <a:xfrm>
            <a:off x="356773" y="4569742"/>
            <a:ext cx="1948462" cy="715716"/>
          </a:xfrm>
          <a:prstGeom prst="flowChartAlternateProcess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30046" tIns="65023" rIns="130046" bIns="65023" anchor="ctr"/>
          <a:lstStyle/>
          <a:p>
            <a:endParaRPr lang="zh-CN" altLang="en-US"/>
          </a:p>
        </p:txBody>
      </p:sp>
      <p:pic>
        <p:nvPicPr>
          <p:cNvPr id="183309" name="Picture 13" descr="รูปสวัสดิการ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617" y="7470987"/>
            <a:ext cx="2867378" cy="1912337"/>
          </a:xfrm>
          <a:prstGeom prst="rect">
            <a:avLst/>
          </a:prstGeom>
          <a:noFill/>
        </p:spPr>
      </p:pic>
      <p:pic>
        <p:nvPicPr>
          <p:cNvPr id="183312" name="Picture 16" descr="a"/>
          <p:cNvPicPr>
            <a:picLocks noChangeAspect="1" noChangeArrowheads="1"/>
          </p:cNvPicPr>
          <p:nvPr/>
        </p:nvPicPr>
        <p:blipFill>
          <a:blip r:embed="rId5"/>
          <a:srcRect b="16414"/>
          <a:stretch>
            <a:fillRect/>
          </a:stretch>
        </p:blipFill>
        <p:spPr bwMode="auto">
          <a:xfrm>
            <a:off x="4660098" y="5389317"/>
            <a:ext cx="3278293" cy="1828800"/>
          </a:xfrm>
          <a:prstGeom prst="rect">
            <a:avLst/>
          </a:prstGeom>
          <a:noFill/>
        </p:spPr>
      </p:pic>
      <p:pic>
        <p:nvPicPr>
          <p:cNvPr id="183314" name="Picture 18" descr="PB300215"/>
          <p:cNvPicPr>
            <a:picLocks noChangeAspect="1" noChangeArrowheads="1"/>
          </p:cNvPicPr>
          <p:nvPr/>
        </p:nvPicPr>
        <p:blipFill>
          <a:blip r:embed="rId6" cstate="print"/>
          <a:srcRect b="11208"/>
          <a:stretch>
            <a:fillRect/>
          </a:stretch>
        </p:blipFill>
        <p:spPr bwMode="auto">
          <a:xfrm>
            <a:off x="9577538" y="5490915"/>
            <a:ext cx="2765777" cy="1842347"/>
          </a:xfrm>
          <a:prstGeom prst="rect">
            <a:avLst/>
          </a:prstGeom>
          <a:noFill/>
        </p:spPr>
      </p:pic>
      <p:sp>
        <p:nvSpPr>
          <p:cNvPr id="183315" name="Line 19"/>
          <p:cNvSpPr>
            <a:spLocks noChangeShapeType="1"/>
          </p:cNvSpPr>
          <p:nvPr/>
        </p:nvSpPr>
        <p:spPr bwMode="auto">
          <a:xfrm>
            <a:off x="6109591" y="2738686"/>
            <a:ext cx="0" cy="410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16" name="Line 20"/>
          <p:cNvSpPr>
            <a:spLocks noChangeShapeType="1"/>
          </p:cNvSpPr>
          <p:nvPr/>
        </p:nvSpPr>
        <p:spPr bwMode="auto">
          <a:xfrm>
            <a:off x="1384062" y="4172373"/>
            <a:ext cx="952556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17" name="Line 21"/>
          <p:cNvSpPr>
            <a:spLocks noChangeShapeType="1"/>
          </p:cNvSpPr>
          <p:nvPr/>
        </p:nvSpPr>
        <p:spPr bwMode="auto">
          <a:xfrm>
            <a:off x="6096044" y="3865316"/>
            <a:ext cx="0" cy="7179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18" name="Line 22"/>
          <p:cNvSpPr>
            <a:spLocks noChangeShapeType="1"/>
          </p:cNvSpPr>
          <p:nvPr/>
        </p:nvSpPr>
        <p:spPr bwMode="auto">
          <a:xfrm>
            <a:off x="3738924" y="4172373"/>
            <a:ext cx="0" cy="3973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19" name="Line 23"/>
          <p:cNvSpPr>
            <a:spLocks noChangeShapeType="1"/>
          </p:cNvSpPr>
          <p:nvPr/>
        </p:nvSpPr>
        <p:spPr bwMode="auto">
          <a:xfrm>
            <a:off x="1384061" y="4172374"/>
            <a:ext cx="0" cy="410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20" name="Line 24"/>
          <p:cNvSpPr>
            <a:spLocks noChangeShapeType="1"/>
          </p:cNvSpPr>
          <p:nvPr/>
        </p:nvSpPr>
        <p:spPr bwMode="auto">
          <a:xfrm>
            <a:off x="8143848" y="4172374"/>
            <a:ext cx="0" cy="410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21" name="Line 25"/>
          <p:cNvSpPr>
            <a:spLocks noChangeShapeType="1"/>
          </p:cNvSpPr>
          <p:nvPr/>
        </p:nvSpPr>
        <p:spPr bwMode="auto">
          <a:xfrm>
            <a:off x="10909626" y="4172374"/>
            <a:ext cx="0" cy="410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22" name="Line 26"/>
          <p:cNvSpPr>
            <a:spLocks noChangeShapeType="1"/>
          </p:cNvSpPr>
          <p:nvPr/>
        </p:nvSpPr>
        <p:spPr bwMode="auto">
          <a:xfrm>
            <a:off x="3738924" y="5299006"/>
            <a:ext cx="0" cy="16391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24" name="Text Box 28"/>
          <p:cNvSpPr txBox="1">
            <a:spLocks noChangeArrowheads="1"/>
          </p:cNvSpPr>
          <p:nvPr/>
        </p:nvSpPr>
        <p:spPr bwMode="auto">
          <a:xfrm>
            <a:off x="2456464" y="4635218"/>
            <a:ext cx="2567675" cy="5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zh-TW" altLang="en-US" sz="2400" dirty="0" smtClean="0">
                <a:latin typeface="Angsana New" pitchFamily="18" charset="-34"/>
                <a:cs typeface="Angsana New" pitchFamily="18" charset="-34"/>
              </a:rPr>
              <a:t>  永通教</a:t>
            </a:r>
            <a:r>
              <a:rPr lang="zh-TW" altLang="en-US" sz="2400" dirty="0" smtClean="0">
                <a:latin typeface="Angsana New" pitchFamily="18" charset="-34"/>
                <a:cs typeface="Angsana New" pitchFamily="18" charset="-34"/>
              </a:rPr>
              <a:t>會</a:t>
            </a:r>
            <a:r>
              <a:rPr lang="en-US" altLang="zh-TW" sz="2400" dirty="0" smtClean="0">
                <a:latin typeface="Angsana New" pitchFamily="18" charset="-34"/>
                <a:cs typeface="Angsana New" pitchFamily="18" charset="-34"/>
              </a:rPr>
              <a:t>1995</a:t>
            </a:r>
            <a:endParaRPr kumimoji="0" lang="en-US" altLang="zh-TW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3325" name="Text Box 29"/>
          <p:cNvSpPr txBox="1">
            <a:spLocks noChangeArrowheads="1"/>
          </p:cNvSpPr>
          <p:nvPr/>
        </p:nvSpPr>
        <p:spPr bwMode="auto">
          <a:xfrm>
            <a:off x="5172612" y="4635218"/>
            <a:ext cx="2357120" cy="5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zh-TW" altLang="en-US" sz="2400" dirty="0">
                <a:latin typeface="Angsana New" pitchFamily="18" charset="-34"/>
                <a:cs typeface="Angsana New" pitchFamily="18" charset="-34"/>
              </a:rPr>
              <a:t>晨光學校</a:t>
            </a:r>
            <a:r>
              <a:rPr kumimoji="0" lang="en-US" altLang="zh-TW" sz="2400" dirty="0">
                <a:latin typeface="Angsana New" pitchFamily="18" charset="-34"/>
                <a:cs typeface="Angsana New" pitchFamily="18" charset="-34"/>
              </a:rPr>
              <a:t>1998</a:t>
            </a:r>
          </a:p>
        </p:txBody>
      </p:sp>
      <p:sp>
        <p:nvSpPr>
          <p:cNvPr id="183326" name="Text Box 30"/>
          <p:cNvSpPr txBox="1">
            <a:spLocks noChangeArrowheads="1"/>
          </p:cNvSpPr>
          <p:nvPr/>
        </p:nvSpPr>
        <p:spPr bwMode="auto">
          <a:xfrm>
            <a:off x="7324276" y="4635218"/>
            <a:ext cx="2765777" cy="5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zh-TW" altLang="en-US" sz="2400" dirty="0">
                <a:latin typeface="Angsana New" pitchFamily="18" charset="-34"/>
                <a:cs typeface="Angsana New" pitchFamily="18" charset="-34"/>
              </a:rPr>
              <a:t>福利部</a:t>
            </a:r>
            <a:r>
              <a:rPr lang="en-US" altLang="zh-TW" sz="2400" dirty="0">
                <a:latin typeface="Angsana New" pitchFamily="18" charset="-34"/>
                <a:cs typeface="Angsana New" pitchFamily="18" charset="-34"/>
              </a:rPr>
              <a:t>2002</a:t>
            </a:r>
          </a:p>
        </p:txBody>
      </p:sp>
      <p:sp>
        <p:nvSpPr>
          <p:cNvPr id="183327" name="Text Box 31"/>
          <p:cNvSpPr txBox="1">
            <a:spLocks noChangeArrowheads="1"/>
          </p:cNvSpPr>
          <p:nvPr/>
        </p:nvSpPr>
        <p:spPr bwMode="auto">
          <a:xfrm>
            <a:off x="9782994" y="4648766"/>
            <a:ext cx="3081914" cy="5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TW" altLang="en-US" sz="2400" dirty="0">
                <a:latin typeface="Angsana New" pitchFamily="18" charset="-34"/>
                <a:cs typeface="Angsana New" pitchFamily="18" charset="-34"/>
              </a:rPr>
              <a:t>恩慈之家</a:t>
            </a:r>
            <a:r>
              <a:rPr lang="en-US" sz="2400" dirty="0">
                <a:latin typeface="Angsana New" pitchFamily="18" charset="-34"/>
                <a:cs typeface="Angsana New" pitchFamily="18" charset="-34"/>
              </a:rPr>
              <a:t>2006</a:t>
            </a:r>
            <a:endParaRPr lang="en-US" altLang="zh-TW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3330" name="Line 34"/>
          <p:cNvSpPr>
            <a:spLocks noChangeShapeType="1"/>
          </p:cNvSpPr>
          <p:nvPr/>
        </p:nvSpPr>
        <p:spPr bwMode="auto">
          <a:xfrm>
            <a:off x="6096044" y="1189850"/>
            <a:ext cx="0" cy="5125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31" name="Line 35"/>
          <p:cNvSpPr>
            <a:spLocks noChangeShapeType="1"/>
          </p:cNvSpPr>
          <p:nvPr/>
        </p:nvSpPr>
        <p:spPr bwMode="auto">
          <a:xfrm>
            <a:off x="8349306" y="5285459"/>
            <a:ext cx="0" cy="205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/>
          <a:lstStyle/>
          <a:p>
            <a:endParaRPr lang="zh-CN" altLang="en-US"/>
          </a:p>
        </p:txBody>
      </p:sp>
      <p:sp>
        <p:nvSpPr>
          <p:cNvPr id="183332" name="Text Box 36"/>
          <p:cNvSpPr txBox="1">
            <a:spLocks noChangeArrowheads="1"/>
          </p:cNvSpPr>
          <p:nvPr/>
        </p:nvSpPr>
        <p:spPr bwMode="auto">
          <a:xfrm>
            <a:off x="564489" y="4775201"/>
            <a:ext cx="1537546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183333" name="Text Box 37"/>
          <p:cNvSpPr txBox="1">
            <a:spLocks noChangeArrowheads="1"/>
          </p:cNvSpPr>
          <p:nvPr/>
        </p:nvSpPr>
        <p:spPr bwMode="auto">
          <a:xfrm>
            <a:off x="203202" y="4673599"/>
            <a:ext cx="2253262" cy="5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zh-TW" altLang="en-US" sz="2400" dirty="0">
                <a:latin typeface="Angsana New" pitchFamily="18" charset="-34"/>
                <a:cs typeface="Angsana New" pitchFamily="18" charset="-34"/>
              </a:rPr>
              <a:t>學生宿舍</a:t>
            </a:r>
            <a:r>
              <a:rPr kumimoji="0" lang="en-US" altLang="zh-TW" sz="2400" dirty="0">
                <a:latin typeface="Angsana New" pitchFamily="18" charset="-34"/>
                <a:cs typeface="Angsana New" pitchFamily="18" charset="-34"/>
              </a:rPr>
              <a:t>1994</a:t>
            </a: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7813817" y="1930380"/>
            <a:ext cx="3494286" cy="685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130046" tIns="65023" rIns="130046" bIns="65023">
            <a:spAutoFit/>
          </a:bodyPr>
          <a:lstStyle/>
          <a:p>
            <a:pPr eaLnBrk="0" hangingPunct="0"/>
            <a:r>
              <a:rPr kumimoji="0" lang="zh-TW" altLang="th-TH" b="1" dirty="0" smtClean="0">
                <a:latin typeface="標楷體" pitchFamily="65" charset="-120"/>
                <a:ea typeface="標楷體" pitchFamily="65" charset="-120"/>
                <a:cs typeface="Angsana New" pitchFamily="18" charset="-34"/>
              </a:rPr>
              <a:t>中國信徒佈道會</a:t>
            </a:r>
            <a:endParaRPr kumimoji="0" lang="zh-TW" altLang="th-TH" b="1" dirty="0">
              <a:latin typeface="標楷體" pitchFamily="65" charset="-120"/>
              <a:ea typeface="標楷體" pitchFamily="65" charset="-120"/>
              <a:cs typeface="Angsana New" pitchFamily="18" charset="-34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7213650" y="3149588"/>
            <a:ext cx="4571950" cy="81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46" tIns="65023" rIns="130046" bIns="65023" anchor="ctr"/>
          <a:lstStyle/>
          <a:p>
            <a:r>
              <a:rPr lang="zh-TW" altLang="th-TH" b="1" dirty="0">
                <a:latin typeface="標楷體" pitchFamily="65" charset="-120"/>
                <a:ea typeface="標楷體" pitchFamily="65" charset="-120"/>
                <a:cs typeface="Angsana New" pitchFamily="18" charset="-34"/>
              </a:rPr>
              <a:t>基督教昌孔教育中心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7402" t="27824" r="5473"/>
          <a:stretch/>
        </p:blipFill>
        <p:spPr>
          <a:xfrm>
            <a:off x="1996299" y="7334673"/>
            <a:ext cx="3027840" cy="1672238"/>
          </a:xfrm>
          <a:prstGeom prst="rect">
            <a:avLst/>
          </a:prstGeom>
        </p:spPr>
      </p:pic>
      <p:pic>
        <p:nvPicPr>
          <p:cNvPr id="7" name="Picture 6" descr="20150615宿舍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7" y="5593680"/>
            <a:ext cx="2355462" cy="157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89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大標題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226" name="WechatIMG66.jpeg" descr="WechatIMG6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403" y="399645"/>
            <a:ext cx="12379994" cy="8693365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中 心 大 門"/>
          <p:cNvSpPr txBox="1"/>
          <p:nvPr/>
        </p:nvSpPr>
        <p:spPr>
          <a:xfrm>
            <a:off x="4591558" y="7424538"/>
            <a:ext cx="3821684" cy="1025922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300">
                <a:solidFill>
                  <a:srgbClr val="E6CC1B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rPr sz="6000" dirty="0"/>
              <a:t>中 心 大 門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基 督 教 頌 讚 學 生 宿 舍"/>
          <p:cNvSpPr txBox="1">
            <a:spLocks noGrp="1"/>
          </p:cNvSpPr>
          <p:nvPr>
            <p:ph type="title"/>
          </p:nvPr>
        </p:nvSpPr>
        <p:spPr>
          <a:xfrm>
            <a:off x="868870" y="6925733"/>
            <a:ext cx="10865930" cy="1346332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>
            <a:noAutofit/>
          </a:bodyPr>
          <a:lstStyle>
            <a:lvl1pPr>
              <a:defRPr sz="5100">
                <a:solidFill>
                  <a:srgbClr val="533827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pPr>
              <a:spcBef>
                <a:spcPts val="12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基 </a:t>
            </a:r>
            <a:r>
              <a:rPr dirty="0"/>
              <a:t>督 教 頌 讚 學 生 宿 </a:t>
            </a:r>
            <a:r>
              <a:rPr dirty="0" smtClean="0"/>
              <a:t>舍</a:t>
            </a:r>
            <a:r>
              <a:rPr lang="en-US" dirty="0" smtClean="0"/>
              <a:t/>
            </a:r>
            <a:br>
              <a:rPr lang="en-US" dirty="0" smtClean="0"/>
            </a:br>
            <a:endParaRPr dirty="0"/>
          </a:p>
        </p:txBody>
      </p:sp>
      <p:sp>
        <p:nvSpPr>
          <p:cNvPr id="230" name="1994年"/>
          <p:cNvSpPr txBox="1">
            <a:spLocks noGrp="1"/>
          </p:cNvSpPr>
          <p:nvPr>
            <p:ph type="body" sz="quarter" idx="1"/>
          </p:nvPr>
        </p:nvSpPr>
        <p:spPr>
          <a:xfrm>
            <a:off x="868869" y="7416800"/>
            <a:ext cx="11554927" cy="1879600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endParaRPr lang="en-US" altLang="zh-TW" dirty="0" smtClean="0"/>
          </a:p>
          <a:p>
            <a:endParaRPr lang="en-US" altLang="zh-TW" sz="5800" dirty="0" smtClean="0"/>
          </a:p>
          <a:p>
            <a:endParaRPr lang="en-US" altLang="zh-TW" sz="5800" dirty="0" smtClean="0"/>
          </a:p>
          <a:p>
            <a:pPr>
              <a:lnSpc>
                <a:spcPts val="7000"/>
              </a:lnSpc>
              <a:spcBef>
                <a:spcPts val="3000"/>
              </a:spcBef>
            </a:pPr>
            <a:r>
              <a:rPr lang="zh-TW" altLang="en-US" sz="21600" dirty="0" smtClean="0"/>
              <a:t>基督教頌讚學生宿舍</a:t>
            </a:r>
            <a:endParaRPr lang="en-US" altLang="zh-TW" sz="21600" dirty="0"/>
          </a:p>
          <a:p>
            <a:pPr>
              <a:lnSpc>
                <a:spcPts val="7000"/>
              </a:lnSpc>
            </a:pPr>
            <a:r>
              <a:rPr lang="zh-TW" altLang="en-US" sz="21600" dirty="0" smtClean="0"/>
              <a:t>            </a:t>
            </a:r>
            <a:r>
              <a:rPr lang="zh-TW" altLang="en-US" sz="17600" dirty="0" smtClean="0"/>
              <a:t>帶領學生信主</a:t>
            </a:r>
            <a:r>
              <a:rPr lang="zh-TW" altLang="en-US" sz="21600" dirty="0" smtClean="0"/>
              <a:t>、</a:t>
            </a:r>
            <a:r>
              <a:rPr lang="zh-TW" altLang="en-US" sz="17600" dirty="0" smtClean="0"/>
              <a:t>培訓作主門徒   </a:t>
            </a:r>
            <a:r>
              <a:rPr lang="cs-CZ" altLang="zh-TW" sz="9600" dirty="0" smtClean="0">
                <a:solidFill>
                  <a:srgbClr val="FF0000"/>
                </a:solidFill>
              </a:rPr>
              <a:t>1994</a:t>
            </a:r>
            <a:r>
              <a:rPr lang="zh-TW" altLang="cs-CZ" sz="9600" dirty="0">
                <a:solidFill>
                  <a:srgbClr val="FF0000"/>
                </a:solidFill>
                <a:latin typeface="STLibianTC-Regular"/>
                <a:ea typeface="STLibianTC-Regular"/>
                <a:cs typeface="STLibianTC-Regular"/>
                <a:sym typeface="STLibianTC-Regular"/>
              </a:rPr>
              <a:t>年</a:t>
            </a:r>
          </a:p>
          <a:p>
            <a:pPr>
              <a:lnSpc>
                <a:spcPts val="7000"/>
              </a:lnSpc>
            </a:pPr>
            <a:endParaRPr lang="en-US" altLang="zh-TW" sz="21600" dirty="0" smtClean="0"/>
          </a:p>
        </p:txBody>
      </p:sp>
      <p:pic>
        <p:nvPicPr>
          <p:cNvPr id="231" name="影像" descr="影像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6737" y="1143908"/>
            <a:ext cx="11267060" cy="642529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623"/>
            <a:ext cx="13004800" cy="938849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839" y="349205"/>
            <a:ext cx="1830305" cy="240962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0403839" y="2841796"/>
            <a:ext cx="2004061" cy="4390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30046" tIns="65023" rIns="130046" bIns="65023" rtlCol="0">
            <a:spAutoFit/>
          </a:bodyPr>
          <a:lstStyle/>
          <a:p>
            <a:r>
              <a:rPr kumimoji="1" lang="zh-TW" altLang="en-US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學生宿舍主任</a:t>
            </a:r>
            <a:endParaRPr kumimoji="1" lang="zh-TW" alt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10465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基督教晨光學校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ctr" defTabSz="496570">
              <a:defRPr sz="6205" b="1" spc="496">
                <a:solidFill>
                  <a:srgbClr val="0433FF"/>
                </a:solidFill>
                <a:effectLst>
                  <a:outerShdw blurRad="21590" dist="21590" dir="5520000" rotWithShape="0">
                    <a:srgbClr val="FFFFFF">
                      <a:alpha val="71999"/>
                    </a:srgbClr>
                  </a:outerShdw>
                </a:effectLst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基督教晨光學校</a:t>
            </a:r>
          </a:p>
        </p:txBody>
      </p:sp>
      <p:sp>
        <p:nvSpPr>
          <p:cNvPr id="238" name="1998年 成立"/>
          <p:cNvSpPr txBox="1"/>
          <p:nvPr/>
        </p:nvSpPr>
        <p:spPr>
          <a:xfrm>
            <a:off x="10315803" y="9010650"/>
            <a:ext cx="2075994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i="1">
                <a:solidFill>
                  <a:srgbClr val="0433FF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1998年 成立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09600" y="2135505"/>
            <a:ext cx="24892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36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62000" y="2287905"/>
            <a:ext cx="24892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36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87647" y="903851"/>
            <a:ext cx="12229506" cy="6879098"/>
            <a:chOff x="387647" y="903851"/>
            <a:chExt cx="12229506" cy="6879098"/>
          </a:xfrm>
        </p:grpSpPr>
        <p:pic>
          <p:nvPicPr>
            <p:cNvPr id="239" name="WechatIMG70.jpeg" descr="WechatIMG70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87647" y="903851"/>
              <a:ext cx="12229506" cy="6879098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" name="圖片 2" descr="tod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97"/>
            <a:stretch/>
          </p:blipFill>
          <p:spPr>
            <a:xfrm>
              <a:off x="438447" y="903851"/>
              <a:ext cx="2575685" cy="3066161"/>
            </a:xfrm>
            <a:prstGeom prst="rect">
              <a:avLst/>
            </a:prstGeom>
          </p:spPr>
        </p:pic>
      </p:grpSp>
      <p:sp>
        <p:nvSpPr>
          <p:cNvPr id="4" name="文字方塊 3"/>
          <p:cNvSpPr txBox="1"/>
          <p:nvPr/>
        </p:nvSpPr>
        <p:spPr>
          <a:xfrm>
            <a:off x="-1490133" y="2362151"/>
            <a:ext cx="186266" cy="2041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細明體"/>
              <a:ea typeface="細明體"/>
              <a:cs typeface="細明體"/>
              <a:sym typeface="Hoefler Text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zh-TW" altLang="en-US" sz="1800" dirty="0">
              <a:solidFill>
                <a:srgbClr val="000000"/>
              </a:solidFill>
              <a:latin typeface="細明體"/>
              <a:ea typeface="細明體"/>
              <a:cs typeface="細明體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細明體"/>
                <a:ea typeface="細明體"/>
                <a:cs typeface="細明體"/>
                <a:sym typeface="Hoefler Text"/>
              </a:rPr>
              <a:t>校長何文慶</a:t>
            </a:r>
            <a:endParaRPr kumimoji="0" lang="zh-TW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細明體"/>
              <a:ea typeface="細明體"/>
              <a:cs typeface="細明體"/>
              <a:sym typeface="Hoefler Text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21514" y="4052512"/>
            <a:ext cx="2660353" cy="53347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2800" dirty="0" smtClean="0">
                <a:solidFill>
                  <a:srgbClr val="FF0000"/>
                </a:solidFill>
              </a:rPr>
              <a:t>校長何文慶</a:t>
            </a:r>
            <a:endParaRPr kumimoji="0" lang="zh-TW" altLang="en-US" sz="2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0191412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781" y="313336"/>
            <a:ext cx="12169237" cy="9126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hueOff val="-184768"/>
                <a:satOff val="3913"/>
                <a:lumOff val="15834"/>
              </a:schemeClr>
            </a:gs>
            <a:gs pos="100000">
              <a:schemeClr val="accent6">
                <a:hueOff val="119326"/>
                <a:satOff val="3612"/>
                <a:lumOff val="-2478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基督教永通浸信會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1344018"/>
          </a:xfrm>
          <a:prstGeom prst="rect">
            <a:avLst/>
          </a:prstGeom>
          <a:effectLst>
            <a:outerShdw blurRad="38100" dist="19901" dir="5400000" rotWithShape="0">
              <a:srgbClr val="000000">
                <a:alpha val="70000"/>
              </a:srgbClr>
            </a:outerShdw>
          </a:effectLst>
        </p:spPr>
        <p:txBody>
          <a:bodyPr/>
          <a:lstStyle>
            <a:lvl1pPr defTabSz="508254">
              <a:defRPr sz="6960"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基督教永通浸信會</a:t>
            </a:r>
          </a:p>
        </p:txBody>
      </p:sp>
      <p:pic>
        <p:nvPicPr>
          <p:cNvPr id="244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1603" t="3084" r="1603" b="3084"/>
          <a:stretch>
            <a:fillRect/>
          </a:stretch>
        </p:blipFill>
        <p:spPr>
          <a:xfrm>
            <a:off x="854868" y="1472902"/>
            <a:ext cx="11295083" cy="5451425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245" name="教會傳道"/>
          <p:cNvSpPr txBox="1"/>
          <p:nvPr/>
        </p:nvSpPr>
        <p:spPr>
          <a:xfrm>
            <a:off x="3091151" y="9169318"/>
            <a:ext cx="11303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3">
                    <a:hueOff val="79836"/>
                    <a:lumOff val="15596"/>
                  </a:schemeClr>
                </a:solidFill>
                <a:latin typeface="Hoefler Text Ornaments"/>
                <a:ea typeface="Hoefler Text Ornaments"/>
                <a:cs typeface="Hoefler Text Ornaments"/>
                <a:sym typeface="Hoefler Text Ornaments"/>
              </a:defRPr>
            </a:lvl1pPr>
          </a:lstStyle>
          <a:p>
            <a:r>
              <a:t>教會傳道</a:t>
            </a:r>
          </a:p>
        </p:txBody>
      </p:sp>
      <p:sp>
        <p:nvSpPr>
          <p:cNvPr id="246" name="主任牧師"/>
          <p:cNvSpPr txBox="1"/>
          <p:nvPr/>
        </p:nvSpPr>
        <p:spPr>
          <a:xfrm>
            <a:off x="7357296" y="9169318"/>
            <a:ext cx="11303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3">
                    <a:hueOff val="79836"/>
                    <a:lumOff val="15596"/>
                  </a:schemeClr>
                </a:solidFill>
                <a:latin typeface="Hoefler Text Ornaments"/>
                <a:ea typeface="Hoefler Text Ornaments"/>
                <a:cs typeface="Hoefler Text Ornaments"/>
                <a:sym typeface="Hoefler Text Ornaments"/>
              </a:defRPr>
            </a:lvl1pPr>
          </a:lstStyle>
          <a:p>
            <a:r>
              <a:t>主任牧師</a:t>
            </a:r>
          </a:p>
        </p:txBody>
      </p:sp>
      <p:sp>
        <p:nvSpPr>
          <p:cNvPr id="247" name="文字"/>
          <p:cNvSpPr txBox="1"/>
          <p:nvPr/>
        </p:nvSpPr>
        <p:spPr>
          <a:xfrm>
            <a:off x="5988050" y="4508500"/>
            <a:ext cx="1028700" cy="736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48" name="香港宣教士"/>
          <p:cNvSpPr txBox="1"/>
          <p:nvPr/>
        </p:nvSpPr>
        <p:spPr>
          <a:xfrm>
            <a:off x="11650221" y="9169318"/>
            <a:ext cx="13843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3">
                    <a:hueOff val="79836"/>
                    <a:lumOff val="15596"/>
                  </a:schemeClr>
                </a:solidFill>
                <a:latin typeface="Hoefler Text Ornaments"/>
                <a:ea typeface="Hoefler Text Ornaments"/>
                <a:cs typeface="Hoefler Text Ornaments"/>
                <a:sym typeface="Hoefler Text Ornaments"/>
              </a:defRPr>
            </a:lvl1pPr>
          </a:lstStyle>
          <a:p>
            <a:r>
              <a:t>香港宣教士</a:t>
            </a:r>
          </a:p>
        </p:txBody>
      </p:sp>
      <p:pic>
        <p:nvPicPr>
          <p:cNvPr id="249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1132" y="7031399"/>
            <a:ext cx="10602536" cy="27195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557" y="215900"/>
            <a:ext cx="6827430" cy="4691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5750" y="4933793"/>
            <a:ext cx="6105825" cy="4691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60000">
            <a:off x="6276146" y="4538513"/>
            <a:ext cx="7011828" cy="5594052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崇  拜"/>
          <p:cNvSpPr txBox="1"/>
          <p:nvPr/>
        </p:nvSpPr>
        <p:spPr>
          <a:xfrm>
            <a:off x="8404110" y="876300"/>
            <a:ext cx="2463801" cy="1041401"/>
          </a:xfrm>
          <a:prstGeom prst="rect">
            <a:avLst/>
          </a:prstGeom>
          <a:ln w="12700">
            <a:miter lim="400000"/>
          </a:ln>
          <a:effectLst>
            <a:outerShdw blurRad="25400" dist="25400" dir="36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300" b="1">
                <a:solidFill>
                  <a:srgbClr val="E6729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崇  拜</a:t>
            </a:r>
          </a:p>
        </p:txBody>
      </p:sp>
      <p:sp>
        <p:nvSpPr>
          <p:cNvPr id="255" name="主 日 學"/>
          <p:cNvSpPr txBox="1"/>
          <p:nvPr/>
        </p:nvSpPr>
        <p:spPr>
          <a:xfrm>
            <a:off x="7058024" y="2182584"/>
            <a:ext cx="2470151" cy="1041401"/>
          </a:xfrm>
          <a:prstGeom prst="rect">
            <a:avLst/>
          </a:prstGeom>
          <a:ln w="12700">
            <a:miter lim="400000"/>
          </a:ln>
          <a:effectLst>
            <a:outerShdw blurRad="25400" dist="25400" dir="36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E6729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主 日 學</a:t>
            </a:r>
          </a:p>
        </p:txBody>
      </p:sp>
      <p:sp>
        <p:nvSpPr>
          <p:cNvPr id="256" name="兒童事工"/>
          <p:cNvSpPr txBox="1"/>
          <p:nvPr/>
        </p:nvSpPr>
        <p:spPr>
          <a:xfrm>
            <a:off x="9734549" y="2182584"/>
            <a:ext cx="2806701" cy="1041401"/>
          </a:xfrm>
          <a:prstGeom prst="rect">
            <a:avLst/>
          </a:prstGeom>
          <a:ln w="12700">
            <a:miter lim="400000"/>
          </a:ln>
          <a:effectLst>
            <a:outerShdw blurRad="25400" dist="25400" dir="36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E6729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兒童事工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–Johnny Appleseed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–Johnny Appleseed</a:t>
            </a:r>
          </a:p>
        </p:txBody>
      </p:sp>
      <p:sp>
        <p:nvSpPr>
          <p:cNvPr id="259" name="“Type a quote here.”"/>
          <p:cNvSpPr txBox="1">
            <a:spLocks noGrp="1"/>
          </p:cNvSpPr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“Type a quote here.” </a:t>
            </a:r>
          </a:p>
        </p:txBody>
      </p:sp>
      <p:pic>
        <p:nvPicPr>
          <p:cNvPr id="260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0243" y="346219"/>
            <a:ext cx="12796157" cy="959711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字方塊 2"/>
          <p:cNvSpPr txBox="1"/>
          <p:nvPr/>
        </p:nvSpPr>
        <p:spPr>
          <a:xfrm>
            <a:off x="1270000" y="6210260"/>
            <a:ext cx="3327400" cy="5334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0" i="0" u="none" strike="noStrike" cap="none" spc="0" normalizeH="0" baseline="0" dirty="0" smtClean="0">
                <a:ln>
                  <a:noFill/>
                </a:ln>
                <a:solidFill>
                  <a:srgbClr val="57554B"/>
                </a:solidFill>
                <a:effectLst/>
                <a:uFillTx/>
                <a:latin typeface="Hoefler Text"/>
                <a:ea typeface="Hoefler Text"/>
                <a:cs typeface="Hoefler Text"/>
                <a:sym typeface="Hoefler Text"/>
              </a:rPr>
              <a:t>中心副主任何文怡</a:t>
            </a:r>
            <a:endParaRPr kumimoji="0" lang="zh-TW" altLang="en-US" sz="28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9334500" y="6051510"/>
            <a:ext cx="3327400" cy="5334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0" i="0" u="none" strike="noStrike" cap="none" spc="0" normalizeH="0" baseline="0" dirty="0" smtClean="0">
                <a:ln>
                  <a:noFill/>
                </a:ln>
                <a:solidFill>
                  <a:srgbClr val="57554B"/>
                </a:solidFill>
                <a:effectLst/>
                <a:uFillTx/>
                <a:latin typeface="Hoefler Text"/>
                <a:ea typeface="Hoefler Text"/>
                <a:cs typeface="Hoefler Text"/>
                <a:sym typeface="Hoefler Text"/>
              </a:rPr>
              <a:t>宿舍主任楊美仙</a:t>
            </a:r>
            <a:endParaRPr kumimoji="0" lang="zh-TW" altLang="en-US" sz="28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  <p:sp>
        <p:nvSpPr>
          <p:cNvPr id="7" name="文字方塊 6"/>
          <p:cNvSpPr txBox="1"/>
          <p:nvPr/>
        </p:nvSpPr>
        <p:spPr>
          <a:xfrm flipH="1">
            <a:off x="5219700" y="7541855"/>
            <a:ext cx="3543300" cy="5334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0" i="0" u="none" strike="noStrike" cap="none" spc="0" normalizeH="0" baseline="0" dirty="0" smtClean="0">
                <a:ln>
                  <a:noFill/>
                </a:ln>
                <a:solidFill>
                  <a:srgbClr val="57554B"/>
                </a:solidFill>
                <a:effectLst/>
                <a:uFillTx/>
                <a:latin typeface="Hoefler Text"/>
                <a:ea typeface="Hoefler Text"/>
                <a:cs typeface="Hoefler Text"/>
                <a:sym typeface="Hoefler Text"/>
              </a:rPr>
              <a:t>總務主任何文澤</a:t>
            </a:r>
            <a:endParaRPr kumimoji="0" lang="zh-TW" altLang="en-US" sz="28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7479" y="211284"/>
            <a:ext cx="12441376" cy="93310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影像" descr="影像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94" t="7974" r="116" b="232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5" name="線條"/>
          <p:cNvSpPr>
            <a:spLocks noGrp="1"/>
          </p:cNvSpPr>
          <p:nvPr>
            <p:ph type="body" idx="15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66" name="以馬 內 利 游 泳 池" descr="以馬 內 利 游 泳 池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24085" y="7912100"/>
            <a:ext cx="7208140" cy="1879600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grpSp>
        <p:nvGrpSpPr>
          <p:cNvPr id="269" name="WechatIMG67.jpeg"/>
          <p:cNvGrpSpPr/>
          <p:nvPr/>
        </p:nvGrpSpPr>
        <p:grpSpPr>
          <a:xfrm>
            <a:off x="12700" y="607921"/>
            <a:ext cx="13004800" cy="7493001"/>
            <a:chOff x="0" y="0"/>
            <a:chExt cx="13004800" cy="7493000"/>
          </a:xfrm>
        </p:grpSpPr>
        <p:pic>
          <p:nvPicPr>
            <p:cNvPr id="268" name="WechatIMG67.jpeg" descr="WechatIMG67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03200" y="203200"/>
              <a:ext cx="12598400" cy="7086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7" name="WechatIMG67.jpeg" descr="WechatIMG67.jpeg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3004800" cy="7493000"/>
            </a:xfrm>
            <a:prstGeom prst="rect">
              <a:avLst/>
            </a:prstGeom>
            <a:effectLst/>
          </p:spPr>
        </p:pic>
      </p:grpSp>
      <p:sp>
        <p:nvSpPr>
          <p:cNvPr id="270" name="2015年 成立"/>
          <p:cNvSpPr txBox="1"/>
          <p:nvPr/>
        </p:nvSpPr>
        <p:spPr>
          <a:xfrm>
            <a:off x="10911516" y="8915361"/>
            <a:ext cx="2078368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b="1">
                <a:solidFill>
                  <a:srgbClr val="FFFFFF"/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rPr dirty="0" smtClean="0"/>
              <a:t>201</a:t>
            </a:r>
            <a:r>
              <a:rPr lang="en-US" altLang="zh-TW" dirty="0" smtClean="0"/>
              <a:t>6</a:t>
            </a:r>
            <a:r>
              <a:rPr dirty="0" smtClean="0"/>
              <a:t>年 </a:t>
            </a:r>
            <a:r>
              <a:rPr dirty="0"/>
              <a:t>成立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413175" y="401884"/>
            <a:ext cx="11950417" cy="1745263"/>
          </a:xfrm>
          <a:prstGeom prst="rect">
            <a:avLst/>
          </a:prstGeom>
        </p:spPr>
        <p:txBody>
          <a:bodyPr lIns="127998" tIns="63999" rIns="127998" bIns="63999"/>
          <a:lstStyle/>
          <a:p>
            <a:pPr>
              <a:defRPr/>
            </a:pPr>
            <a:r>
              <a:rPr lang="zh-TW" altLang="en-US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運水到</a:t>
            </a:r>
            <a:r>
              <a:rPr lang="en-US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游泳池</a:t>
            </a:r>
            <a:endParaRPr sz="4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grpSp>
        <p:nvGrpSpPr>
          <p:cNvPr id="54274" name="群組 81"/>
          <p:cNvGrpSpPr>
            <a:grpSpLocks/>
          </p:cNvGrpSpPr>
          <p:nvPr/>
        </p:nvGrpSpPr>
        <p:grpSpPr bwMode="auto">
          <a:xfrm>
            <a:off x="0" y="5623340"/>
            <a:ext cx="4398151" cy="3764500"/>
            <a:chOff x="20080" y="-35317"/>
            <a:chExt cx="2265920" cy="1940317"/>
          </a:xfrm>
        </p:grpSpPr>
        <p:pic>
          <p:nvPicPr>
            <p:cNvPr id="54283" name="圖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7" r="12357" b="26521"/>
            <a:stretch>
              <a:fillRect/>
            </a:stretch>
          </p:blipFill>
          <p:spPr bwMode="auto">
            <a:xfrm>
              <a:off x="114300" y="-35317"/>
              <a:ext cx="2139315" cy="16795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0" name="文字方塊 59"/>
            <p:cNvSpPr txBox="1"/>
            <p:nvPr/>
          </p:nvSpPr>
          <p:spPr>
            <a:xfrm>
              <a:off x="20080" y="1651310"/>
              <a:ext cx="2265920" cy="253690"/>
            </a:xfrm>
            <a:prstGeom prst="rect">
              <a:avLst/>
            </a:prstGeom>
            <a:ln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/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9pPr>
            </a:lstStyle>
            <a:p>
              <a:pPr algn="ctr"/>
              <a:r>
                <a:rPr kumimoji="0" lang="zh-CN" altLang="en-US" sz="2600" dirty="0" smtClean="0">
                  <a:solidFill>
                    <a:srgbClr val="000000"/>
                  </a:solidFill>
                  <a:latin typeface="Times New Roman" charset="0"/>
                  <a:ea typeface="Angsana New" charset="0"/>
                  <a:cs typeface="Angsana New" charset="0"/>
                </a:rPr>
                <a:t>運送</a:t>
              </a:r>
              <a:r>
                <a:rPr kumimoji="0" lang="zh-TW" altLang="en-US" sz="2600" dirty="0" smtClean="0">
                  <a:solidFill>
                    <a:srgbClr val="000000"/>
                  </a:solidFill>
                  <a:latin typeface="Times New Roman" charset="0"/>
                  <a:ea typeface="Angsana New" charset="0"/>
                  <a:cs typeface="Angsana New" charset="0"/>
                </a:rPr>
                <a:t>水到</a:t>
              </a:r>
              <a:r>
                <a:rPr kumimoji="0" lang="zh-CN" altLang="en-US" sz="2600" dirty="0" smtClean="0">
                  <a:solidFill>
                    <a:srgbClr val="000000"/>
                  </a:solidFill>
                  <a:latin typeface="Times New Roman" charset="0"/>
                  <a:ea typeface="Angsana New" charset="0"/>
                  <a:cs typeface="Angsana New" charset="0"/>
                </a:rPr>
                <a:t>游泳池的九位同工</a:t>
              </a:r>
              <a:endParaRPr kumimoji="0" lang="en-US" sz="2600" dirty="0">
                <a:solidFill>
                  <a:srgbClr val="000000"/>
                </a:solidFill>
                <a:latin typeface="Times New Roman" charset="0"/>
                <a:ea typeface="SimSun" charset="0"/>
              </a:endParaRPr>
            </a:p>
          </p:txBody>
        </p:sp>
      </p:grpSp>
      <p:grpSp>
        <p:nvGrpSpPr>
          <p:cNvPr id="54275" name="群組 82"/>
          <p:cNvGrpSpPr>
            <a:grpSpLocks/>
          </p:cNvGrpSpPr>
          <p:nvPr/>
        </p:nvGrpSpPr>
        <p:grpSpPr bwMode="auto">
          <a:xfrm>
            <a:off x="4398151" y="5623340"/>
            <a:ext cx="3928533" cy="3430316"/>
            <a:chOff x="0" y="13206"/>
            <a:chExt cx="2286000" cy="1880999"/>
          </a:xfrm>
        </p:grpSpPr>
        <p:pic>
          <p:nvPicPr>
            <p:cNvPr id="54281" name="圖片 6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0"/>
            <a:stretch>
              <a:fillRect/>
            </a:stretch>
          </p:blipFill>
          <p:spPr bwMode="auto">
            <a:xfrm>
              <a:off x="0" y="13206"/>
              <a:ext cx="2286000" cy="1651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文字方塊 80"/>
            <p:cNvSpPr txBox="1"/>
            <p:nvPr/>
          </p:nvSpPr>
          <p:spPr>
            <a:xfrm>
              <a:off x="0" y="1640406"/>
              <a:ext cx="2286000" cy="253799"/>
            </a:xfrm>
            <a:prstGeom prst="rect">
              <a:avLst/>
            </a:prstGeom>
            <a:ln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/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新細明體" charset="0"/>
                </a:defRPr>
              </a:lvl9pPr>
            </a:lstStyle>
            <a:p>
              <a:pPr algn="ctr"/>
              <a:r>
                <a:rPr kumimoji="0" lang="zh-CN" altLang="en-US" sz="2800" dirty="0" smtClean="0">
                  <a:solidFill>
                    <a:srgbClr val="000000"/>
                  </a:solidFill>
                  <a:latin typeface="Times New Roman" charset="0"/>
                  <a:ea typeface="Angsana New" charset="0"/>
                  <a:cs typeface="Angsana New" charset="0"/>
                </a:rPr>
                <a:t>注水入游泳池</a:t>
              </a:r>
              <a:endParaRPr kumimoji="0" lang="en-US" sz="2800" dirty="0">
                <a:solidFill>
                  <a:srgbClr val="000000"/>
                </a:solidFill>
                <a:latin typeface="Times New Roman" charset="0"/>
                <a:ea typeface="SimSun" charset="0"/>
              </a:endParaRPr>
            </a:p>
          </p:txBody>
        </p:sp>
      </p:grpSp>
      <p:pic>
        <p:nvPicPr>
          <p:cNvPr id="54276" name="圖片 94" descr="Macintosh HD:Users:homasw:Downloads:P_20160624_153829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3" t="4376" b="35143"/>
          <a:stretch>
            <a:fillRect/>
          </a:stretch>
        </p:blipFill>
        <p:spPr bwMode="auto">
          <a:xfrm>
            <a:off x="7729785" y="1767841"/>
            <a:ext cx="4242365" cy="2684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文字方塊 97"/>
          <p:cNvSpPr txBox="1"/>
          <p:nvPr/>
        </p:nvSpPr>
        <p:spPr>
          <a:xfrm>
            <a:off x="7729785" y="4436534"/>
            <a:ext cx="4487615" cy="494453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/>
            <a:r>
              <a:rPr kumimoji="0" lang="zh-CN" altLang="en-US" sz="2800" dirty="0" smtClean="0">
                <a:solidFill>
                  <a:srgbClr val="000000"/>
                </a:solidFill>
                <a:latin typeface="新細明體"/>
                <a:ea typeface="新細明體"/>
                <a:cs typeface="新細明體"/>
              </a:rPr>
              <a:t>政府部門出車運水給游泳池</a:t>
            </a:r>
            <a:endParaRPr kumimoji="0" lang="en-US" sz="2800" dirty="0">
              <a:solidFill>
                <a:srgbClr val="000000"/>
              </a:solidFill>
              <a:latin typeface="新細明體"/>
              <a:ea typeface="新細明體"/>
              <a:cs typeface="新細明體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6404" y="5623340"/>
            <a:ext cx="4698396" cy="3523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279" name="內容版面配置區 3" descr="swimming pool-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413175" y="1767841"/>
            <a:ext cx="6716888" cy="3693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文字方塊 2"/>
          <p:cNvSpPr txBox="1"/>
          <p:nvPr/>
        </p:nvSpPr>
        <p:spPr>
          <a:xfrm>
            <a:off x="1119858" y="4672096"/>
            <a:ext cx="3961647" cy="552401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30046" tIns="0" rIns="130046" bIns="0"/>
          <a:lstStyle/>
          <a:p>
            <a:pPr>
              <a:defRPr/>
            </a:pPr>
            <a:r>
              <a:rPr lang="zh-TW" altLang="en-US" sz="2600" dirty="0">
                <a:solidFill>
                  <a:schemeClr val="bg1"/>
                </a:solidFill>
                <a:latin typeface="Times New Roman"/>
                <a:ea typeface="SimSun"/>
                <a:cs typeface="Angsana New"/>
              </a:rPr>
              <a:t>游泳池需要</a:t>
            </a:r>
            <a:r>
              <a:rPr lang="en-US" altLang="zh-TW" sz="2600" dirty="0">
                <a:solidFill>
                  <a:schemeClr val="bg1"/>
                </a:solidFill>
                <a:latin typeface="Times New Roman"/>
                <a:ea typeface="SimSun"/>
                <a:cs typeface="Angsana New"/>
              </a:rPr>
              <a:t>40</a:t>
            </a:r>
            <a:r>
              <a:rPr lang="zh-TW" altLang="en-US" sz="2600" dirty="0">
                <a:solidFill>
                  <a:schemeClr val="bg1"/>
                </a:solidFill>
                <a:latin typeface="Times New Roman"/>
                <a:ea typeface="SimSun"/>
                <a:cs typeface="Angsana New"/>
              </a:rPr>
              <a:t>萬公升水</a:t>
            </a:r>
          </a:p>
        </p:txBody>
      </p:sp>
      <p:sp>
        <p:nvSpPr>
          <p:cNvPr id="2" name="文字方塊 1"/>
          <p:cNvSpPr txBox="1"/>
          <p:nvPr/>
        </p:nvSpPr>
        <p:spPr>
          <a:xfrm rot="10800000" flipV="1">
            <a:off x="8326684" y="8683414"/>
            <a:ext cx="4678116" cy="462616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130046" tIns="0" rIns="130046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28"/>
              </a:spcBef>
            </a:pPr>
            <a:r>
              <a:rPr kumimoji="1" lang="zh-TW" altLang="en-US" sz="2800" dirty="0" smtClean="0">
                <a:latin typeface="Times New Roman"/>
                <a:ea typeface="SimSun"/>
                <a:cs typeface="Angsana New"/>
              </a:rPr>
              <a:t>感謝神！水滿了！</a:t>
            </a:r>
          </a:p>
        </p:txBody>
      </p:sp>
    </p:spTree>
    <p:extLst>
      <p:ext uri="{BB962C8B-B14F-4D97-AF65-F5344CB8AC3E}">
        <p14:creationId xmlns:p14="http://schemas.microsoft.com/office/powerpoint/2010/main" val="25950802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194" t="7974" r="116" b="23208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425" y="1111688"/>
            <a:ext cx="6427099" cy="37054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60000">
            <a:off x="6707221" y="3769512"/>
            <a:ext cx="6720829" cy="4972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241300" y="5148249"/>
            <a:ext cx="7722967" cy="4176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95991" y="95250"/>
            <a:ext cx="6427100" cy="4119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中心全景L 拷貝.jpg" descr="中心全景L 拷貝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200" y="316780"/>
            <a:ext cx="12335066" cy="8220154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培 群 樓 校 址"/>
          <p:cNvSpPr txBox="1"/>
          <p:nvPr/>
        </p:nvSpPr>
        <p:spPr>
          <a:xfrm>
            <a:off x="3702050" y="8280399"/>
            <a:ext cx="5600701" cy="1371601"/>
          </a:xfrm>
          <a:prstGeom prst="rect">
            <a:avLst/>
          </a:prstGeom>
          <a:ln w="12700">
            <a:miter lim="400000"/>
          </a:ln>
          <a:effectLst>
            <a:outerShdw blurRad="38100" dist="13743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chemeClr val="accent5">
                    <a:satOff val="14285"/>
                    <a:lumOff val="-13364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t>培 群 樓 校 址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-243504"/>
            <a:satOff val="-4658"/>
            <a:lumOff val="1640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培 群 樓 正在建造"/>
          <p:cNvSpPr txBox="1"/>
          <p:nvPr/>
        </p:nvSpPr>
        <p:spPr>
          <a:xfrm>
            <a:off x="254000" y="8458200"/>
            <a:ext cx="12750800" cy="779701"/>
          </a:xfrm>
          <a:prstGeom prst="rect">
            <a:avLst/>
          </a:prstGeom>
          <a:blipFill>
            <a:blip r:embed="rId2">
              <a:alphaModFix amt="91732"/>
            </a:blip>
            <a:stretch>
              <a:fillRect/>
            </a:stretch>
          </a:blipFill>
          <a:ln w="38100" cap="rnd">
            <a:solidFill>
              <a:schemeClr val="accent2">
                <a:hueOff val="-140711"/>
                <a:satOff val="8692"/>
                <a:lumOff val="18793"/>
                <a:alpha val="91732"/>
              </a:schemeClr>
            </a:solidFill>
            <a:custDash>
              <a:ds d="100000" sp="200000"/>
            </a:custDash>
          </a:ln>
          <a:effectLst>
            <a:outerShdw blurRad="38100" dist="13743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400">
                <a:solidFill>
                  <a:schemeClr val="accent5">
                    <a:satOff val="14285"/>
                    <a:lumOff val="-13364"/>
                  </a:schemeClr>
                </a:solidFill>
                <a:latin typeface="STLibianTC-Regular"/>
                <a:ea typeface="STLibianTC-Regular"/>
                <a:cs typeface="STLibianTC-Regular"/>
                <a:sym typeface="STLibianTC-Regular"/>
              </a:defRPr>
            </a:lvl1pPr>
          </a:lstStyle>
          <a:p>
            <a:r>
              <a:rPr lang="zh-TW" altLang="en-US" dirty="0" smtClean="0"/>
              <a:t>要在</a:t>
            </a:r>
            <a:r>
              <a:rPr dirty="0" smtClean="0"/>
              <a:t>培</a:t>
            </a:r>
            <a:r>
              <a:rPr lang="zh-TW" altLang="en-US" dirty="0" smtClean="0"/>
              <a:t>群</a:t>
            </a:r>
            <a:r>
              <a:rPr dirty="0" smtClean="0"/>
              <a:t>樓</a:t>
            </a:r>
            <a:r>
              <a:rPr lang="zh-TW" altLang="en-US" dirty="0" smtClean="0"/>
              <a:t>前面建馬路、左邊建廁所</a:t>
            </a:r>
            <a:endParaRPr dirty="0"/>
          </a:p>
        </p:txBody>
      </p:sp>
      <p:sp>
        <p:nvSpPr>
          <p:cNvPr id="7" name="文字方塊 6"/>
          <p:cNvSpPr txBox="1"/>
          <p:nvPr/>
        </p:nvSpPr>
        <p:spPr>
          <a:xfrm>
            <a:off x="7777370" y="3341111"/>
            <a:ext cx="4973429" cy="5334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0" i="0" u="none" strike="noStrike" cap="none" spc="0" normalizeH="0" baseline="0" dirty="0" smtClean="0">
                <a:ln>
                  <a:noFill/>
                </a:ln>
                <a:solidFill>
                  <a:srgbClr val="57554B"/>
                </a:solidFill>
                <a:effectLst/>
                <a:uFillTx/>
                <a:latin typeface="Hoefler Text"/>
                <a:ea typeface="Hoefler Text"/>
                <a:cs typeface="Hoefler Text"/>
                <a:sym typeface="Hoefler Text"/>
              </a:rPr>
              <a:t>牆壁上的，感謝教育部支持</a:t>
            </a:r>
            <a:endParaRPr kumimoji="0" lang="zh-TW" altLang="en-US" sz="2800" b="0" i="0" u="none" strike="noStrike" cap="none" spc="0" normalizeH="0" baseline="0" dirty="0">
              <a:ln>
                <a:noFill/>
              </a:ln>
              <a:solidFill>
                <a:srgbClr val="57554B"/>
              </a:solidFill>
              <a:effectLst/>
              <a:uFillTx/>
              <a:latin typeface="Hoefler Text"/>
              <a:ea typeface="Hoefler Text"/>
              <a:cs typeface="Hoefler Text"/>
              <a:sym typeface="Hoefler Text"/>
            </a:endParaRPr>
          </a:p>
        </p:txBody>
      </p:sp>
      <p:pic>
        <p:nvPicPr>
          <p:cNvPr id="2" name="圖片 1" descr="20171204-培群樓側面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3" y="0"/>
            <a:ext cx="8263467" cy="4648201"/>
          </a:xfrm>
          <a:prstGeom prst="rect">
            <a:avLst/>
          </a:prstGeom>
        </p:spPr>
      </p:pic>
      <p:pic>
        <p:nvPicPr>
          <p:cNvPr id="8" name="圖片 7" descr="20171204-培群樓正面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7" b="18364"/>
          <a:stretch/>
        </p:blipFill>
        <p:spPr>
          <a:xfrm>
            <a:off x="0" y="4309534"/>
            <a:ext cx="13004800" cy="414866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影像"/>
          <p:cNvGrpSpPr/>
          <p:nvPr/>
        </p:nvGrpSpPr>
        <p:grpSpPr>
          <a:xfrm>
            <a:off x="694022" y="542742"/>
            <a:ext cx="11540555" cy="8845916"/>
            <a:chOff x="0" y="0"/>
            <a:chExt cx="11540553" cy="8845914"/>
          </a:xfrm>
        </p:grpSpPr>
        <p:pic>
          <p:nvPicPr>
            <p:cNvPr id="288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77800" y="114300"/>
              <a:ext cx="11184954" cy="83887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7" name="影像" descr="影像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1540554" cy="884591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617" y="392260"/>
            <a:ext cx="11985231" cy="89889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856063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29826" y="705446"/>
            <a:ext cx="8655713" cy="4226561"/>
          </a:xfrm>
        </p:spPr>
        <p:txBody>
          <a:bodyPr anchor="ctr"/>
          <a:lstStyle/>
          <a:p>
            <a:r>
              <a:rPr lang="en-US" altLang="zh-TW" b="1" dirty="0"/>
              <a:t>從英國到中國</a:t>
            </a:r>
            <a:r>
              <a:rPr lang="en-US" altLang="zh-TW" b="1" dirty="0" smtClean="0"/>
              <a:t>的</a:t>
            </a:r>
            <a:br>
              <a:rPr lang="en-US" altLang="zh-TW" b="1" dirty="0" smtClean="0"/>
            </a:br>
            <a:r>
              <a:rPr lang="en-US" altLang="zh-TW" b="1" dirty="0" smtClean="0">
                <a:solidFill>
                  <a:srgbClr val="FF0000"/>
                </a:solidFill>
              </a:rPr>
              <a:t>一條</a:t>
            </a:r>
            <a:r>
              <a:rPr lang="en-US" altLang="zh-TW" b="1" dirty="0">
                <a:solidFill>
                  <a:srgbClr val="FF0000"/>
                </a:solidFill>
              </a:rPr>
              <a:t>腿宣教士</a:t>
            </a:r>
            <a:r>
              <a:rPr lang="zh-TW" altLang="zh-TW" dirty="0">
                <a:solidFill>
                  <a:srgbClr val="FF0000"/>
                </a:solidFill>
              </a:rPr>
              <a:t/>
            </a:r>
            <a:br>
              <a:rPr lang="zh-TW" altLang="zh-TW" dirty="0">
                <a:solidFill>
                  <a:srgbClr val="FF0000"/>
                </a:solidFill>
              </a:rPr>
            </a:br>
            <a:endParaRPr kumimoji="1"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29826" y="3749195"/>
            <a:ext cx="8515774" cy="410787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>
              <a:lnSpc>
                <a:spcPts val="4320"/>
              </a:lnSpc>
            </a:pPr>
            <a:r>
              <a:rPr lang="en-US" altLang="zh-TW" b="1" dirty="0">
                <a:solidFill>
                  <a:schemeClr val="tx1">
                    <a:lumMod val="85000"/>
                  </a:schemeClr>
                </a:solidFill>
              </a:rPr>
              <a:t>溫州第一位宣教士—</a:t>
            </a:r>
            <a:r>
              <a:rPr lang="zh-TW" altLang="zh-TW" b="1" dirty="0">
                <a:solidFill>
                  <a:schemeClr val="tx1">
                    <a:lumMod val="85000"/>
                  </a:schemeClr>
                </a:solidFill>
              </a:rPr>
              <a:t>蘇格蘭人</a:t>
            </a:r>
            <a:r>
              <a:rPr lang="zh-TW" altLang="en-US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endParaRPr lang="en-US" altLang="zh-TW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just">
              <a:lnSpc>
                <a:spcPts val="4320"/>
              </a:lnSpc>
            </a:pP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</a:rPr>
              <a:t>曹雅直(George Stott)</a:t>
            </a:r>
            <a:endParaRPr lang="zh-TW" altLang="zh-TW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just">
              <a:lnSpc>
                <a:spcPts val="4320"/>
              </a:lnSpc>
            </a:pP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  <a:latin typeface="新細明體"/>
                <a:ea typeface="新細明體"/>
                <a:cs typeface="新細明體"/>
              </a:rPr>
              <a:t>1865年10月3日</a:t>
            </a:r>
            <a:r>
              <a:rPr lang="zh-TW" altLang="en-US" b="1" dirty="0" smtClean="0">
                <a:solidFill>
                  <a:schemeClr val="tx1">
                    <a:lumMod val="85000"/>
                  </a:schemeClr>
                </a:solidFill>
                <a:latin typeface="新細明體"/>
                <a:ea typeface="新細明體"/>
                <a:cs typeface="新細明體"/>
              </a:rPr>
              <a:t>乘輪船</a:t>
            </a: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  <a:latin typeface="新細明體"/>
                <a:ea typeface="新細明體"/>
                <a:cs typeface="新細明體"/>
              </a:rPr>
              <a:t>前往中國</a:t>
            </a:r>
            <a:endParaRPr lang="zh-TW" altLang="zh-TW" b="1" dirty="0" smtClean="0">
              <a:solidFill>
                <a:schemeClr val="tx1">
                  <a:lumMod val="85000"/>
                </a:schemeClr>
              </a:solidFill>
              <a:latin typeface="新細明體"/>
              <a:ea typeface="新細明體"/>
              <a:cs typeface="新細明體"/>
            </a:endParaRPr>
          </a:p>
          <a:p>
            <a:pPr algn="just">
              <a:lnSpc>
                <a:spcPts val="4320"/>
              </a:lnSpc>
            </a:pP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  <a:latin typeface="新細明體"/>
                <a:ea typeface="新細明體"/>
                <a:cs typeface="新細明體"/>
              </a:rPr>
              <a:t>1889年的</a:t>
            </a: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</a:rPr>
              <a:t>復活節早晨，</a:t>
            </a:r>
          </a:p>
          <a:p>
            <a:pPr algn="just">
              <a:lnSpc>
                <a:spcPts val="4320"/>
              </a:lnSpc>
            </a:pP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</a:rPr>
              <a:t>上帝</a:t>
            </a:r>
            <a:r>
              <a:rPr lang="en-US" altLang="zh-TW" b="1" dirty="0">
                <a:solidFill>
                  <a:schemeClr val="tx1">
                    <a:lumMod val="85000"/>
                  </a:schemeClr>
                </a:solidFill>
              </a:rPr>
              <a:t>接去了祂親愛的僕</a:t>
            </a:r>
            <a:r>
              <a:rPr lang="en-US" altLang="zh-TW" b="1" dirty="0" smtClean="0">
                <a:solidFill>
                  <a:schemeClr val="tx1">
                    <a:lumMod val="85000"/>
                  </a:schemeClr>
                </a:solidFill>
              </a:rPr>
              <a:t>人曹</a:t>
            </a:r>
            <a:r>
              <a:rPr lang="en-US" altLang="zh-TW" b="1" dirty="0">
                <a:solidFill>
                  <a:schemeClr val="tx1">
                    <a:lumMod val="85000"/>
                  </a:schemeClr>
                </a:solidFill>
              </a:rPr>
              <a:t>雅直</a:t>
            </a:r>
            <a:r>
              <a:rPr lang="zh-TW" altLang="zh-TW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endParaRPr kumimoji="1" lang="zh-TW" altLang="en-US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338" y="2345754"/>
            <a:ext cx="3463338" cy="572092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726507" y="8102798"/>
            <a:ext cx="2953173" cy="61813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innerShdw blurRad="63500" dist="101600" dir="18900000">
              <a:prstClr val="black">
                <a:alpha val="50000"/>
              </a:prstClr>
            </a:innerShdw>
            <a:reflection blurRad="6350" stA="50000" endA="300" endPos="90000" dist="50800" dir="5400000" sy="-100000" algn="bl" rotWithShape="0"/>
          </a:effectLst>
          <a:scene3d>
            <a:camera prst="obliqueTopRight"/>
            <a:lightRig rig="threePt" dir="t"/>
          </a:scene3d>
          <a:sp3d>
            <a:bevelT prst="convex"/>
          </a:sp3d>
        </p:spPr>
        <p:txBody>
          <a:bodyPr wrap="square" lIns="109234" tIns="54617" rIns="109234" bIns="54617" rtlCol="0">
            <a:spAutoFit/>
          </a:bodyPr>
          <a:lstStyle/>
          <a:p>
            <a:pPr algn="ctr"/>
            <a:r>
              <a:rPr lang="en-US" altLang="zh-TW" sz="3300" dirty="0">
                <a:ln w="0"/>
                <a:effectLst>
                  <a:outerShdw blurRad="50800" dist="76200" dir="10800000" algn="r" rotWithShape="0">
                    <a:prstClr val="black">
                      <a:alpha val="40000"/>
                    </a:prstClr>
                  </a:outerShdw>
                </a:effectLst>
              </a:rPr>
              <a:t>曹雅直夫婦</a:t>
            </a:r>
            <a:r>
              <a:rPr lang="zh-TW" altLang="zh-TW" sz="3300" dirty="0">
                <a:ln w="0"/>
                <a:effectLst>
                  <a:outerShdw blurRad="50800" dist="76200" dir="10800000" algn="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kumimoji="1" lang="zh-TW" altLang="en-US" sz="3300" dirty="0">
              <a:ln w="0"/>
              <a:effectLst>
                <a:outerShdw blurRad="50800" dist="762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37566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0900" y="2755901"/>
            <a:ext cx="11303000" cy="2425700"/>
          </a:xfr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TW" altLang="zh-TW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當時內地會戴德生</a:t>
            </a:r>
            <a:r>
              <a:rPr lang="zh-TW" altLang="zh-TW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問他 </a:t>
            </a:r>
            <a:endParaRPr kumimoji="1" lang="zh-TW" alt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94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圖說文字 3"/>
          <p:cNvSpPr/>
          <p:nvPr/>
        </p:nvSpPr>
        <p:spPr>
          <a:xfrm>
            <a:off x="729826" y="1229593"/>
            <a:ext cx="11380894" cy="2599598"/>
          </a:xfrm>
          <a:prstGeom prst="wedgeRectCallout">
            <a:avLst>
              <a:gd name="adj1" fmla="val -42110"/>
              <a:gd name="adj2" fmla="val 684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lang="zh-TW" altLang="zh-TW" sz="5700" dirty="0"/>
              <a:t>「你只有一條腿，你為什麼還堅持要去中國？」 </a:t>
            </a:r>
            <a:endParaRPr kumimoji="1" lang="zh-TW" altLang="en-US" sz="5700" dirty="0"/>
          </a:p>
        </p:txBody>
      </p:sp>
      <p:sp>
        <p:nvSpPr>
          <p:cNvPr id="5" name="矩形圖說文字 4"/>
          <p:cNvSpPr/>
          <p:nvPr/>
        </p:nvSpPr>
        <p:spPr>
          <a:xfrm>
            <a:off x="701039" y="5455474"/>
            <a:ext cx="11380894" cy="2599598"/>
          </a:xfrm>
          <a:prstGeom prst="wedgeRectCallout">
            <a:avLst>
              <a:gd name="adj1" fmla="val 44544"/>
              <a:gd name="adj2" fmla="val 8234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lang="zh-TW" altLang="zh-TW" sz="5700" dirty="0"/>
              <a:t>「有著兩條腿的人不去</a:t>
            </a:r>
            <a:r>
              <a:rPr lang="zh-TW" altLang="zh-TW" sz="5700" dirty="0" smtClean="0"/>
              <a:t>，</a:t>
            </a:r>
            <a:endParaRPr lang="en-US" altLang="zh-TW" sz="5700" dirty="0" smtClean="0"/>
          </a:p>
          <a:p>
            <a:pPr algn="ctr"/>
            <a:r>
              <a:rPr lang="zh-TW" altLang="zh-TW" sz="5700" dirty="0" smtClean="0"/>
              <a:t>所以</a:t>
            </a:r>
            <a:r>
              <a:rPr lang="zh-TW" altLang="zh-TW" sz="5700" dirty="0"/>
              <a:t>我必須去。」</a:t>
            </a:r>
            <a:endParaRPr kumimoji="1" lang="zh-TW" altLang="en-US" sz="5700" dirty="0"/>
          </a:p>
        </p:txBody>
      </p:sp>
      <p:sp>
        <p:nvSpPr>
          <p:cNvPr id="6" name="橢圓 5"/>
          <p:cNvSpPr/>
          <p:nvPr/>
        </p:nvSpPr>
        <p:spPr>
          <a:xfrm>
            <a:off x="729826" y="4028217"/>
            <a:ext cx="922867" cy="1318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kumimoji="1" lang="zh-TW" altLang="en-US" sz="4800" dirty="0"/>
              <a:t>戴</a:t>
            </a:r>
          </a:p>
        </p:txBody>
      </p:sp>
      <p:sp>
        <p:nvSpPr>
          <p:cNvPr id="7" name="橢圓 6"/>
          <p:cNvSpPr/>
          <p:nvPr/>
        </p:nvSpPr>
        <p:spPr>
          <a:xfrm>
            <a:off x="11620499" y="8309305"/>
            <a:ext cx="922867" cy="131888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kumimoji="1" lang="zh-TW" altLang="en-US" sz="4800" dirty="0"/>
              <a:t>曹</a:t>
            </a:r>
          </a:p>
        </p:txBody>
      </p:sp>
    </p:spTree>
    <p:extLst>
      <p:ext uri="{BB962C8B-B14F-4D97-AF65-F5344CB8AC3E}">
        <p14:creationId xmlns:p14="http://schemas.microsoft.com/office/powerpoint/2010/main" val="3842433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圖說文字 3"/>
          <p:cNvSpPr/>
          <p:nvPr/>
        </p:nvSpPr>
        <p:spPr>
          <a:xfrm>
            <a:off x="729826" y="1229593"/>
            <a:ext cx="11380894" cy="2599598"/>
          </a:xfrm>
          <a:prstGeom prst="wedgeRectCallout">
            <a:avLst>
              <a:gd name="adj1" fmla="val -42110"/>
              <a:gd name="adj2" fmla="val 684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lang="zh-TW" altLang="zh-TW" sz="5700" dirty="0"/>
              <a:t>「在中國如果發生暴亂，你要怎麼逃？」 </a:t>
            </a:r>
            <a:endParaRPr kumimoji="1" lang="zh-TW" altLang="en-US" sz="5700" dirty="0"/>
          </a:p>
        </p:txBody>
      </p:sp>
      <p:sp>
        <p:nvSpPr>
          <p:cNvPr id="5" name="矩形圖說文字 4"/>
          <p:cNvSpPr/>
          <p:nvPr/>
        </p:nvSpPr>
        <p:spPr>
          <a:xfrm>
            <a:off x="701039" y="5347101"/>
            <a:ext cx="11380894" cy="2707971"/>
          </a:xfrm>
          <a:prstGeom prst="wedgeRectCallout">
            <a:avLst>
              <a:gd name="adj1" fmla="val 44544"/>
              <a:gd name="adj2" fmla="val 8234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lang="zh-TW" altLang="zh-TW" sz="5700" dirty="0"/>
              <a:t>　「我不曾想過要逃跑」，「而且我認為『瘸腿的』將會得到『掠物』。</a:t>
            </a:r>
            <a:r>
              <a:rPr lang="zh-TW" altLang="zh-TW" sz="5700" dirty="0" smtClean="0"/>
              <a:t>」</a:t>
            </a:r>
            <a:r>
              <a:rPr lang="zh-TW" altLang="zh-TW" sz="2900" dirty="0" smtClean="0"/>
              <a:t>（</a:t>
            </a:r>
            <a:r>
              <a:rPr lang="zh-TW" altLang="zh-TW" sz="2900" dirty="0"/>
              <a:t>參賽卅三</a:t>
            </a:r>
            <a:r>
              <a:rPr lang="en-US" altLang="zh-TW" sz="2900" dirty="0"/>
              <a:t>23</a:t>
            </a:r>
            <a:r>
              <a:rPr lang="zh-TW" altLang="zh-TW" sz="2900" dirty="0"/>
              <a:t>） </a:t>
            </a:r>
            <a:endParaRPr kumimoji="1" lang="zh-TW" altLang="en-US" sz="2900" dirty="0"/>
          </a:p>
        </p:txBody>
      </p:sp>
      <p:sp>
        <p:nvSpPr>
          <p:cNvPr id="6" name="橢圓 5"/>
          <p:cNvSpPr/>
          <p:nvPr/>
        </p:nvSpPr>
        <p:spPr>
          <a:xfrm>
            <a:off x="729826" y="4028217"/>
            <a:ext cx="922867" cy="1318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kumimoji="1" lang="zh-TW" altLang="en-US" sz="4800"/>
              <a:t>戴</a:t>
            </a:r>
            <a:endParaRPr kumimoji="1" lang="zh-TW" altLang="en-US" sz="4800" dirty="0"/>
          </a:p>
        </p:txBody>
      </p:sp>
      <p:sp>
        <p:nvSpPr>
          <p:cNvPr id="7" name="橢圓 6"/>
          <p:cNvSpPr/>
          <p:nvPr/>
        </p:nvSpPr>
        <p:spPr>
          <a:xfrm>
            <a:off x="11620499" y="8309305"/>
            <a:ext cx="922867" cy="131888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9234" tIns="54617" rIns="109234" bIns="54617" rtlCol="0" anchor="ctr"/>
          <a:lstStyle/>
          <a:p>
            <a:pPr algn="ctr"/>
            <a:r>
              <a:rPr kumimoji="1" lang="zh-TW" altLang="en-US" sz="4800" dirty="0"/>
              <a:t>曹</a:t>
            </a:r>
          </a:p>
        </p:txBody>
      </p:sp>
    </p:spTree>
    <p:extLst>
      <p:ext uri="{BB962C8B-B14F-4D97-AF65-F5344CB8AC3E}">
        <p14:creationId xmlns:p14="http://schemas.microsoft.com/office/powerpoint/2010/main" val="344198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>
          <a:xfrm flipV="1">
            <a:off x="1016000" y="9347199"/>
            <a:ext cx="10718800" cy="45719"/>
          </a:xfrm>
        </p:spPr>
        <p:txBody>
          <a:bodyPr/>
          <a:lstStyle/>
          <a:p>
            <a:endParaRPr kumimoji="1"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5600" y="1262482"/>
            <a:ext cx="12268200" cy="7245573"/>
          </a:xfrm>
        </p:spPr>
        <p:txBody>
          <a:bodyPr/>
          <a:lstStyle/>
          <a:p>
            <a:pPr algn="l">
              <a:spcBef>
                <a:spcPts val="1500"/>
              </a:spcBef>
            </a:pPr>
            <a:r>
              <a:rPr kumimoji="1" lang="zh-TW" altLang="en-US" sz="5000" dirty="0" smtClean="0">
                <a:solidFill>
                  <a:srgbClr val="FF0000"/>
                </a:solidFill>
                <a:latin typeface="新細明體"/>
                <a:ea typeface="新細明體"/>
                <a:cs typeface="新細明體"/>
              </a:rPr>
              <a:t>親愛的弟兄姊妹</a:t>
            </a: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，</a:t>
            </a:r>
            <a:endParaRPr kumimoji="1" lang="en-US" altLang="zh-TW" sz="5000" dirty="0" smtClean="0">
              <a:latin typeface="新細明體"/>
              <a:ea typeface="新細明體"/>
              <a:cs typeface="新細明體"/>
            </a:endParaRPr>
          </a:p>
          <a:p>
            <a:pPr algn="l">
              <a:spcBef>
                <a:spcPts val="1500"/>
              </a:spcBef>
            </a:pP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        宣教不是您能與不能，乃是您肯與不肯，當我們肯將手中的五個餅二條魚，交在耶穌的手中，神蹟就出現。</a:t>
            </a:r>
            <a:endParaRPr kumimoji="1" lang="en-US" altLang="zh-TW" sz="5000" dirty="0" smtClean="0">
              <a:latin typeface="新細明體"/>
              <a:ea typeface="新細明體"/>
              <a:cs typeface="新細明體"/>
            </a:endParaRPr>
          </a:p>
          <a:p>
            <a:pPr algn="l">
              <a:spcBef>
                <a:spcPts val="1500"/>
              </a:spcBef>
            </a:pP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       </a:t>
            </a:r>
            <a:r>
              <a:rPr kumimoji="1" lang="zh-TW" altLang="en-US" sz="5000" dirty="0" smtClean="0">
                <a:solidFill>
                  <a:srgbClr val="FF0000"/>
                </a:solidFill>
                <a:latin typeface="新細明體"/>
                <a:ea typeface="新細明體"/>
                <a:cs typeface="新細明體"/>
              </a:rPr>
              <a:t> 親愛的弟兄姊妹</a:t>
            </a: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，請將我們有限的人生、有限的時間，有限的才幹、有限的金錢投資在永恒的天國</a:t>
            </a: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大業中</a:t>
            </a:r>
            <a:r>
              <a:rPr kumimoji="1" lang="zh-TW" altLang="en-US" sz="5000" dirty="0" smtClean="0">
                <a:latin typeface="新細明體"/>
                <a:ea typeface="新細明體"/>
                <a:cs typeface="新細明體"/>
              </a:rPr>
              <a:t>，我們的人生就能成為神手中的工作</a:t>
            </a:r>
            <a:r>
              <a:rPr kumimoji="1" lang="zh-TW" altLang="en-US" sz="4000" dirty="0" smtClean="0">
                <a:latin typeface="新細明體"/>
                <a:ea typeface="新細明體"/>
                <a:cs typeface="新細明體"/>
              </a:rPr>
              <a:t>。</a:t>
            </a:r>
            <a:r>
              <a:rPr kumimoji="1" lang="zh-TW" altLang="en-US" sz="4000" dirty="0" smtClean="0">
                <a:solidFill>
                  <a:srgbClr val="FF0000"/>
                </a:solidFill>
                <a:latin typeface="新細明體"/>
                <a:ea typeface="新細明體"/>
                <a:cs typeface="新細明體"/>
              </a:rPr>
              <a:t>願我們對主說</a:t>
            </a:r>
            <a:r>
              <a:rPr kumimoji="1" lang="zh-TW" altLang="en-US" sz="4000" smtClean="0">
                <a:solidFill>
                  <a:srgbClr val="FF0000"/>
                </a:solidFill>
                <a:latin typeface="新細明體"/>
                <a:ea typeface="新細明體"/>
                <a:cs typeface="新細明體"/>
              </a:rPr>
              <a:t>，求祢用</a:t>
            </a:r>
            <a:r>
              <a:rPr kumimoji="1" lang="zh-TW" altLang="en-US" sz="4000" dirty="0" smtClean="0">
                <a:solidFill>
                  <a:srgbClr val="FF0000"/>
                </a:solidFill>
                <a:latin typeface="新細明體"/>
                <a:ea typeface="新細明體"/>
                <a:cs typeface="新細明體"/>
              </a:rPr>
              <a:t>我！</a:t>
            </a:r>
            <a:endParaRPr kumimoji="1" lang="zh-TW" altLang="en-US" sz="4000" dirty="0">
              <a:solidFill>
                <a:srgbClr val="FF0000"/>
              </a:solidFill>
              <a:latin typeface="新細明體"/>
              <a:ea typeface="新細明體"/>
              <a:cs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0839162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ypeset">
  <a:themeElements>
    <a:clrScheme name="Typeset">
      <a:dk1>
        <a:srgbClr val="57554B"/>
      </a:dk1>
      <a:lt1>
        <a:srgbClr val="0C1557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"/>
        <a:ea typeface="Academy Engraved LET"/>
        <a:cs typeface="Academy Engraved LET"/>
      </a:majorFont>
      <a:minorFont>
        <a:latin typeface="Academy Engraved LET"/>
        <a:ea typeface="Academy Engraved LET"/>
        <a:cs typeface="Academy Engraved LET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ypeset">
  <a:themeElements>
    <a:clrScheme name="Typeset">
      <a:dk1>
        <a:srgbClr val="000000"/>
      </a:dk1>
      <a:lt1>
        <a:srgbClr val="FFFFFF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"/>
        <a:ea typeface="Academy Engraved LET"/>
        <a:cs typeface="Academy Engraved LET"/>
      </a:majorFont>
      <a:minorFont>
        <a:latin typeface="Academy Engraved LET"/>
        <a:ea typeface="Academy Engraved LET"/>
        <a:cs typeface="Academy Engraved LET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</TotalTime>
  <Words>566</Words>
  <Application>Microsoft Macintosh PowerPoint</Application>
  <PresentationFormat>自訂</PresentationFormat>
  <Paragraphs>127</Paragraphs>
  <Slides>33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4" baseType="lpstr">
      <vt:lpstr>Typeset</vt:lpstr>
      <vt:lpstr>感謝神！讓我成為宣教士</vt:lpstr>
      <vt:lpstr>以弗所書第二章第10節</vt:lpstr>
      <vt:lpstr>馬太福音第28章19－20節</vt:lpstr>
      <vt:lpstr>2014年10月25日神的僕人回天家！</vt:lpstr>
      <vt:lpstr>2017年11月2日三藩市</vt:lpstr>
      <vt:lpstr>Stats of Thailand</vt:lpstr>
      <vt:lpstr>基督教昌孔教育中心1994</vt:lpstr>
      <vt:lpstr>教育中心是由美國中信宣教士何以嵩牧師*及師母靠著神的恩典於1994年成立</vt:lpstr>
      <vt:lpstr>2017年全體同工</vt:lpstr>
      <vt:lpstr>PowerPoint 簡報</vt:lpstr>
      <vt:lpstr>基督教昌孔教育中心全景</vt:lpstr>
      <vt:lpstr>PowerPoint 簡報</vt:lpstr>
      <vt:lpstr>PowerPoint 簡報</vt:lpstr>
      <vt:lpstr>           基 督 教 頌 讚 學 生 宿 舍 </vt:lpstr>
      <vt:lpstr>PowerPoint 簡報</vt:lpstr>
      <vt:lpstr>PowerPoint 簡報</vt:lpstr>
      <vt:lpstr>PowerPoint 簡報</vt:lpstr>
      <vt:lpstr>基督教永通浸信會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從英國到中國的 一條腿宣教士 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基督教昌孔教育中心1994</dc:title>
  <cp:lastModifiedBy>.. .</cp:lastModifiedBy>
  <cp:revision>53</cp:revision>
  <dcterms:modified xsi:type="dcterms:W3CDTF">2017-12-15T05:19:16Z</dcterms:modified>
</cp:coreProperties>
</file>