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1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-78" y="-6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asong Huang" userId="15496fe7-5392-414e-8083-e82aa8fdc3bc" providerId="ADAL" clId="{07ED5138-55B4-42BC-9348-C9B954930D24}"/>
    <pc:docChg chg="undo custSel addSld delSld modSld">
      <pc:chgData name="Jiasong Huang" userId="15496fe7-5392-414e-8083-e82aa8fdc3bc" providerId="ADAL" clId="{07ED5138-55B4-42BC-9348-C9B954930D24}" dt="2017-11-29T21:02:16.105" v="2220"/>
      <pc:docMkLst>
        <pc:docMk/>
      </pc:docMkLst>
      <pc:sldChg chg="modSp add">
        <pc:chgData name="Jiasong Huang" userId="15496fe7-5392-414e-8083-e82aa8fdc3bc" providerId="ADAL" clId="{07ED5138-55B4-42BC-9348-C9B954930D24}" dt="2017-11-29T19:54:15.935" v="50" actId="20577"/>
        <pc:sldMkLst>
          <pc:docMk/>
          <pc:sldMk cId="1833182170" sldId="264"/>
        </pc:sldMkLst>
        <pc:spChg chg="mod">
          <ac:chgData name="Jiasong Huang" userId="15496fe7-5392-414e-8083-e82aa8fdc3bc" providerId="ADAL" clId="{07ED5138-55B4-42BC-9348-C9B954930D24}" dt="2017-11-29T19:54:15.935" v="50" actId="20577"/>
          <ac:spMkLst>
            <pc:docMk/>
            <pc:sldMk cId="1833182170" sldId="264"/>
            <ac:spMk id="3" creationId="{AF80D004-DE7B-4354-B43C-0841C7769E24}"/>
          </ac:spMkLst>
        </pc:spChg>
      </pc:sldChg>
      <pc:sldChg chg="modSp add">
        <pc:chgData name="Jiasong Huang" userId="15496fe7-5392-414e-8083-e82aa8fdc3bc" providerId="ADAL" clId="{07ED5138-55B4-42BC-9348-C9B954930D24}" dt="2017-11-29T19:55:49.606" v="95"/>
        <pc:sldMkLst>
          <pc:docMk/>
          <pc:sldMk cId="4169397468" sldId="265"/>
        </pc:sldMkLst>
        <pc:spChg chg="mod">
          <ac:chgData name="Jiasong Huang" userId="15496fe7-5392-414e-8083-e82aa8fdc3bc" providerId="ADAL" clId="{07ED5138-55B4-42BC-9348-C9B954930D24}" dt="2017-11-29T19:55:49.606" v="95"/>
          <ac:spMkLst>
            <pc:docMk/>
            <pc:sldMk cId="4169397468" sldId="265"/>
            <ac:spMk id="3" creationId="{464CD9CC-002C-457E-9647-25076E3E5507}"/>
          </ac:spMkLst>
        </pc:spChg>
      </pc:sldChg>
      <pc:sldChg chg="modSp add">
        <pc:chgData name="Jiasong Huang" userId="15496fe7-5392-414e-8083-e82aa8fdc3bc" providerId="ADAL" clId="{07ED5138-55B4-42BC-9348-C9B954930D24}" dt="2017-11-29T19:58:19.862" v="172" actId="115"/>
        <pc:sldMkLst>
          <pc:docMk/>
          <pc:sldMk cId="366204266" sldId="266"/>
        </pc:sldMkLst>
        <pc:spChg chg="mod">
          <ac:chgData name="Jiasong Huang" userId="15496fe7-5392-414e-8083-e82aa8fdc3bc" providerId="ADAL" clId="{07ED5138-55B4-42BC-9348-C9B954930D24}" dt="2017-11-29T19:58:19.862" v="172" actId="115"/>
          <ac:spMkLst>
            <pc:docMk/>
            <pc:sldMk cId="366204266" sldId="266"/>
            <ac:spMk id="3" creationId="{05EFC4D4-4D96-4ADF-B53E-48C5F74F9D92}"/>
          </ac:spMkLst>
        </pc:spChg>
      </pc:sldChg>
      <pc:sldChg chg="modSp add">
        <pc:chgData name="Jiasong Huang" userId="15496fe7-5392-414e-8083-e82aa8fdc3bc" providerId="ADAL" clId="{07ED5138-55B4-42BC-9348-C9B954930D24}" dt="2017-11-29T20:01:53.288" v="276"/>
        <pc:sldMkLst>
          <pc:docMk/>
          <pc:sldMk cId="751273537" sldId="267"/>
        </pc:sldMkLst>
        <pc:spChg chg="mod">
          <ac:chgData name="Jiasong Huang" userId="15496fe7-5392-414e-8083-e82aa8fdc3bc" providerId="ADAL" clId="{07ED5138-55B4-42BC-9348-C9B954930D24}" dt="2017-11-29T20:01:53.288" v="276"/>
          <ac:spMkLst>
            <pc:docMk/>
            <pc:sldMk cId="751273537" sldId="267"/>
            <ac:spMk id="3" creationId="{DE0806C4-1E36-45BC-8060-A4343DC57D8F}"/>
          </ac:spMkLst>
        </pc:spChg>
      </pc:sldChg>
      <pc:sldChg chg="modSp add">
        <pc:chgData name="Jiasong Huang" userId="15496fe7-5392-414e-8083-e82aa8fdc3bc" providerId="ADAL" clId="{07ED5138-55B4-42BC-9348-C9B954930D24}" dt="2017-11-29T20:04:31.008" v="323" actId="115"/>
        <pc:sldMkLst>
          <pc:docMk/>
          <pc:sldMk cId="2877185905" sldId="268"/>
        </pc:sldMkLst>
        <pc:spChg chg="mod">
          <ac:chgData name="Jiasong Huang" userId="15496fe7-5392-414e-8083-e82aa8fdc3bc" providerId="ADAL" clId="{07ED5138-55B4-42BC-9348-C9B954930D24}" dt="2017-11-29T20:04:31.008" v="323" actId="115"/>
          <ac:spMkLst>
            <pc:docMk/>
            <pc:sldMk cId="2877185905" sldId="268"/>
            <ac:spMk id="3" creationId="{542ED318-5344-4241-85C6-1CD6DA5FFCBB}"/>
          </ac:spMkLst>
        </pc:spChg>
      </pc:sldChg>
      <pc:sldChg chg="modSp add">
        <pc:chgData name="Jiasong Huang" userId="15496fe7-5392-414e-8083-e82aa8fdc3bc" providerId="ADAL" clId="{07ED5138-55B4-42BC-9348-C9B954930D24}" dt="2017-11-29T20:57:57.425" v="2134" actId="20577"/>
        <pc:sldMkLst>
          <pc:docMk/>
          <pc:sldMk cId="3814980151" sldId="269"/>
        </pc:sldMkLst>
        <pc:spChg chg="mod">
          <ac:chgData name="Jiasong Huang" userId="15496fe7-5392-414e-8083-e82aa8fdc3bc" providerId="ADAL" clId="{07ED5138-55B4-42BC-9348-C9B954930D24}" dt="2017-11-29T20:57:57.425" v="2134" actId="20577"/>
          <ac:spMkLst>
            <pc:docMk/>
            <pc:sldMk cId="3814980151" sldId="269"/>
            <ac:spMk id="3" creationId="{5CC28D46-49BB-4E73-B4BB-A92BF5B998BE}"/>
          </ac:spMkLst>
        </pc:spChg>
      </pc:sldChg>
      <pc:sldChg chg="modSp add">
        <pc:chgData name="Jiasong Huang" userId="15496fe7-5392-414e-8083-e82aa8fdc3bc" providerId="ADAL" clId="{07ED5138-55B4-42BC-9348-C9B954930D24}" dt="2017-11-29T20:05:10.542" v="324" actId="20577"/>
        <pc:sldMkLst>
          <pc:docMk/>
          <pc:sldMk cId="951227363" sldId="270"/>
        </pc:sldMkLst>
        <pc:spChg chg="mod">
          <ac:chgData name="Jiasong Huang" userId="15496fe7-5392-414e-8083-e82aa8fdc3bc" providerId="ADAL" clId="{07ED5138-55B4-42BC-9348-C9B954930D24}" dt="2017-11-29T20:05:10.542" v="324" actId="20577"/>
          <ac:spMkLst>
            <pc:docMk/>
            <pc:sldMk cId="951227363" sldId="270"/>
            <ac:spMk id="3" creationId="{6F61C029-9148-44F1-B18D-BE51E30176C7}"/>
          </ac:spMkLst>
        </pc:spChg>
      </pc:sldChg>
      <pc:sldChg chg="modSp add">
        <pc:chgData name="Jiasong Huang" userId="15496fe7-5392-414e-8083-e82aa8fdc3bc" providerId="ADAL" clId="{07ED5138-55B4-42BC-9348-C9B954930D24}" dt="2017-11-29T21:00:13.428" v="2214"/>
        <pc:sldMkLst>
          <pc:docMk/>
          <pc:sldMk cId="3125599835" sldId="271"/>
        </pc:sldMkLst>
        <pc:spChg chg="mod">
          <ac:chgData name="Jiasong Huang" userId="15496fe7-5392-414e-8083-e82aa8fdc3bc" providerId="ADAL" clId="{07ED5138-55B4-42BC-9348-C9B954930D24}" dt="2017-11-29T21:00:13.428" v="2214"/>
          <ac:spMkLst>
            <pc:docMk/>
            <pc:sldMk cId="3125599835" sldId="271"/>
            <ac:spMk id="3" creationId="{B98068BA-48AC-4756-BC43-8B9EC7DDE4D2}"/>
          </ac:spMkLst>
        </pc:spChg>
      </pc:sldChg>
      <pc:sldChg chg="modSp add">
        <pc:chgData name="Jiasong Huang" userId="15496fe7-5392-414e-8083-e82aa8fdc3bc" providerId="ADAL" clId="{07ED5138-55B4-42BC-9348-C9B954930D24}" dt="2017-11-29T20:10:13.890" v="429" actId="115"/>
        <pc:sldMkLst>
          <pc:docMk/>
          <pc:sldMk cId="1944571925" sldId="272"/>
        </pc:sldMkLst>
        <pc:spChg chg="mod">
          <ac:chgData name="Jiasong Huang" userId="15496fe7-5392-414e-8083-e82aa8fdc3bc" providerId="ADAL" clId="{07ED5138-55B4-42BC-9348-C9B954930D24}" dt="2017-11-29T20:10:13.890" v="429" actId="115"/>
          <ac:spMkLst>
            <pc:docMk/>
            <pc:sldMk cId="1944571925" sldId="272"/>
            <ac:spMk id="3" creationId="{0D65C003-8F58-4F3F-BA80-6576DDB68BD1}"/>
          </ac:spMkLst>
        </pc:spChg>
      </pc:sldChg>
      <pc:sldChg chg="modSp add">
        <pc:chgData name="Jiasong Huang" userId="15496fe7-5392-414e-8083-e82aa8fdc3bc" providerId="ADAL" clId="{07ED5138-55B4-42BC-9348-C9B954930D24}" dt="2017-11-29T20:11:12.916" v="449"/>
        <pc:sldMkLst>
          <pc:docMk/>
          <pc:sldMk cId="568360348" sldId="273"/>
        </pc:sldMkLst>
        <pc:spChg chg="mod">
          <ac:chgData name="Jiasong Huang" userId="15496fe7-5392-414e-8083-e82aa8fdc3bc" providerId="ADAL" clId="{07ED5138-55B4-42BC-9348-C9B954930D24}" dt="2017-11-29T20:11:12.916" v="449"/>
          <ac:spMkLst>
            <pc:docMk/>
            <pc:sldMk cId="568360348" sldId="273"/>
            <ac:spMk id="3" creationId="{7F908BA7-1166-4DCD-A2BD-BC6D0D87FBD8}"/>
          </ac:spMkLst>
        </pc:spChg>
      </pc:sldChg>
      <pc:sldChg chg="modSp add">
        <pc:chgData name="Jiasong Huang" userId="15496fe7-5392-414e-8083-e82aa8fdc3bc" providerId="ADAL" clId="{07ED5138-55B4-42BC-9348-C9B954930D24}" dt="2017-11-29T20:25:41.812" v="543" actId="20577"/>
        <pc:sldMkLst>
          <pc:docMk/>
          <pc:sldMk cId="2920970019" sldId="274"/>
        </pc:sldMkLst>
        <pc:spChg chg="mod">
          <ac:chgData name="Jiasong Huang" userId="15496fe7-5392-414e-8083-e82aa8fdc3bc" providerId="ADAL" clId="{07ED5138-55B4-42BC-9348-C9B954930D24}" dt="2017-11-29T20:25:41.812" v="543" actId="20577"/>
          <ac:spMkLst>
            <pc:docMk/>
            <pc:sldMk cId="2920970019" sldId="274"/>
            <ac:spMk id="3" creationId="{04F2AE5E-3D0E-4764-B0FF-37FC5906383C}"/>
          </ac:spMkLst>
        </pc:spChg>
      </pc:sldChg>
      <pc:sldChg chg="modSp add">
        <pc:chgData name="Jiasong Huang" userId="15496fe7-5392-414e-8083-e82aa8fdc3bc" providerId="ADAL" clId="{07ED5138-55B4-42BC-9348-C9B954930D24}" dt="2017-11-29T20:25:00.889" v="506"/>
        <pc:sldMkLst>
          <pc:docMk/>
          <pc:sldMk cId="880913969" sldId="275"/>
        </pc:sldMkLst>
        <pc:spChg chg="mod">
          <ac:chgData name="Jiasong Huang" userId="15496fe7-5392-414e-8083-e82aa8fdc3bc" providerId="ADAL" clId="{07ED5138-55B4-42BC-9348-C9B954930D24}" dt="2017-11-29T20:25:00.889" v="506"/>
          <ac:spMkLst>
            <pc:docMk/>
            <pc:sldMk cId="880913969" sldId="275"/>
            <ac:spMk id="3" creationId="{F246D6BA-C82A-4FCA-83E3-2F8B7EA1F062}"/>
          </ac:spMkLst>
        </pc:spChg>
      </pc:sldChg>
      <pc:sldChg chg="modSp add">
        <pc:chgData name="Jiasong Huang" userId="15496fe7-5392-414e-8083-e82aa8fdc3bc" providerId="ADAL" clId="{07ED5138-55B4-42BC-9348-C9B954930D24}" dt="2017-11-29T20:27:33.521" v="586"/>
        <pc:sldMkLst>
          <pc:docMk/>
          <pc:sldMk cId="1144148880" sldId="276"/>
        </pc:sldMkLst>
        <pc:spChg chg="mod">
          <ac:chgData name="Jiasong Huang" userId="15496fe7-5392-414e-8083-e82aa8fdc3bc" providerId="ADAL" clId="{07ED5138-55B4-42BC-9348-C9B954930D24}" dt="2017-11-29T20:27:33.521" v="586"/>
          <ac:spMkLst>
            <pc:docMk/>
            <pc:sldMk cId="1144148880" sldId="276"/>
            <ac:spMk id="3" creationId="{3FEAD28B-7FFD-4F32-9393-9947742B25D3}"/>
          </ac:spMkLst>
        </pc:spChg>
      </pc:sldChg>
      <pc:sldChg chg="modSp add">
        <pc:chgData name="Jiasong Huang" userId="15496fe7-5392-414e-8083-e82aa8fdc3bc" providerId="ADAL" clId="{07ED5138-55B4-42BC-9348-C9B954930D24}" dt="2017-11-29T20:31:14.335" v="659" actId="5793"/>
        <pc:sldMkLst>
          <pc:docMk/>
          <pc:sldMk cId="3002295445" sldId="277"/>
        </pc:sldMkLst>
        <pc:spChg chg="mod">
          <ac:chgData name="Jiasong Huang" userId="15496fe7-5392-414e-8083-e82aa8fdc3bc" providerId="ADAL" clId="{07ED5138-55B4-42BC-9348-C9B954930D24}" dt="2017-11-29T20:31:14.335" v="659" actId="5793"/>
          <ac:spMkLst>
            <pc:docMk/>
            <pc:sldMk cId="3002295445" sldId="277"/>
            <ac:spMk id="3" creationId="{BEEF0A9F-B6A6-44FF-B825-FCABAC9E0252}"/>
          </ac:spMkLst>
        </pc:spChg>
      </pc:sldChg>
      <pc:sldChg chg="modSp add">
        <pc:chgData name="Jiasong Huang" userId="15496fe7-5392-414e-8083-e82aa8fdc3bc" providerId="ADAL" clId="{07ED5138-55B4-42BC-9348-C9B954930D24}" dt="2017-11-29T21:02:16.105" v="2220"/>
        <pc:sldMkLst>
          <pc:docMk/>
          <pc:sldMk cId="718011435" sldId="278"/>
        </pc:sldMkLst>
        <pc:spChg chg="mod">
          <ac:chgData name="Jiasong Huang" userId="15496fe7-5392-414e-8083-e82aa8fdc3bc" providerId="ADAL" clId="{07ED5138-55B4-42BC-9348-C9B954930D24}" dt="2017-11-29T21:02:16.105" v="2220"/>
          <ac:spMkLst>
            <pc:docMk/>
            <pc:sldMk cId="718011435" sldId="278"/>
            <ac:spMk id="3" creationId="{869EBB7F-ECF1-41EF-A96B-F6C94AD0DFDA}"/>
          </ac:spMkLst>
        </pc:spChg>
      </pc:sldChg>
      <pc:sldChg chg="modSp add">
        <pc:chgData name="Jiasong Huang" userId="15496fe7-5392-414e-8083-e82aa8fdc3bc" providerId="ADAL" clId="{07ED5138-55B4-42BC-9348-C9B954930D24}" dt="2017-11-29T20:35:28.743" v="1008" actId="20577"/>
        <pc:sldMkLst>
          <pc:docMk/>
          <pc:sldMk cId="990934672" sldId="279"/>
        </pc:sldMkLst>
        <pc:spChg chg="mod">
          <ac:chgData name="Jiasong Huang" userId="15496fe7-5392-414e-8083-e82aa8fdc3bc" providerId="ADAL" clId="{07ED5138-55B4-42BC-9348-C9B954930D24}" dt="2017-11-29T20:35:28.743" v="1008" actId="20577"/>
          <ac:spMkLst>
            <pc:docMk/>
            <pc:sldMk cId="990934672" sldId="279"/>
            <ac:spMk id="3" creationId="{C902AC31-D5B1-47F4-8E7D-E88FC128D4FD}"/>
          </ac:spMkLst>
        </pc:spChg>
      </pc:sldChg>
      <pc:sldChg chg="modSp add">
        <pc:chgData name="Jiasong Huang" userId="15496fe7-5392-414e-8083-e82aa8fdc3bc" providerId="ADAL" clId="{07ED5138-55B4-42BC-9348-C9B954930D24}" dt="2017-11-29T20:40:31.575" v="1342" actId="20577"/>
        <pc:sldMkLst>
          <pc:docMk/>
          <pc:sldMk cId="139338352" sldId="280"/>
        </pc:sldMkLst>
        <pc:spChg chg="mod">
          <ac:chgData name="Jiasong Huang" userId="15496fe7-5392-414e-8083-e82aa8fdc3bc" providerId="ADAL" clId="{07ED5138-55B4-42BC-9348-C9B954930D24}" dt="2017-11-29T20:40:31.575" v="1342" actId="20577"/>
          <ac:spMkLst>
            <pc:docMk/>
            <pc:sldMk cId="139338352" sldId="280"/>
            <ac:spMk id="3" creationId="{80D68A1D-3D0A-4AC0-88CD-D838685B69C0}"/>
          </ac:spMkLst>
        </pc:spChg>
      </pc:sldChg>
      <pc:sldChg chg="add del">
        <pc:chgData name="Jiasong Huang" userId="15496fe7-5392-414e-8083-e82aa8fdc3bc" providerId="ADAL" clId="{07ED5138-55B4-42BC-9348-C9B954930D24}" dt="2017-11-29T20:36:31.087" v="1009" actId="2696"/>
        <pc:sldMkLst>
          <pc:docMk/>
          <pc:sldMk cId="682949257" sldId="280"/>
        </pc:sldMkLst>
      </pc:sldChg>
      <pc:sldChg chg="modSp add">
        <pc:chgData name="Jiasong Huang" userId="15496fe7-5392-414e-8083-e82aa8fdc3bc" providerId="ADAL" clId="{07ED5138-55B4-42BC-9348-C9B954930D24}" dt="2017-11-29T20:42:41.030" v="1504"/>
        <pc:sldMkLst>
          <pc:docMk/>
          <pc:sldMk cId="1066820732" sldId="281"/>
        </pc:sldMkLst>
        <pc:spChg chg="mod">
          <ac:chgData name="Jiasong Huang" userId="15496fe7-5392-414e-8083-e82aa8fdc3bc" providerId="ADAL" clId="{07ED5138-55B4-42BC-9348-C9B954930D24}" dt="2017-11-29T20:42:41.030" v="1504"/>
          <ac:spMkLst>
            <pc:docMk/>
            <pc:sldMk cId="1066820732" sldId="281"/>
            <ac:spMk id="3" creationId="{2F1A3D35-31A7-4A1F-9483-5006A48FBD0A}"/>
          </ac:spMkLst>
        </pc:spChg>
      </pc:sldChg>
      <pc:sldChg chg="modSp add">
        <pc:chgData name="Jiasong Huang" userId="15496fe7-5392-414e-8083-e82aa8fdc3bc" providerId="ADAL" clId="{07ED5138-55B4-42BC-9348-C9B954930D24}" dt="2017-11-29T20:59:03.008" v="2156"/>
        <pc:sldMkLst>
          <pc:docMk/>
          <pc:sldMk cId="3804140656" sldId="282"/>
        </pc:sldMkLst>
        <pc:spChg chg="mod">
          <ac:chgData name="Jiasong Huang" userId="15496fe7-5392-414e-8083-e82aa8fdc3bc" providerId="ADAL" clId="{07ED5138-55B4-42BC-9348-C9B954930D24}" dt="2017-11-29T20:59:03.008" v="2156"/>
          <ac:spMkLst>
            <pc:docMk/>
            <pc:sldMk cId="3804140656" sldId="282"/>
            <ac:spMk id="3" creationId="{A902A29D-3D9A-4D0C-B519-AB8CADE69FBB}"/>
          </ac:spMkLst>
        </pc:spChg>
      </pc:sldChg>
      <pc:sldChg chg="modSp add">
        <pc:chgData name="Jiasong Huang" userId="15496fe7-5392-414e-8083-e82aa8fdc3bc" providerId="ADAL" clId="{07ED5138-55B4-42BC-9348-C9B954930D24}" dt="2017-11-29T20:59:19.072" v="2158" actId="20577"/>
        <pc:sldMkLst>
          <pc:docMk/>
          <pc:sldMk cId="244896900" sldId="283"/>
        </pc:sldMkLst>
        <pc:spChg chg="mod">
          <ac:chgData name="Jiasong Huang" userId="15496fe7-5392-414e-8083-e82aa8fdc3bc" providerId="ADAL" clId="{07ED5138-55B4-42BC-9348-C9B954930D24}" dt="2017-11-29T20:59:19.072" v="2158" actId="20577"/>
          <ac:spMkLst>
            <pc:docMk/>
            <pc:sldMk cId="244896900" sldId="283"/>
            <ac:spMk id="3" creationId="{1F19E916-C71C-49DC-9C47-0B96FC0F6706}"/>
          </ac:spMkLst>
        </pc:spChg>
      </pc:sldChg>
      <pc:sldChg chg="modSp add">
        <pc:chgData name="Jiasong Huang" userId="15496fe7-5392-414e-8083-e82aa8fdc3bc" providerId="ADAL" clId="{07ED5138-55B4-42BC-9348-C9B954930D24}" dt="2017-11-29T20:53:20.624" v="2130"/>
        <pc:sldMkLst>
          <pc:docMk/>
          <pc:sldMk cId="957865833" sldId="284"/>
        </pc:sldMkLst>
        <pc:spChg chg="mod">
          <ac:chgData name="Jiasong Huang" userId="15496fe7-5392-414e-8083-e82aa8fdc3bc" providerId="ADAL" clId="{07ED5138-55B4-42BC-9348-C9B954930D24}" dt="2017-11-29T20:53:20.624" v="2130"/>
          <ac:spMkLst>
            <pc:docMk/>
            <pc:sldMk cId="957865833" sldId="284"/>
            <ac:spMk id="3" creationId="{313C5BB1-87FB-4EA6-93CF-126984979FC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E94D035-69E6-4D33-A1F6-BEC064ADD3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DC59D841-F005-4A14-85C2-720C1C18C7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AF93C4F-A6C7-4BB3-8DF3-D615E1DED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1AD5C-422B-4E45-B4B6-1A130501BCF7}" type="datetimeFigureOut">
              <a:rPr lang="en-US" smtClean="0"/>
              <a:t>12/7/2017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C4F97BE-8AC5-4ADC-93AC-839A7718F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C24E05C-E5F4-4D4D-B18A-71D8B6A02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0D952-2082-4576-90F6-D18BC10B8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248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BB7FAAC-0348-4EE6-B269-1FF865AA7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1064AAF-0329-4D36-B317-D686823EB1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E4CCA85-8A1C-44C8-A835-ECE9EA051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1AD5C-422B-4E45-B4B6-1A130501BCF7}" type="datetimeFigureOut">
              <a:rPr lang="en-US" smtClean="0"/>
              <a:t>12/7/2017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A596C17-EF0E-494D-883A-48ECB515F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EAB1326-8F56-4495-87C7-C2B825D61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0D952-2082-4576-90F6-D18BC10B8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333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69D4BDC-BED1-459C-858E-22B825982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CA3FC3B-0878-4F73-BADA-E1D8D2BDAF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653976F-C513-47A3-A047-5AED1B275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1AD5C-422B-4E45-B4B6-1A130501BCF7}" type="datetimeFigureOut">
              <a:rPr lang="en-US" smtClean="0"/>
              <a:t>12/7/2017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1DB4194-3857-45A7-8118-2E23668B9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184F1EA-FC42-41C3-807C-0AB14415E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0D952-2082-4576-90F6-D18BC10B8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557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66DB93A-4A91-400E-9197-1D034222B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D0D8ED1-0CF5-4E4B-B7EE-6553909E64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A12567D4-C90E-45DB-A91B-8B57D33EC5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FF4C6BDA-F970-4A2A-990E-46ADB132E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1AD5C-422B-4E45-B4B6-1A130501BCF7}" type="datetimeFigureOut">
              <a:rPr lang="en-US" smtClean="0"/>
              <a:t>12/7/2017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6EC3DCF7-1D70-4799-A3E7-E6DC405BE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E89C20B0-57AE-4134-B546-F52F99D3E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0D952-2082-4576-90F6-D18BC10B8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425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4C80B99-D20A-4532-8BF9-E531E804C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34A4D83-67A3-4E34-B349-4A6986CB45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CD36E5D7-5E42-4EA1-9996-1297C79391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49ED88E2-E91A-44B1-9B37-201C88BF7B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AD9549D0-2504-4CA3-ACDE-1BD79217B3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2292C8FB-0B6A-4DC1-8280-4E63CA54E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1AD5C-422B-4E45-B4B6-1A130501BCF7}" type="datetimeFigureOut">
              <a:rPr lang="en-US" smtClean="0"/>
              <a:t>12/7/2017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C0ED3E4E-119C-42AB-825B-5B8780AFC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6498884D-01BB-4AE1-B01C-1BFE8FFB3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0D952-2082-4576-90F6-D18BC10B8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029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45B89B0-60A1-4285-A52F-9C9ED849F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6AD4F244-BEF7-4B4A-903E-F6DFA38AF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1AD5C-422B-4E45-B4B6-1A130501BCF7}" type="datetimeFigureOut">
              <a:rPr lang="en-US" smtClean="0"/>
              <a:t>12/7/2017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FD3A73A2-C32B-487C-BACB-21274A6D0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4694F97A-A61F-4675-839E-DDE06FCF3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0D952-2082-4576-90F6-D18BC10B8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121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56DD6BAD-8197-4137-83FA-F76ADD398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1AD5C-422B-4E45-B4B6-1A130501BCF7}" type="datetimeFigureOut">
              <a:rPr lang="en-US" smtClean="0"/>
              <a:t>12/7/2017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9E2BE083-869A-44D0-9FC1-CDF093671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FA5EBF1D-FA33-4E11-8CD1-0F3B0C6FD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0D952-2082-4576-90F6-D18BC10B8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14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4656BFA-BB89-4155-8996-583933C1F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7ADF31B-7527-41C7-B922-8106676546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9412B700-9CCE-4BBC-8F38-9EDEE84C4F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EE4943E3-7FCB-4FBB-981A-8CF566A76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1AD5C-422B-4E45-B4B6-1A130501BCF7}" type="datetimeFigureOut">
              <a:rPr lang="en-US" smtClean="0"/>
              <a:t>12/7/2017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C48A2360-1708-472E-B11C-07A697050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9C6056AC-7898-4215-BEF1-0CB722C1B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0D952-2082-4576-90F6-D18BC10B8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567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5FDAB6B-F970-4724-B307-B59BEBB16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C362548F-70CA-4D6D-833A-CF61B7EF0E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9526E91B-64CC-4672-AC71-759DD418D7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A615FEFE-AEE1-458E-A1D6-C4240DAE0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1AD5C-422B-4E45-B4B6-1A130501BCF7}" type="datetimeFigureOut">
              <a:rPr lang="en-US" smtClean="0"/>
              <a:t>12/7/2017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87180DDA-78BB-42E9-A097-52FABDF25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2D66D673-2FDD-48FE-BF50-28086C608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0D952-2082-4576-90F6-D18BC10B8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215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4FC2BE7-615E-4B24-B122-596694932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4866AEEC-09EE-445F-90F5-ACC0644FFD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D95AD3F-02B2-4DD8-85C8-7542FD4B1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1AD5C-422B-4E45-B4B6-1A130501BCF7}" type="datetimeFigureOut">
              <a:rPr lang="en-US" smtClean="0"/>
              <a:t>12/7/2017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F8A5811-A53C-4C0C-989F-F41124063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1806CC9-B1EF-4EE8-982A-2A5220CF1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0D952-2082-4576-90F6-D18BC10B8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654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9BE82EF7-AAC1-4BAC-8A85-AEABD88B66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A97FC7ED-CE0D-487B-94A4-5233ADE889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BAFCFF5-50CF-4CC9-A8F6-6097BD821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1AD5C-422B-4E45-B4B6-1A130501BCF7}" type="datetimeFigureOut">
              <a:rPr lang="en-US" smtClean="0"/>
              <a:t>12/7/2017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D4D0BC0-FFEF-4CCE-9E93-F9088F1AB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124F677-C95E-417B-9D30-297CBE410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0D952-2082-4576-90F6-D18BC10B8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250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3BF543A5-5387-4863-A181-53B3FCC46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E4F33F77-3200-4220-86BB-86FF593B88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51300F6-A60F-4240-A5CB-B870FDF109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E1AD5C-422B-4E45-B4B6-1A130501BCF7}" type="datetimeFigureOut">
              <a:rPr lang="en-US" smtClean="0"/>
              <a:t>12/7/2017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E2FAFA9-BE05-4C06-9289-1535D960F1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6FEC71D-9F9D-4973-A156-CDF6313A9A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C0D952-2082-4576-90F6-D18BC10B8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529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E0DABF8-0E91-46DC-9972-50387B7884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681974"/>
            <a:ext cx="6858000" cy="1617343"/>
          </a:xfrm>
        </p:spPr>
        <p:txBody>
          <a:bodyPr>
            <a:noAutofit/>
          </a:bodyPr>
          <a:lstStyle/>
          <a:p>
            <a:r>
              <a:rPr lang="zh-CN" altLang="en-US" sz="80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預言的應驗</a:t>
            </a:r>
            <a:endParaRPr lang="en-US" sz="80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E0F31EAB-D3DB-48A1-9EC3-3C8B3AB6D9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876364"/>
            <a:ext cx="6858000" cy="1066985"/>
          </a:xfrm>
        </p:spPr>
        <p:txBody>
          <a:bodyPr>
            <a:normAutofit/>
          </a:bodyPr>
          <a:lstStyle/>
          <a:p>
            <a:r>
              <a:rPr lang="zh-CN" altLang="en-US" sz="60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陳鴻沫</a:t>
            </a:r>
            <a:r>
              <a:rPr lang="zh-TW" altLang="en-US" sz="60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牧</a:t>
            </a:r>
            <a:r>
              <a:rPr lang="zh-TW" altLang="en-US" sz="60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師</a:t>
            </a:r>
            <a:endParaRPr lang="en-US" sz="6000" dirty="0">
              <a:solidFill>
                <a:schemeClr val="bg1"/>
              </a:solidFill>
              <a:latin typeface="AR Maokai Bold B5" panose="03000809000000000000" pitchFamily="65" charset="-120"/>
              <a:ea typeface="AR Maokai Bold B5" panose="030008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96526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899" y="79900"/>
            <a:ext cx="8984202" cy="1526958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zh-CN" altLang="en-US" sz="56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經文</a:t>
            </a:r>
            <a:r>
              <a:rPr lang="zh-CN" altLang="en-US" sz="56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：</a:t>
            </a:r>
            <a:r>
              <a:rPr lang="zh-CN" altLang="en-US" sz="56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馬</a:t>
            </a:r>
            <a:r>
              <a:rPr lang="zh-CN" altLang="en-US" sz="56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太福音二章一至六節</a:t>
            </a:r>
            <a:r>
              <a:rPr lang="en-US" altLang="zh-CN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/>
            </a:r>
            <a:br>
              <a:rPr lang="en-US" altLang="zh-CN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</a:br>
            <a:r>
              <a:rPr lang="zh-CN" altLang="en-US" sz="53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一。預言的內容</a:t>
            </a:r>
            <a:r>
              <a:rPr lang="en-US" altLang="zh-CN" sz="6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(2:1-6</a:t>
            </a:r>
            <a:r>
              <a:rPr lang="zh-CN" altLang="en-US" sz="53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節</a:t>
            </a:r>
            <a:r>
              <a:rPr lang="en-US" altLang="zh-CN" sz="60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)</a:t>
            </a:r>
            <a:endParaRPr lang="en-US" sz="60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6112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2AF0AB9-D34A-4CA6-85FF-04426C2019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" y="62144"/>
            <a:ext cx="8993079" cy="501588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:1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當希律王的時候，耶穌生在猶太的伯利恆。有幾個博士從東方來到耶路撒冷，說</a:t>
            </a:r>
            <a:r>
              <a:rPr lang="zh-TW" altLang="en-US" sz="4400" dirty="0" smtClean="0">
                <a:solidFill>
                  <a:schemeClr val="bg1"/>
                </a:solidFill>
                <a:latin typeface="AR Maokai Bold B5" panose="03000809000000000000" pitchFamily="65" charset="-120"/>
                <a:ea typeface="AR Maokai Bold B5" panose="03000809000000000000" pitchFamily="65" charset="-120"/>
              </a:rPr>
              <a:t>：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:</a:t>
            </a:r>
            <a:r>
              <a:rPr lang="en-US" altLang="zh-CN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「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那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生下來作猶太人之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王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在哪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裡</a:t>
            </a:r>
            <a:r>
              <a:rPr lang="zh-CN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？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們在東方看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見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4400" dirty="0" smtClean="0">
                <a:solidFill>
                  <a:schemeClr val="bg1"/>
                </a:solidFill>
                <a:latin typeface="AR Fonsung Bold B5" panose="02020809000000000000" pitchFamily="49" charset="-120"/>
                <a:ea typeface="AR Fonsung Bold B5" panose="02020809000000000000" pitchFamily="49" charset="-120"/>
                <a:cs typeface="Times New Roman" panose="02020603050405020304" pitchFamily="18" charset="0"/>
              </a:rPr>
              <a:t>祂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星，特來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拜</a:t>
            </a:r>
            <a:r>
              <a:rPr lang="zh-CN" altLang="en-US" sz="4400" dirty="0" smtClean="0">
                <a:solidFill>
                  <a:schemeClr val="bg1"/>
                </a:solidFill>
                <a:latin typeface="AR Fonsung Bold B5" panose="02020809000000000000" pitchFamily="49" charset="-120"/>
                <a:ea typeface="AR Fonsung Bold B5" panose="02020809000000000000" pitchFamily="49" charset="-120"/>
                <a:cs typeface="Times New Roman" panose="02020603050405020304" pitchFamily="18" charset="0"/>
              </a:rPr>
              <a:t>祂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。」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4879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3F13C0B-E2C7-448D-B3A9-81265413DE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3" y="79898"/>
            <a:ext cx="8975325" cy="498037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:</a:t>
            </a:r>
            <a:r>
              <a:rPr lang="en-US" altLang="zh-CN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3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希律王聽見了，就心裡不安；耶路撒冷合城的人也都不安。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:</a:t>
            </a:r>
            <a:r>
              <a:rPr lang="en-US" altLang="zh-CN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4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他就召齊了祭司長和民間的文士，問他們說：「基督當生在何處？」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204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CF3553A-F86A-40DD-81C1-4B23657F3B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79898"/>
            <a:ext cx="9001957" cy="498037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2:5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他們回答說：在猶太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的伯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利恆。因為有先知記著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，說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：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2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:</a:t>
            </a:r>
            <a:r>
              <a:rPr lang="en-US" altLang="zh-CN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6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 「猶大地的伯利恆啊，你在猶大諸城中並不是最小的；因為將來有一位君王要從你那裡出來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牧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養我以色列民。」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3446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89F53A4-CD10-4E73-BEED-9C8B78F431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" y="62144"/>
            <a:ext cx="9001957" cy="500700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二。耶穌的降生</a:t>
            </a:r>
            <a:endParaRPr lang="en-US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74961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FB46C1D-A6D3-4B6E-881A-5C0BE2C840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4" y="62144"/>
            <a:ext cx="9019712" cy="499812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Bold B5" panose="03000809000000000000" pitchFamily="65" charset="-120"/>
                <a:cs typeface="Times New Roman" panose="02020603050405020304" pitchFamily="18" charset="0"/>
              </a:rPr>
              <a:t>三。耶穌誕生的目的</a:t>
            </a:r>
            <a:endParaRPr lang="en-US" sz="4800" dirty="0">
              <a:solidFill>
                <a:schemeClr val="bg1"/>
              </a:solidFill>
              <a:latin typeface="Times New Roman" panose="02020603050405020304" pitchFamily="18" charset="0"/>
              <a:ea typeface="AR Maokai Bold B5" panose="030008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26917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1502</TotalTime>
  <Words>240</Words>
  <Application>Microsoft Office PowerPoint</Application>
  <PresentationFormat>On-screen Show (16:9)</PresentationFormat>
  <Paragraphs>14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預言的應驗</vt:lpstr>
      <vt:lpstr>經文：馬太福音二章一至六節 一。預言的內容(2:1-6節)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聖誕節的恩典</dc:title>
  <dc:creator>Jay Huang</dc:creator>
  <cp:lastModifiedBy>TVCBC</cp:lastModifiedBy>
  <cp:revision>16</cp:revision>
  <dcterms:created xsi:type="dcterms:W3CDTF">2017-11-29T19:47:33Z</dcterms:created>
  <dcterms:modified xsi:type="dcterms:W3CDTF">2017-12-07T22:05:24Z</dcterms:modified>
</cp:coreProperties>
</file>