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5" r:id="rId11"/>
    <p:sldId id="265" r:id="rId12"/>
    <p:sldId id="286" r:id="rId13"/>
    <p:sldId id="266" r:id="rId14"/>
    <p:sldId id="287" r:id="rId15"/>
    <p:sldId id="267" r:id="rId16"/>
    <p:sldId id="268" r:id="rId17"/>
    <p:sldId id="269" r:id="rId18"/>
    <p:sldId id="270" r:id="rId19"/>
    <p:sldId id="280" r:id="rId20"/>
    <p:sldId id="281" r:id="rId21"/>
    <p:sldId id="282" r:id="rId22"/>
    <p:sldId id="283" r:id="rId23"/>
    <p:sldId id="284" r:id="rId24"/>
    <p:sldId id="271" r:id="rId25"/>
    <p:sldId id="272" r:id="rId26"/>
    <p:sldId id="273" r:id="rId27"/>
    <p:sldId id="274" r:id="rId28"/>
    <p:sldId id="275" r:id="rId29"/>
    <p:sldId id="288" r:id="rId30"/>
    <p:sldId id="276" r:id="rId31"/>
    <p:sldId id="289" r:id="rId32"/>
    <p:sldId id="277" r:id="rId33"/>
    <p:sldId id="290" r:id="rId34"/>
    <p:sldId id="278" r:id="rId35"/>
    <p:sldId id="279" r:id="rId36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78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07ED5138-55B4-42BC-9348-C9B954930D24}"/>
    <pc:docChg chg="undo custSel addSld delSld modSld">
      <pc:chgData name="Jiasong Huang" userId="15496fe7-5392-414e-8083-e82aa8fdc3bc" providerId="ADAL" clId="{07ED5138-55B4-42BC-9348-C9B954930D24}" dt="2017-11-29T21:02:16.105" v="2220"/>
      <pc:docMkLst>
        <pc:docMk/>
      </pc:docMkLst>
      <pc:sldChg chg="modSp add">
        <pc:chgData name="Jiasong Huang" userId="15496fe7-5392-414e-8083-e82aa8fdc3bc" providerId="ADAL" clId="{07ED5138-55B4-42BC-9348-C9B954930D24}" dt="2017-11-29T19:54:15.935" v="50" actId="20577"/>
        <pc:sldMkLst>
          <pc:docMk/>
          <pc:sldMk cId="1833182170" sldId="264"/>
        </pc:sldMkLst>
        <pc:spChg chg="mod">
          <ac:chgData name="Jiasong Huang" userId="15496fe7-5392-414e-8083-e82aa8fdc3bc" providerId="ADAL" clId="{07ED5138-55B4-42BC-9348-C9B954930D24}" dt="2017-11-29T19:54:15.935" v="50" actId="20577"/>
          <ac:spMkLst>
            <pc:docMk/>
            <pc:sldMk cId="1833182170" sldId="264"/>
            <ac:spMk id="3" creationId="{AF80D004-DE7B-4354-B43C-0841C7769E24}"/>
          </ac:spMkLst>
        </pc:spChg>
      </pc:sldChg>
      <pc:sldChg chg="modSp add">
        <pc:chgData name="Jiasong Huang" userId="15496fe7-5392-414e-8083-e82aa8fdc3bc" providerId="ADAL" clId="{07ED5138-55B4-42BC-9348-C9B954930D24}" dt="2017-11-29T19:55:49.606" v="95"/>
        <pc:sldMkLst>
          <pc:docMk/>
          <pc:sldMk cId="4169397468" sldId="265"/>
        </pc:sldMkLst>
        <pc:spChg chg="mod">
          <ac:chgData name="Jiasong Huang" userId="15496fe7-5392-414e-8083-e82aa8fdc3bc" providerId="ADAL" clId="{07ED5138-55B4-42BC-9348-C9B954930D24}" dt="2017-11-29T19:55:49.606" v="95"/>
          <ac:spMkLst>
            <pc:docMk/>
            <pc:sldMk cId="4169397468" sldId="265"/>
            <ac:spMk id="3" creationId="{464CD9CC-002C-457E-9647-25076E3E5507}"/>
          </ac:spMkLst>
        </pc:spChg>
      </pc:sldChg>
      <pc:sldChg chg="modSp add">
        <pc:chgData name="Jiasong Huang" userId="15496fe7-5392-414e-8083-e82aa8fdc3bc" providerId="ADAL" clId="{07ED5138-55B4-42BC-9348-C9B954930D24}" dt="2017-11-29T19:58:19.862" v="172" actId="115"/>
        <pc:sldMkLst>
          <pc:docMk/>
          <pc:sldMk cId="366204266" sldId="266"/>
        </pc:sldMkLst>
        <pc:spChg chg="mod">
          <ac:chgData name="Jiasong Huang" userId="15496fe7-5392-414e-8083-e82aa8fdc3bc" providerId="ADAL" clId="{07ED5138-55B4-42BC-9348-C9B954930D24}" dt="2017-11-29T19:58:19.862" v="172" actId="115"/>
          <ac:spMkLst>
            <pc:docMk/>
            <pc:sldMk cId="366204266" sldId="266"/>
            <ac:spMk id="3" creationId="{05EFC4D4-4D96-4ADF-B53E-48C5F74F9D92}"/>
          </ac:spMkLst>
        </pc:spChg>
      </pc:sldChg>
      <pc:sldChg chg="modSp add">
        <pc:chgData name="Jiasong Huang" userId="15496fe7-5392-414e-8083-e82aa8fdc3bc" providerId="ADAL" clId="{07ED5138-55B4-42BC-9348-C9B954930D24}" dt="2017-11-29T20:01:53.288" v="276"/>
        <pc:sldMkLst>
          <pc:docMk/>
          <pc:sldMk cId="751273537" sldId="267"/>
        </pc:sldMkLst>
        <pc:spChg chg="mod">
          <ac:chgData name="Jiasong Huang" userId="15496fe7-5392-414e-8083-e82aa8fdc3bc" providerId="ADAL" clId="{07ED5138-55B4-42BC-9348-C9B954930D24}" dt="2017-11-29T20:01:53.288" v="276"/>
          <ac:spMkLst>
            <pc:docMk/>
            <pc:sldMk cId="751273537" sldId="267"/>
            <ac:spMk id="3" creationId="{DE0806C4-1E36-45BC-8060-A4343DC57D8F}"/>
          </ac:spMkLst>
        </pc:spChg>
      </pc:sldChg>
      <pc:sldChg chg="modSp add">
        <pc:chgData name="Jiasong Huang" userId="15496fe7-5392-414e-8083-e82aa8fdc3bc" providerId="ADAL" clId="{07ED5138-55B4-42BC-9348-C9B954930D24}" dt="2017-11-29T20:04:31.008" v="323" actId="115"/>
        <pc:sldMkLst>
          <pc:docMk/>
          <pc:sldMk cId="2877185905" sldId="268"/>
        </pc:sldMkLst>
        <pc:spChg chg="mod">
          <ac:chgData name="Jiasong Huang" userId="15496fe7-5392-414e-8083-e82aa8fdc3bc" providerId="ADAL" clId="{07ED5138-55B4-42BC-9348-C9B954930D24}" dt="2017-11-29T20:04:31.008" v="323" actId="115"/>
          <ac:spMkLst>
            <pc:docMk/>
            <pc:sldMk cId="2877185905" sldId="268"/>
            <ac:spMk id="3" creationId="{542ED318-5344-4241-85C6-1CD6DA5FFCBB}"/>
          </ac:spMkLst>
        </pc:spChg>
      </pc:sldChg>
      <pc:sldChg chg="modSp add">
        <pc:chgData name="Jiasong Huang" userId="15496fe7-5392-414e-8083-e82aa8fdc3bc" providerId="ADAL" clId="{07ED5138-55B4-42BC-9348-C9B954930D24}" dt="2017-11-29T20:57:57.425" v="2134" actId="20577"/>
        <pc:sldMkLst>
          <pc:docMk/>
          <pc:sldMk cId="3814980151" sldId="269"/>
        </pc:sldMkLst>
        <pc:spChg chg="mod">
          <ac:chgData name="Jiasong Huang" userId="15496fe7-5392-414e-8083-e82aa8fdc3bc" providerId="ADAL" clId="{07ED5138-55B4-42BC-9348-C9B954930D24}" dt="2017-11-29T20:57:57.425" v="2134" actId="20577"/>
          <ac:spMkLst>
            <pc:docMk/>
            <pc:sldMk cId="3814980151" sldId="269"/>
            <ac:spMk id="3" creationId="{5CC28D46-49BB-4E73-B4BB-A92BF5B998BE}"/>
          </ac:spMkLst>
        </pc:spChg>
      </pc:sldChg>
      <pc:sldChg chg="modSp add">
        <pc:chgData name="Jiasong Huang" userId="15496fe7-5392-414e-8083-e82aa8fdc3bc" providerId="ADAL" clId="{07ED5138-55B4-42BC-9348-C9B954930D24}" dt="2017-11-29T20:05:10.542" v="324" actId="20577"/>
        <pc:sldMkLst>
          <pc:docMk/>
          <pc:sldMk cId="951227363" sldId="270"/>
        </pc:sldMkLst>
        <pc:spChg chg="mod">
          <ac:chgData name="Jiasong Huang" userId="15496fe7-5392-414e-8083-e82aa8fdc3bc" providerId="ADAL" clId="{07ED5138-55B4-42BC-9348-C9B954930D24}" dt="2017-11-29T20:05:10.542" v="324" actId="20577"/>
          <ac:spMkLst>
            <pc:docMk/>
            <pc:sldMk cId="951227363" sldId="270"/>
            <ac:spMk id="3" creationId="{6F61C029-9148-44F1-B18D-BE51E30176C7}"/>
          </ac:spMkLst>
        </pc:spChg>
      </pc:sldChg>
      <pc:sldChg chg="modSp add">
        <pc:chgData name="Jiasong Huang" userId="15496fe7-5392-414e-8083-e82aa8fdc3bc" providerId="ADAL" clId="{07ED5138-55B4-42BC-9348-C9B954930D24}" dt="2017-11-29T21:00:13.428" v="2214"/>
        <pc:sldMkLst>
          <pc:docMk/>
          <pc:sldMk cId="3125599835" sldId="271"/>
        </pc:sldMkLst>
        <pc:spChg chg="mod">
          <ac:chgData name="Jiasong Huang" userId="15496fe7-5392-414e-8083-e82aa8fdc3bc" providerId="ADAL" clId="{07ED5138-55B4-42BC-9348-C9B954930D24}" dt="2017-11-29T21:00:13.428" v="2214"/>
          <ac:spMkLst>
            <pc:docMk/>
            <pc:sldMk cId="3125599835" sldId="271"/>
            <ac:spMk id="3" creationId="{B98068BA-48AC-4756-BC43-8B9EC7DDE4D2}"/>
          </ac:spMkLst>
        </pc:spChg>
      </pc:sldChg>
      <pc:sldChg chg="modSp add">
        <pc:chgData name="Jiasong Huang" userId="15496fe7-5392-414e-8083-e82aa8fdc3bc" providerId="ADAL" clId="{07ED5138-55B4-42BC-9348-C9B954930D24}" dt="2017-11-29T20:10:13.890" v="429" actId="115"/>
        <pc:sldMkLst>
          <pc:docMk/>
          <pc:sldMk cId="1944571925" sldId="272"/>
        </pc:sldMkLst>
        <pc:spChg chg="mod">
          <ac:chgData name="Jiasong Huang" userId="15496fe7-5392-414e-8083-e82aa8fdc3bc" providerId="ADAL" clId="{07ED5138-55B4-42BC-9348-C9B954930D24}" dt="2017-11-29T20:10:13.890" v="429" actId="115"/>
          <ac:spMkLst>
            <pc:docMk/>
            <pc:sldMk cId="1944571925" sldId="272"/>
            <ac:spMk id="3" creationId="{0D65C003-8F58-4F3F-BA80-6576DDB68BD1}"/>
          </ac:spMkLst>
        </pc:spChg>
      </pc:sldChg>
      <pc:sldChg chg="modSp add">
        <pc:chgData name="Jiasong Huang" userId="15496fe7-5392-414e-8083-e82aa8fdc3bc" providerId="ADAL" clId="{07ED5138-55B4-42BC-9348-C9B954930D24}" dt="2017-11-29T20:11:12.916" v="449"/>
        <pc:sldMkLst>
          <pc:docMk/>
          <pc:sldMk cId="568360348" sldId="273"/>
        </pc:sldMkLst>
        <pc:spChg chg="mod">
          <ac:chgData name="Jiasong Huang" userId="15496fe7-5392-414e-8083-e82aa8fdc3bc" providerId="ADAL" clId="{07ED5138-55B4-42BC-9348-C9B954930D24}" dt="2017-11-29T20:11:12.916" v="449"/>
          <ac:spMkLst>
            <pc:docMk/>
            <pc:sldMk cId="568360348" sldId="273"/>
            <ac:spMk id="3" creationId="{7F908BA7-1166-4DCD-A2BD-BC6D0D87FBD8}"/>
          </ac:spMkLst>
        </pc:spChg>
      </pc:sldChg>
      <pc:sldChg chg="modSp add">
        <pc:chgData name="Jiasong Huang" userId="15496fe7-5392-414e-8083-e82aa8fdc3bc" providerId="ADAL" clId="{07ED5138-55B4-42BC-9348-C9B954930D24}" dt="2017-11-29T20:25:41.812" v="543" actId="20577"/>
        <pc:sldMkLst>
          <pc:docMk/>
          <pc:sldMk cId="2920970019" sldId="274"/>
        </pc:sldMkLst>
        <pc:spChg chg="mod">
          <ac:chgData name="Jiasong Huang" userId="15496fe7-5392-414e-8083-e82aa8fdc3bc" providerId="ADAL" clId="{07ED5138-55B4-42BC-9348-C9B954930D24}" dt="2017-11-29T20:25:41.812" v="543" actId="20577"/>
          <ac:spMkLst>
            <pc:docMk/>
            <pc:sldMk cId="2920970019" sldId="274"/>
            <ac:spMk id="3" creationId="{04F2AE5E-3D0E-4764-B0FF-37FC5906383C}"/>
          </ac:spMkLst>
        </pc:spChg>
      </pc:sldChg>
      <pc:sldChg chg="modSp add">
        <pc:chgData name="Jiasong Huang" userId="15496fe7-5392-414e-8083-e82aa8fdc3bc" providerId="ADAL" clId="{07ED5138-55B4-42BC-9348-C9B954930D24}" dt="2017-11-29T20:25:00.889" v="506"/>
        <pc:sldMkLst>
          <pc:docMk/>
          <pc:sldMk cId="880913969" sldId="275"/>
        </pc:sldMkLst>
        <pc:spChg chg="mod">
          <ac:chgData name="Jiasong Huang" userId="15496fe7-5392-414e-8083-e82aa8fdc3bc" providerId="ADAL" clId="{07ED5138-55B4-42BC-9348-C9B954930D24}" dt="2017-11-29T20:25:00.889" v="506"/>
          <ac:spMkLst>
            <pc:docMk/>
            <pc:sldMk cId="880913969" sldId="275"/>
            <ac:spMk id="3" creationId="{F246D6BA-C82A-4FCA-83E3-2F8B7EA1F062}"/>
          </ac:spMkLst>
        </pc:spChg>
      </pc:sldChg>
      <pc:sldChg chg="modSp add">
        <pc:chgData name="Jiasong Huang" userId="15496fe7-5392-414e-8083-e82aa8fdc3bc" providerId="ADAL" clId="{07ED5138-55B4-42BC-9348-C9B954930D24}" dt="2017-11-29T20:27:33.521" v="586"/>
        <pc:sldMkLst>
          <pc:docMk/>
          <pc:sldMk cId="1144148880" sldId="276"/>
        </pc:sldMkLst>
        <pc:spChg chg="mod">
          <ac:chgData name="Jiasong Huang" userId="15496fe7-5392-414e-8083-e82aa8fdc3bc" providerId="ADAL" clId="{07ED5138-55B4-42BC-9348-C9B954930D24}" dt="2017-11-29T20:27:33.521" v="586"/>
          <ac:spMkLst>
            <pc:docMk/>
            <pc:sldMk cId="1144148880" sldId="276"/>
            <ac:spMk id="3" creationId="{3FEAD28B-7FFD-4F32-9393-9947742B25D3}"/>
          </ac:spMkLst>
        </pc:spChg>
      </pc:sldChg>
      <pc:sldChg chg="modSp add">
        <pc:chgData name="Jiasong Huang" userId="15496fe7-5392-414e-8083-e82aa8fdc3bc" providerId="ADAL" clId="{07ED5138-55B4-42BC-9348-C9B954930D24}" dt="2017-11-29T20:31:14.335" v="659" actId="5793"/>
        <pc:sldMkLst>
          <pc:docMk/>
          <pc:sldMk cId="3002295445" sldId="277"/>
        </pc:sldMkLst>
        <pc:spChg chg="mod">
          <ac:chgData name="Jiasong Huang" userId="15496fe7-5392-414e-8083-e82aa8fdc3bc" providerId="ADAL" clId="{07ED5138-55B4-42BC-9348-C9B954930D24}" dt="2017-11-29T20:31:14.335" v="659" actId="5793"/>
          <ac:spMkLst>
            <pc:docMk/>
            <pc:sldMk cId="3002295445" sldId="277"/>
            <ac:spMk id="3" creationId="{BEEF0A9F-B6A6-44FF-B825-FCABAC9E0252}"/>
          </ac:spMkLst>
        </pc:spChg>
      </pc:sldChg>
      <pc:sldChg chg="modSp add">
        <pc:chgData name="Jiasong Huang" userId="15496fe7-5392-414e-8083-e82aa8fdc3bc" providerId="ADAL" clId="{07ED5138-55B4-42BC-9348-C9B954930D24}" dt="2017-11-29T21:02:16.105" v="2220"/>
        <pc:sldMkLst>
          <pc:docMk/>
          <pc:sldMk cId="718011435" sldId="278"/>
        </pc:sldMkLst>
        <pc:spChg chg="mod">
          <ac:chgData name="Jiasong Huang" userId="15496fe7-5392-414e-8083-e82aa8fdc3bc" providerId="ADAL" clId="{07ED5138-55B4-42BC-9348-C9B954930D24}" dt="2017-11-29T21:02:16.105" v="2220"/>
          <ac:spMkLst>
            <pc:docMk/>
            <pc:sldMk cId="718011435" sldId="278"/>
            <ac:spMk id="3" creationId="{869EBB7F-ECF1-41EF-A96B-F6C94AD0DFDA}"/>
          </ac:spMkLst>
        </pc:spChg>
      </pc:sldChg>
      <pc:sldChg chg="modSp add">
        <pc:chgData name="Jiasong Huang" userId="15496fe7-5392-414e-8083-e82aa8fdc3bc" providerId="ADAL" clId="{07ED5138-55B4-42BC-9348-C9B954930D24}" dt="2017-11-29T20:35:28.743" v="1008" actId="20577"/>
        <pc:sldMkLst>
          <pc:docMk/>
          <pc:sldMk cId="990934672" sldId="279"/>
        </pc:sldMkLst>
        <pc:spChg chg="mod">
          <ac:chgData name="Jiasong Huang" userId="15496fe7-5392-414e-8083-e82aa8fdc3bc" providerId="ADAL" clId="{07ED5138-55B4-42BC-9348-C9B954930D24}" dt="2017-11-29T20:35:28.743" v="1008" actId="20577"/>
          <ac:spMkLst>
            <pc:docMk/>
            <pc:sldMk cId="990934672" sldId="279"/>
            <ac:spMk id="3" creationId="{C902AC31-D5B1-47F4-8E7D-E88FC128D4FD}"/>
          </ac:spMkLst>
        </pc:spChg>
      </pc:sldChg>
      <pc:sldChg chg="modSp add">
        <pc:chgData name="Jiasong Huang" userId="15496fe7-5392-414e-8083-e82aa8fdc3bc" providerId="ADAL" clId="{07ED5138-55B4-42BC-9348-C9B954930D24}" dt="2017-11-29T20:40:31.575" v="1342" actId="20577"/>
        <pc:sldMkLst>
          <pc:docMk/>
          <pc:sldMk cId="139338352" sldId="280"/>
        </pc:sldMkLst>
        <pc:spChg chg="mod">
          <ac:chgData name="Jiasong Huang" userId="15496fe7-5392-414e-8083-e82aa8fdc3bc" providerId="ADAL" clId="{07ED5138-55B4-42BC-9348-C9B954930D24}" dt="2017-11-29T20:40:31.575" v="1342" actId="20577"/>
          <ac:spMkLst>
            <pc:docMk/>
            <pc:sldMk cId="139338352" sldId="280"/>
            <ac:spMk id="3" creationId="{80D68A1D-3D0A-4AC0-88CD-D838685B69C0}"/>
          </ac:spMkLst>
        </pc:spChg>
      </pc:sldChg>
      <pc:sldChg chg="add del">
        <pc:chgData name="Jiasong Huang" userId="15496fe7-5392-414e-8083-e82aa8fdc3bc" providerId="ADAL" clId="{07ED5138-55B4-42BC-9348-C9B954930D24}" dt="2017-11-29T20:36:31.087" v="1009" actId="2696"/>
        <pc:sldMkLst>
          <pc:docMk/>
          <pc:sldMk cId="682949257" sldId="280"/>
        </pc:sldMkLst>
      </pc:sldChg>
      <pc:sldChg chg="modSp add">
        <pc:chgData name="Jiasong Huang" userId="15496fe7-5392-414e-8083-e82aa8fdc3bc" providerId="ADAL" clId="{07ED5138-55B4-42BC-9348-C9B954930D24}" dt="2017-11-29T20:42:41.030" v="1504"/>
        <pc:sldMkLst>
          <pc:docMk/>
          <pc:sldMk cId="1066820732" sldId="281"/>
        </pc:sldMkLst>
        <pc:spChg chg="mod">
          <ac:chgData name="Jiasong Huang" userId="15496fe7-5392-414e-8083-e82aa8fdc3bc" providerId="ADAL" clId="{07ED5138-55B4-42BC-9348-C9B954930D24}" dt="2017-11-29T20:42:41.030" v="1504"/>
          <ac:spMkLst>
            <pc:docMk/>
            <pc:sldMk cId="1066820732" sldId="281"/>
            <ac:spMk id="3" creationId="{2F1A3D35-31A7-4A1F-9483-5006A48FBD0A}"/>
          </ac:spMkLst>
        </pc:spChg>
      </pc:sldChg>
      <pc:sldChg chg="modSp add">
        <pc:chgData name="Jiasong Huang" userId="15496fe7-5392-414e-8083-e82aa8fdc3bc" providerId="ADAL" clId="{07ED5138-55B4-42BC-9348-C9B954930D24}" dt="2017-11-29T20:59:03.008" v="2156"/>
        <pc:sldMkLst>
          <pc:docMk/>
          <pc:sldMk cId="3804140656" sldId="282"/>
        </pc:sldMkLst>
        <pc:spChg chg="mod">
          <ac:chgData name="Jiasong Huang" userId="15496fe7-5392-414e-8083-e82aa8fdc3bc" providerId="ADAL" clId="{07ED5138-55B4-42BC-9348-C9B954930D24}" dt="2017-11-29T20:59:03.008" v="2156"/>
          <ac:spMkLst>
            <pc:docMk/>
            <pc:sldMk cId="3804140656" sldId="282"/>
            <ac:spMk id="3" creationId="{A902A29D-3D9A-4D0C-B519-AB8CADE69FBB}"/>
          </ac:spMkLst>
        </pc:spChg>
      </pc:sldChg>
      <pc:sldChg chg="modSp add">
        <pc:chgData name="Jiasong Huang" userId="15496fe7-5392-414e-8083-e82aa8fdc3bc" providerId="ADAL" clId="{07ED5138-55B4-42BC-9348-C9B954930D24}" dt="2017-11-29T20:59:19.072" v="2158" actId="20577"/>
        <pc:sldMkLst>
          <pc:docMk/>
          <pc:sldMk cId="244896900" sldId="283"/>
        </pc:sldMkLst>
        <pc:spChg chg="mod">
          <ac:chgData name="Jiasong Huang" userId="15496fe7-5392-414e-8083-e82aa8fdc3bc" providerId="ADAL" clId="{07ED5138-55B4-42BC-9348-C9B954930D24}" dt="2017-11-29T20:59:19.072" v="2158" actId="20577"/>
          <ac:spMkLst>
            <pc:docMk/>
            <pc:sldMk cId="244896900" sldId="283"/>
            <ac:spMk id="3" creationId="{1F19E916-C71C-49DC-9C47-0B96FC0F6706}"/>
          </ac:spMkLst>
        </pc:spChg>
      </pc:sldChg>
      <pc:sldChg chg="modSp add">
        <pc:chgData name="Jiasong Huang" userId="15496fe7-5392-414e-8083-e82aa8fdc3bc" providerId="ADAL" clId="{07ED5138-55B4-42BC-9348-C9B954930D24}" dt="2017-11-29T20:53:20.624" v="2130"/>
        <pc:sldMkLst>
          <pc:docMk/>
          <pc:sldMk cId="957865833" sldId="284"/>
        </pc:sldMkLst>
        <pc:spChg chg="mod">
          <ac:chgData name="Jiasong Huang" userId="15496fe7-5392-414e-8083-e82aa8fdc3bc" providerId="ADAL" clId="{07ED5138-55B4-42BC-9348-C9B954930D24}" dt="2017-11-29T20:53:20.624" v="2130"/>
          <ac:spMkLst>
            <pc:docMk/>
            <pc:sldMk cId="957865833" sldId="284"/>
            <ac:spMk id="3" creationId="{313C5BB1-87FB-4EA6-93CF-126984979FC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94D035-69E6-4D33-A1F6-BEC064ADD3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C59D841-F005-4A14-85C2-720C1C18C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AF93C4F-A6C7-4BB3-8DF3-D615E1DED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4F97BE-8AC5-4ADC-93AC-839A7718F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24E05C-E5F4-4D4D-B18A-71D8B6A0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4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B7FAAC-0348-4EE6-B269-1FF865AA7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064AAF-0329-4D36-B317-D686823EB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E4CCA85-8A1C-44C8-A835-ECE9EA05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596C17-EF0E-494D-883A-48ECB515F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AB1326-8F56-4495-87C7-C2B825D61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33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9D4BDC-BED1-459C-858E-22B82598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CA3FC3B-0878-4F73-BADA-E1D8D2BDA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3976F-C513-47A3-A047-5AED1B275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DB4194-3857-45A7-8118-2E23668B9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84F1EA-FC42-41C3-807C-0AB14415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5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6DB93A-4A91-400E-9197-1D034222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0D8ED1-0CF5-4E4B-B7EE-6553909E64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12567D4-C90E-45DB-A91B-8B57D33EC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F4C6BDA-F970-4A2A-990E-46ADB132E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EC3DCF7-1D70-4799-A3E7-E6DC405B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89C20B0-57AE-4134-B546-F52F99D3E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25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C80B99-D20A-4532-8BF9-E531E804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4A4D83-67A3-4E34-B349-4A6986CB4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D36E5D7-5E42-4EA1-9996-1297C7939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9ED88E2-E91A-44B1-9B37-201C88BF7B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D9549D0-2504-4CA3-ACDE-1BD79217B3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292C8FB-0B6A-4DC1-8280-4E63CA54E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0ED3E4E-119C-42AB-825B-5B8780AFC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498884D-01BB-4AE1-B01C-1BFE8FFB3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29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5B89B0-60A1-4285-A52F-9C9ED849F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AD4F244-BEF7-4B4A-903E-F6DFA38AF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D3A73A2-C32B-487C-BACB-21274A6D0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694F97A-A61F-4675-839E-DDE06FCF3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21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6DD6BAD-8197-4137-83FA-F76ADD39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E2BE083-869A-44D0-9FC1-CDF093671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A5EBF1D-FA33-4E11-8CD1-0F3B0C6F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656BFA-BB89-4155-8996-583933C1F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ADF31B-7527-41C7-B922-810667654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412B700-9CCE-4BBC-8F38-9EDEE84C4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E4943E3-7FCB-4FBB-981A-8CF566A76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48A2360-1708-472E-B11C-07A697050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C6056AC-7898-4215-BEF1-0CB722C1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6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FDAB6B-F970-4724-B307-B59BEBB1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362548F-70CA-4D6D-833A-CF61B7EF0E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26E91B-64CC-4672-AC71-759DD418D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615FEFE-AEE1-458E-A1D6-C4240DAE0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7180DDA-78BB-42E9-A097-52FABDF25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D66D673-2FDD-48FE-BF50-28086C608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15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FC2BE7-615E-4B24-B122-596694932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866AEEC-09EE-445F-90F5-ACC0644FF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95AD3F-02B2-4DD8-85C8-7542FD4B1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8A5811-A53C-4C0C-989F-F41124063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1806CC9-B1EF-4EE8-982A-2A5220CF1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54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BE82EF7-AAC1-4BAC-8A85-AEABD88B6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97FC7ED-CE0D-487B-94A4-5233ADE88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BAFCFF5-50CF-4CC9-A8F6-6097BD821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4D0BC0-FFEF-4CCE-9E93-F9088F1AB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124F677-C95E-417B-9D30-297CBE410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5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BF543A5-5387-4863-A181-53B3FCC46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4F33F77-3200-4220-86BB-86FF593B8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1300F6-A60F-4240-A5CB-B870FDF109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1AD5C-422B-4E45-B4B6-1A130501BCF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E2FAFA9-BE05-4C06-9289-1535D960F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6FEC71D-9F9D-4973-A156-CDF6313A9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29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0DABF8-0E91-46DC-9972-50387B788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681974"/>
            <a:ext cx="6858000" cy="1617343"/>
          </a:xfrm>
        </p:spPr>
        <p:txBody>
          <a:bodyPr>
            <a:no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聖誕節的恩</a:t>
            </a:r>
            <a:r>
              <a:rPr lang="zh-TW" altLang="en-US" sz="80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典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0F31EAB-D3DB-48A1-9EC3-3C8B3AB6D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76364"/>
            <a:ext cx="6858000" cy="1066985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6526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66C962-E2BE-437A-BF19-26A6AFD4B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" y="71022"/>
            <a:ext cx="9072979" cy="612560"/>
          </a:xfrm>
        </p:spPr>
        <p:txBody>
          <a:bodyPr>
            <a:no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經文：太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1:1-17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AF0AB9-D34A-4CA6-85FF-04426C201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648070"/>
            <a:ext cx="8993079" cy="442995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1:1-2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亞伯拉罕的後裔，大衛的子孫，耶穌基督的家譜：亞伯拉罕生以撒；以撒生雅各；雅各生猶大和他的弟兄；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大從她瑪氏生法勒斯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   謝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拉；法勒斯生希斯崙；希斯崙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     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蘭；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879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F13C0B-E2C7-448D-B3A9-81265413D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79898"/>
            <a:ext cx="8975325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蘭生亞米拿達；亞米拿達生拿順；拿順生撒門；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撒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門從喇合氏生波阿斯；波阿斯從路得氏生俄備得；俄備得生耶西；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0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F3553A-F86A-40DD-81C1-4B23657F3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9001957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1:6-7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耶西生大衛王。大衛從烏利亞的妻子生所羅門；所羅門生羅波安；羅波安生亞比雅；亞比雅生亞撒；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1:8-9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亞撒生約沙法；約沙法生約蘭；約蘭生烏西雅；烏西雅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生約        坦；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坦生亞哈斯；亞哈斯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生希    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家；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44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9F53A4-CD10-4E73-BEED-9C8B78F43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62144"/>
            <a:ext cx="9001957" cy="50070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1:10-11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希西家生瑪拿西；瑪拿西生亞們；亞們生約西亞；百姓被遷到巴比倫的時候，約西亞生耶哥尼雅和他的弟兄。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遷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到巴比倫之後，耶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哥       尼雅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生撒拉鐵；撒拉鐵生所羅巴伯；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496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B46C1D-A6D3-4B6E-881A-5C0BE2C84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62144"/>
            <a:ext cx="9019712" cy="49981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羅巴伯生亞比玉；亞比玉生以利亞敬；以利亞敬生亞所；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1:14-15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亞所生撒督；撒督生亞金；亞金生以律；以律生以利亞撒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利亞撒生馬但；馬但生雅各；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691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5C4ACC-39D5-4607-90FE-8D755BC7A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84202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各生約瑟，就是馬利亞的丈夫。那稱為基督的耶穌是從馬利亞生的。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樣，從亞伯拉罕到大衛共有十四代；從大衛到遷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至巴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比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倫  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時候也有十四代；從遷至巴比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倫 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時候到基督又有十四代。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899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C26D48-4569-4059-9CED-579378970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93080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一。上帝的信實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亞伯拉罕的後裔，大衛的子孫，耶穌基督的家譜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164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80D004-DE7B-4354-B43C-0841C7769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898"/>
            <a:ext cx="9001957" cy="4980373"/>
          </a:xfrm>
        </p:spPr>
        <p:txBody>
          <a:bodyPr>
            <a:noAutofit/>
          </a:bodyPr>
          <a:lstStyle/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神給亞伯拉汗的應許 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12:1-3)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耶和華對亞伯蘭說：「你要離開本地、本族、父家，往我所要指示你的地去。我必叫你成為大國。我必賜福給你，叫你的名為大；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182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80D004-DE7B-4354-B43C-0841C7769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898"/>
            <a:ext cx="9001957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也要叫別人得福。為你祝福的，我必賜福與他；那咒詛你的，我必咒詛他。地上的萬族都要因你得福。」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241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4CD9CC-002C-457E-9647-25076E3E5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62144"/>
            <a:ext cx="9001958" cy="50813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22:16-18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你既行了這事，不留下你的兒子，就是你獨生的兒子，我便指著自己起誓說：論福，我必賜大福給你；論子孫，我必叫你的子孫多起來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同天上的星，海邊的沙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397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4CD9CC-002C-457E-9647-25076E3E5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62144"/>
            <a:ext cx="9001958" cy="50813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子孫必得著仇敵的城門，並且地上萬國都必因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你的後裔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得福，因為你聽從了我的話。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74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EFC4D4-4D96-4ADF-B53E-48C5F74F9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62144"/>
            <a:ext cx="8993080" cy="501588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給大衛的應許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撒下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7:12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-13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你壽數滿足、與你列祖同睡的時候，我必使你的後裔接續你的位；我也必堅定他的國。他必為我的名建造殿宇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04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EFC4D4-4D96-4ADF-B53E-48C5F74F9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62144"/>
            <a:ext cx="8993080" cy="501588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必堅定他的國位，直到永遠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。你的家和你的國必在我面前永遠堅立。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你的國位也必堅定，直到永遠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555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0806C4-1E36-45BC-8060-A4343DC57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79898"/>
            <a:ext cx="8975324" cy="49892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二。上帝的慈愛與憐憫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以色列人遠離神亡國約有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600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年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樣，從亞伯拉罕到大衛共有十四代；從大衛到遷至巴比倫的時候也有十四代；從遷至巴比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倫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時候到基督又有十四代。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51273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2ED318-5344-4241-85C6-1CD6DA5FF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88777"/>
            <a:ext cx="9010835" cy="4989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神的兒子道成肉身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6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為彌賽亞與救主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雅各生約瑟，就是馬利亞的丈夫。那稱為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基督的耶穌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是從馬利亞生的。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185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28D46-49BB-4E73-B4BB-A92BF5B99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71020"/>
            <a:ext cx="9019712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[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希伯來書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]</a:t>
            </a:r>
            <a:endParaRPr lang="zh-TW" altLang="en-US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2:14-15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兒女既同有血肉之體，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照樣親自成了血肉之體，特要藉著死敗壞那掌死權的，就是魔鬼，並要釋放那些一生因怕死而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奴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僕的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980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61C029-9148-44F1-B18D-BE51E3017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84202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所以，他凡事該與他的弟兄相同，為要在神的事上成為慈悲忠信的大祭司，為百姓的罪獻上挽回祭。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他自己既然被試探而受苦，就能搭救被試探的人。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227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0D68A1D-3D0A-4AC0-88CD-D838685B6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0"/>
            <a:ext cx="9001958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耶穌怎樣分享我們的痛苦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?】</a:t>
            </a: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是我們生命的糧卻從開始服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受饑餓。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是我們生命的活水卻在十字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架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渴。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38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1A3D35-31A7-4A1F-9483-5006A48FB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1020"/>
            <a:ext cx="8984202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他自己饑餓卻行神蹟餵飽別人。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他自己疲累我們卻得安息。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820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02A29D-3D9A-4D0C-B519-AB8CADE69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62144"/>
            <a:ext cx="8993080" cy="4989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他是宇宙之王卻向人納稅。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他被譏諷為魔鬼卻為人趕鬼。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140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19E916-C71C-49DC-9C47-0B96FC0F6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75324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他為人的罪與死亡流眼淚，卻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擦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人的眼淚。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他被人用三十兩銀子出賣卻救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贖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世界。 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6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3C5BB1-87FB-4EA6-93CF-126984979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62144"/>
            <a:ext cx="9081857" cy="50070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他像羊被牽到宰殺之地卻是別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好牧人。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他為人嚐了死卻敗壞死亡的權勢。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8658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8068BA-48AC-4756-BC43-8B9EC7DDE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84202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4:14-16…….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我們的大祭司並非不能體恤我們的軟弱。他也曾凡事受過試探，與我們一樣，只是他沒有犯罪。所以，我們只管坦然無懼地來到施恩的寶座前，為要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恤，蒙恩惠，作隨時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助。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599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65C003-8F58-4F3F-BA80-6576DDB68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93080" cy="4989251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5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三。每個人都有機會領受神的救贖</a:t>
            </a:r>
            <a:endParaRPr lang="en-US" altLang="zh-TW" sz="5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1:3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5-6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猶大從</a:t>
            </a:r>
            <a:r>
              <a:rPr lang="zh-TW" altLang="en-US" sz="48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她瑪氏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生法勒斯和謝拉；法勒斯生希斯崙；希斯崙生亞蘭；撒門從</a:t>
            </a:r>
            <a:r>
              <a:rPr lang="zh-TW" altLang="en-US" sz="48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喇合氏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生波阿斯；波阿斯從</a:t>
            </a:r>
            <a:r>
              <a:rPr lang="zh-TW" altLang="en-US" sz="48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路得氏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生俄備得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俄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備得生耶西；耶西生大衛王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衛從</a:t>
            </a:r>
            <a:r>
              <a:rPr lang="zh-TW" altLang="en-US" sz="48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烏利亞的妻子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生所羅門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571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908BA7-1166-4DCD-A2BD-BC6D0D87F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62144"/>
            <a:ext cx="8984202" cy="5007006"/>
          </a:xfrm>
        </p:spPr>
        <p:txBody>
          <a:bodyPr>
            <a:normAutofit/>
          </a:bodyPr>
          <a:lstStyle/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她瑪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38:26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猶大承認說：「她比我更有義，因為我沒有將她給我的兒子示拉。」從此猶大不再與她同寢了。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3603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F2AE5E-3D0E-4764-B0FF-37FC59063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0"/>
            <a:ext cx="9010835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喇合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[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約書亞紀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女人將二人隱藏，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對他們說：「我知道耶和華已經把這地賜給你們，並且因你們的緣故我們都驚慌了。這地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切居民在你們面前心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化了；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9700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46D6BA-C82A-4FCA-83E3-2F8B7EA1F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84202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為我們聽見你們出埃及的時候，耶和華怎樣在你們前面使紅海的水乾了，並且你們怎樣待約旦河東的兩個亞摩利王西宏和噩，將他們盡行毀滅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9139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46D6BA-C82A-4FCA-83E3-2F8B7EA1F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84202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現在我既是恩待你們，求你們指著耶和華向我起誓，也要恩待我父家，並給我一個實在的證據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217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EAD28B-7FFD-4F32-9393-9947742B2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1021"/>
            <a:ext cx="9001957" cy="500700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路得 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路得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記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俄米說：「看哪，你嫂子已經回她本國和她所拜的神那裡去了，你也跟著你嫂子回去吧！」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148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EAD28B-7FFD-4F32-9393-9947742B2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1021"/>
            <a:ext cx="9001957" cy="500700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得說：「不要催我回去不跟隨你。你往哪裡去，我也往那裡去；你在哪裡住宿，我也在那裡住宿；你的國就是我的國，你的神就是我的神。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0443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EF0A9F-B6A6-44FF-B825-FCABAC9E0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9"/>
            <a:ext cx="9001958" cy="49626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烏利亞的妻子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拔示巴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撒下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11:2-3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一日，太陽平西，大衛從床上起來，在王宮的平頂上遊行，看見一個婦人沐浴，容貌甚美，大衛就差人打聽那婦人是誰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2954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EF0A9F-B6A6-44FF-B825-FCABAC9E0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9"/>
            <a:ext cx="9001958" cy="49626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人說：「她是以連的女兒，赫人烏利亞的妻拔示巴。」大衛差人去，將婦人接來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。她來了，大衛與她同房，她就回家去了。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050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9EBB7F-ECF1-41EF-A96B-F6C94AD0D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7654"/>
            <a:ext cx="9001957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罪人、外邦人都可以得到神的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救</a:t>
            </a:r>
            <a:r>
              <a:rPr lang="en-US" altLang="zh-TW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贖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與使用。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耶穌降生為罪人的後代為要替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我</a:t>
            </a:r>
            <a:r>
              <a:rPr lang="en-US" altLang="zh-TW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們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成為罪人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180114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02AC31-D5B1-47F4-8E7D-E88FC128D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84202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林後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神使那無罪的，替我們成為罪，好叫我們在他裡面成為　神的義。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934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1862</Words>
  <Application>Microsoft Office PowerPoint</Application>
  <PresentationFormat>On-screen Show (16:9)</PresentationFormat>
  <Paragraphs>77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聖誕節的恩典</vt:lpstr>
      <vt:lpstr>經文：太1:1-17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聖誕節的恩典 </dc:title>
  <dc:creator>Jay Huang</dc:creator>
  <cp:lastModifiedBy>TVCBC</cp:lastModifiedBy>
  <cp:revision>9</cp:revision>
  <dcterms:created xsi:type="dcterms:W3CDTF">2017-11-29T19:47:33Z</dcterms:created>
  <dcterms:modified xsi:type="dcterms:W3CDTF">2017-11-30T16:57:22Z</dcterms:modified>
</cp:coreProperties>
</file>