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76" r:id="rId10"/>
    <p:sldId id="264" r:id="rId11"/>
    <p:sldId id="265" r:id="rId12"/>
    <p:sldId id="274" r:id="rId13"/>
    <p:sldId id="275" r:id="rId14"/>
    <p:sldId id="266" r:id="rId15"/>
    <p:sldId id="267" r:id="rId16"/>
    <p:sldId id="269" r:id="rId17"/>
    <p:sldId id="270" r:id="rId18"/>
    <p:sldId id="268" r:id="rId19"/>
    <p:sldId id="272" r:id="rId20"/>
    <p:sldId id="271" r:id="rId21"/>
    <p:sldId id="273" r:id="rId22"/>
  </p:sldIdLst>
  <p:sldSz cx="9144000" cy="5143500" type="screen16x9"/>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78" y="-6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asong Huang" userId="15496fe7-5392-414e-8083-e82aa8fdc3bc" providerId="ADAL" clId="{A5866756-2301-43A0-B850-3580F32B3C57}"/>
    <pc:docChg chg="addSld modSld sldOrd">
      <pc:chgData name="Jiasong Huang" userId="15496fe7-5392-414e-8083-e82aa8fdc3bc" providerId="ADAL" clId="{A5866756-2301-43A0-B850-3580F32B3C57}" dt="2017-11-16T19:21:59.627" v="79" actId="20577"/>
      <pc:docMkLst>
        <pc:docMk/>
      </pc:docMkLst>
      <pc:sldChg chg="modSp">
        <pc:chgData name="Jiasong Huang" userId="15496fe7-5392-414e-8083-e82aa8fdc3bc" providerId="ADAL" clId="{A5866756-2301-43A0-B850-3580F32B3C57}" dt="2017-11-15T19:12:22.782" v="41" actId="20577"/>
        <pc:sldMkLst>
          <pc:docMk/>
          <pc:sldMk cId="2597370940" sldId="263"/>
        </pc:sldMkLst>
        <pc:spChg chg="mod">
          <ac:chgData name="Jiasong Huang" userId="15496fe7-5392-414e-8083-e82aa8fdc3bc" providerId="ADAL" clId="{A5866756-2301-43A0-B850-3580F32B3C57}" dt="2017-11-15T19:12:22.782" v="41" actId="20577"/>
          <ac:spMkLst>
            <pc:docMk/>
            <pc:sldMk cId="2597370940" sldId="263"/>
            <ac:spMk id="3" creationId="{155F957D-6FD1-4B17-8D3C-9B87D47D15A8}"/>
          </ac:spMkLst>
        </pc:spChg>
      </pc:sldChg>
      <pc:sldChg chg="modSp ord">
        <pc:chgData name="Jiasong Huang" userId="15496fe7-5392-414e-8083-e82aa8fdc3bc" providerId="ADAL" clId="{A5866756-2301-43A0-B850-3580F32B3C57}" dt="2017-11-16T19:08:45.609" v="54"/>
        <pc:sldMkLst>
          <pc:docMk/>
          <pc:sldMk cId="2419641954" sldId="265"/>
        </pc:sldMkLst>
        <pc:spChg chg="mod">
          <ac:chgData name="Jiasong Huang" userId="15496fe7-5392-414e-8083-e82aa8fdc3bc" providerId="ADAL" clId="{A5866756-2301-43A0-B850-3580F32B3C57}" dt="2017-11-16T19:08:42.625" v="53" actId="20577"/>
          <ac:spMkLst>
            <pc:docMk/>
            <pc:sldMk cId="2419641954" sldId="265"/>
            <ac:spMk id="3" creationId="{606EDE46-2463-4B5F-B58E-D9EE47052109}"/>
          </ac:spMkLst>
        </pc:spChg>
      </pc:sldChg>
      <pc:sldChg chg="modSp">
        <pc:chgData name="Jiasong Huang" userId="15496fe7-5392-414e-8083-e82aa8fdc3bc" providerId="ADAL" clId="{A5866756-2301-43A0-B850-3580F32B3C57}" dt="2017-11-16T19:21:59.627" v="79" actId="20577"/>
        <pc:sldMkLst>
          <pc:docMk/>
          <pc:sldMk cId="545835410" sldId="269"/>
        </pc:sldMkLst>
        <pc:spChg chg="mod">
          <ac:chgData name="Jiasong Huang" userId="15496fe7-5392-414e-8083-e82aa8fdc3bc" providerId="ADAL" clId="{A5866756-2301-43A0-B850-3580F32B3C57}" dt="2017-11-16T19:21:59.627" v="79" actId="20577"/>
          <ac:spMkLst>
            <pc:docMk/>
            <pc:sldMk cId="545835410" sldId="269"/>
            <ac:spMk id="3" creationId="{2CCA1E30-21CE-4285-88E7-EDD3B2F83D3C}"/>
          </ac:spMkLst>
        </pc:spChg>
      </pc:sldChg>
      <pc:sldChg chg="modSp add">
        <pc:chgData name="Jiasong Huang" userId="15496fe7-5392-414e-8083-e82aa8fdc3bc" providerId="ADAL" clId="{A5866756-2301-43A0-B850-3580F32B3C57}" dt="2017-11-16T19:08:30.261" v="44"/>
        <pc:sldMkLst>
          <pc:docMk/>
          <pc:sldMk cId="1026491918" sldId="274"/>
        </pc:sldMkLst>
        <pc:spChg chg="mod">
          <ac:chgData name="Jiasong Huang" userId="15496fe7-5392-414e-8083-e82aa8fdc3bc" providerId="ADAL" clId="{A5866756-2301-43A0-B850-3580F32B3C57}" dt="2017-11-16T19:08:30.261" v="44"/>
          <ac:spMkLst>
            <pc:docMk/>
            <pc:sldMk cId="1026491918" sldId="274"/>
            <ac:spMk id="3" creationId="{7AA7AC23-25C1-4772-9734-9782CC838522}"/>
          </ac:spMkLst>
        </pc:spChg>
      </pc:sldChg>
      <pc:sldChg chg="modSp add">
        <pc:chgData name="Jiasong Huang" userId="15496fe7-5392-414e-8083-e82aa8fdc3bc" providerId="ADAL" clId="{A5866756-2301-43A0-B850-3580F32B3C57}" dt="2017-11-16T19:09:46.222" v="58" actId="20577"/>
        <pc:sldMkLst>
          <pc:docMk/>
          <pc:sldMk cId="2043994542" sldId="275"/>
        </pc:sldMkLst>
        <pc:spChg chg="mod">
          <ac:chgData name="Jiasong Huang" userId="15496fe7-5392-414e-8083-e82aa8fdc3bc" providerId="ADAL" clId="{A5866756-2301-43A0-B850-3580F32B3C57}" dt="2017-11-16T19:09:46.222" v="58" actId="20577"/>
          <ac:spMkLst>
            <pc:docMk/>
            <pc:sldMk cId="2043994542" sldId="275"/>
            <ac:spMk id="3" creationId="{55B95444-CADF-46D0-8161-96DD0AEA39C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E2B016-7EDB-4325-9A2D-019AB49CB1F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xmlns="" id="{E4ABCC01-4001-4124-BB1E-1FB8929B12C6}"/>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xmlns="" id="{D0E242B3-354D-45E0-9132-CA3A7622A4A9}"/>
              </a:ext>
            </a:extLst>
          </p:cNvPr>
          <p:cNvSpPr>
            <a:spLocks noGrp="1"/>
          </p:cNvSpPr>
          <p:nvPr>
            <p:ph type="dt" sz="half" idx="10"/>
          </p:nvPr>
        </p:nvSpPr>
        <p:spPr/>
        <p:txBody>
          <a:bodyPr/>
          <a:lstStyle/>
          <a:p>
            <a:fld id="{83626B15-707A-45A4-8DE9-17F8289FF12B}" type="datetimeFigureOut">
              <a:rPr lang="en-US" smtClean="0"/>
              <a:t>11/16/2017</a:t>
            </a:fld>
            <a:endParaRPr lang="en-US"/>
          </a:p>
        </p:txBody>
      </p:sp>
      <p:sp>
        <p:nvSpPr>
          <p:cNvPr id="5" name="Footer Placeholder 4">
            <a:extLst>
              <a:ext uri="{FF2B5EF4-FFF2-40B4-BE49-F238E27FC236}">
                <a16:creationId xmlns:a16="http://schemas.microsoft.com/office/drawing/2014/main" xmlns="" id="{E17E906E-3933-429C-8A02-1FE139CBBF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C3374E8-A7E5-488D-966A-A888E1A5E5DE}"/>
              </a:ext>
            </a:extLst>
          </p:cNvPr>
          <p:cNvSpPr>
            <a:spLocks noGrp="1"/>
          </p:cNvSpPr>
          <p:nvPr>
            <p:ph type="sldNum" sz="quarter" idx="12"/>
          </p:nvPr>
        </p:nvSpPr>
        <p:spPr/>
        <p:txBody>
          <a:bodyPr/>
          <a:lstStyle/>
          <a:p>
            <a:fld id="{304B5020-904F-4596-A7D1-3A59EB4A6EE8}" type="slidenum">
              <a:rPr lang="en-US" smtClean="0"/>
              <a:t>‹#›</a:t>
            </a:fld>
            <a:endParaRPr lang="en-US"/>
          </a:p>
        </p:txBody>
      </p:sp>
    </p:spTree>
    <p:extLst>
      <p:ext uri="{BB962C8B-B14F-4D97-AF65-F5344CB8AC3E}">
        <p14:creationId xmlns:p14="http://schemas.microsoft.com/office/powerpoint/2010/main" val="1785677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CAA65-0EEE-4E37-946C-5505C6759A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1E36D7E-8922-4041-B000-6D22845BD8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168AFC0-701F-4ED8-83BC-965927077884}"/>
              </a:ext>
            </a:extLst>
          </p:cNvPr>
          <p:cNvSpPr>
            <a:spLocks noGrp="1"/>
          </p:cNvSpPr>
          <p:nvPr>
            <p:ph type="dt" sz="half" idx="10"/>
          </p:nvPr>
        </p:nvSpPr>
        <p:spPr/>
        <p:txBody>
          <a:bodyPr/>
          <a:lstStyle/>
          <a:p>
            <a:fld id="{83626B15-707A-45A4-8DE9-17F8289FF12B}" type="datetimeFigureOut">
              <a:rPr lang="en-US" smtClean="0"/>
              <a:t>11/16/2017</a:t>
            </a:fld>
            <a:endParaRPr lang="en-US"/>
          </a:p>
        </p:txBody>
      </p:sp>
      <p:sp>
        <p:nvSpPr>
          <p:cNvPr id="5" name="Footer Placeholder 4">
            <a:extLst>
              <a:ext uri="{FF2B5EF4-FFF2-40B4-BE49-F238E27FC236}">
                <a16:creationId xmlns:a16="http://schemas.microsoft.com/office/drawing/2014/main" xmlns="" id="{71FBDCCA-598D-4159-9D69-770F514634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B2EDF02-D0A1-4E7F-9651-7C0BF61C9B66}"/>
              </a:ext>
            </a:extLst>
          </p:cNvPr>
          <p:cNvSpPr>
            <a:spLocks noGrp="1"/>
          </p:cNvSpPr>
          <p:nvPr>
            <p:ph type="sldNum" sz="quarter" idx="12"/>
          </p:nvPr>
        </p:nvSpPr>
        <p:spPr/>
        <p:txBody>
          <a:bodyPr/>
          <a:lstStyle/>
          <a:p>
            <a:fld id="{304B5020-904F-4596-A7D1-3A59EB4A6EE8}" type="slidenum">
              <a:rPr lang="en-US" smtClean="0"/>
              <a:t>‹#›</a:t>
            </a:fld>
            <a:endParaRPr lang="en-US"/>
          </a:p>
        </p:txBody>
      </p:sp>
    </p:spTree>
    <p:extLst>
      <p:ext uri="{BB962C8B-B14F-4D97-AF65-F5344CB8AC3E}">
        <p14:creationId xmlns:p14="http://schemas.microsoft.com/office/powerpoint/2010/main" val="102463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842630-B475-4DE5-B7E9-30C84910FD1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xmlns="" id="{F73A8D78-564E-4BA3-B27C-D49C36884E35}"/>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4E088B3D-1F5D-4D0C-8525-F9ED1712AFD7}"/>
              </a:ext>
            </a:extLst>
          </p:cNvPr>
          <p:cNvSpPr>
            <a:spLocks noGrp="1"/>
          </p:cNvSpPr>
          <p:nvPr>
            <p:ph type="dt" sz="half" idx="10"/>
          </p:nvPr>
        </p:nvSpPr>
        <p:spPr/>
        <p:txBody>
          <a:bodyPr/>
          <a:lstStyle/>
          <a:p>
            <a:fld id="{83626B15-707A-45A4-8DE9-17F8289FF12B}" type="datetimeFigureOut">
              <a:rPr lang="en-US" smtClean="0"/>
              <a:t>11/16/2017</a:t>
            </a:fld>
            <a:endParaRPr lang="en-US"/>
          </a:p>
        </p:txBody>
      </p:sp>
      <p:sp>
        <p:nvSpPr>
          <p:cNvPr id="5" name="Footer Placeholder 4">
            <a:extLst>
              <a:ext uri="{FF2B5EF4-FFF2-40B4-BE49-F238E27FC236}">
                <a16:creationId xmlns:a16="http://schemas.microsoft.com/office/drawing/2014/main" xmlns="" id="{A588659D-CE7F-4E89-B4BF-FE7FCBAA3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3C66B92-03AF-438F-BA5A-6704B08F90F2}"/>
              </a:ext>
            </a:extLst>
          </p:cNvPr>
          <p:cNvSpPr>
            <a:spLocks noGrp="1"/>
          </p:cNvSpPr>
          <p:nvPr>
            <p:ph type="sldNum" sz="quarter" idx="12"/>
          </p:nvPr>
        </p:nvSpPr>
        <p:spPr/>
        <p:txBody>
          <a:bodyPr/>
          <a:lstStyle/>
          <a:p>
            <a:fld id="{304B5020-904F-4596-A7D1-3A59EB4A6EE8}" type="slidenum">
              <a:rPr lang="en-US" smtClean="0"/>
              <a:t>‹#›</a:t>
            </a:fld>
            <a:endParaRPr lang="en-US"/>
          </a:p>
        </p:txBody>
      </p:sp>
    </p:spTree>
    <p:extLst>
      <p:ext uri="{BB962C8B-B14F-4D97-AF65-F5344CB8AC3E}">
        <p14:creationId xmlns:p14="http://schemas.microsoft.com/office/powerpoint/2010/main" val="117103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A64E95-D385-4886-AA45-409A369AD5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379997D-58A6-4A0C-95D3-DF184341DF2C}"/>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D8EFEB79-AEB5-44F2-AB5A-1CC0B5122DF9}"/>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51863C6-BD42-418E-BD49-D70EE3E3968D}"/>
              </a:ext>
            </a:extLst>
          </p:cNvPr>
          <p:cNvSpPr>
            <a:spLocks noGrp="1"/>
          </p:cNvSpPr>
          <p:nvPr>
            <p:ph type="dt" sz="half" idx="10"/>
          </p:nvPr>
        </p:nvSpPr>
        <p:spPr/>
        <p:txBody>
          <a:bodyPr/>
          <a:lstStyle/>
          <a:p>
            <a:fld id="{83626B15-707A-45A4-8DE9-17F8289FF12B}" type="datetimeFigureOut">
              <a:rPr lang="en-US" smtClean="0"/>
              <a:t>11/16/2017</a:t>
            </a:fld>
            <a:endParaRPr lang="en-US"/>
          </a:p>
        </p:txBody>
      </p:sp>
      <p:sp>
        <p:nvSpPr>
          <p:cNvPr id="6" name="Footer Placeholder 5">
            <a:extLst>
              <a:ext uri="{FF2B5EF4-FFF2-40B4-BE49-F238E27FC236}">
                <a16:creationId xmlns:a16="http://schemas.microsoft.com/office/drawing/2014/main" xmlns="" id="{9DFCADED-7DAC-470A-91BA-14345F8CC4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5BA86AC-DE6F-4A85-86F0-AA214AD0BA61}"/>
              </a:ext>
            </a:extLst>
          </p:cNvPr>
          <p:cNvSpPr>
            <a:spLocks noGrp="1"/>
          </p:cNvSpPr>
          <p:nvPr>
            <p:ph type="sldNum" sz="quarter" idx="12"/>
          </p:nvPr>
        </p:nvSpPr>
        <p:spPr/>
        <p:txBody>
          <a:bodyPr/>
          <a:lstStyle/>
          <a:p>
            <a:fld id="{304B5020-904F-4596-A7D1-3A59EB4A6EE8}" type="slidenum">
              <a:rPr lang="en-US" smtClean="0"/>
              <a:t>‹#›</a:t>
            </a:fld>
            <a:endParaRPr lang="en-US"/>
          </a:p>
        </p:txBody>
      </p:sp>
    </p:spTree>
    <p:extLst>
      <p:ext uri="{BB962C8B-B14F-4D97-AF65-F5344CB8AC3E}">
        <p14:creationId xmlns:p14="http://schemas.microsoft.com/office/powerpoint/2010/main" val="221734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1154DD-78C6-404C-BA21-96D719F4DD9B}"/>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7B7C6A63-E3A9-4993-A318-9063D4070901}"/>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xmlns="" id="{D7D4328A-847C-4B60-A62D-91D3BE43E9B0}"/>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7176A1BB-3D7F-4149-9FF5-36C40E98888F}"/>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xmlns="" id="{DAA74D2E-EDA3-4C88-9C61-5B02A4B26EE4}"/>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DFBDCBB8-08B9-451B-8C18-CE1377817C62}"/>
              </a:ext>
            </a:extLst>
          </p:cNvPr>
          <p:cNvSpPr>
            <a:spLocks noGrp="1"/>
          </p:cNvSpPr>
          <p:nvPr>
            <p:ph type="dt" sz="half" idx="10"/>
          </p:nvPr>
        </p:nvSpPr>
        <p:spPr/>
        <p:txBody>
          <a:bodyPr/>
          <a:lstStyle/>
          <a:p>
            <a:fld id="{83626B15-707A-45A4-8DE9-17F8289FF12B}" type="datetimeFigureOut">
              <a:rPr lang="en-US" smtClean="0"/>
              <a:t>11/16/2017</a:t>
            </a:fld>
            <a:endParaRPr lang="en-US"/>
          </a:p>
        </p:txBody>
      </p:sp>
      <p:sp>
        <p:nvSpPr>
          <p:cNvPr id="8" name="Footer Placeholder 7">
            <a:extLst>
              <a:ext uri="{FF2B5EF4-FFF2-40B4-BE49-F238E27FC236}">
                <a16:creationId xmlns:a16="http://schemas.microsoft.com/office/drawing/2014/main" xmlns="" id="{8C593125-9409-4D03-B1A0-F6ACA46DF5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0287781-9AC5-4A86-A918-19CA7FEB9937}"/>
              </a:ext>
            </a:extLst>
          </p:cNvPr>
          <p:cNvSpPr>
            <a:spLocks noGrp="1"/>
          </p:cNvSpPr>
          <p:nvPr>
            <p:ph type="sldNum" sz="quarter" idx="12"/>
          </p:nvPr>
        </p:nvSpPr>
        <p:spPr/>
        <p:txBody>
          <a:bodyPr/>
          <a:lstStyle/>
          <a:p>
            <a:fld id="{304B5020-904F-4596-A7D1-3A59EB4A6EE8}" type="slidenum">
              <a:rPr lang="en-US" smtClean="0"/>
              <a:t>‹#›</a:t>
            </a:fld>
            <a:endParaRPr lang="en-US"/>
          </a:p>
        </p:txBody>
      </p:sp>
    </p:spTree>
    <p:extLst>
      <p:ext uri="{BB962C8B-B14F-4D97-AF65-F5344CB8AC3E}">
        <p14:creationId xmlns:p14="http://schemas.microsoft.com/office/powerpoint/2010/main" val="1931944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CD8911-D8D6-4C6D-BA58-6DD7ADEB09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D22BDA3-1572-462A-8E86-BBEC55118210}"/>
              </a:ext>
            </a:extLst>
          </p:cNvPr>
          <p:cNvSpPr>
            <a:spLocks noGrp="1"/>
          </p:cNvSpPr>
          <p:nvPr>
            <p:ph type="dt" sz="half" idx="10"/>
          </p:nvPr>
        </p:nvSpPr>
        <p:spPr/>
        <p:txBody>
          <a:bodyPr/>
          <a:lstStyle/>
          <a:p>
            <a:fld id="{83626B15-707A-45A4-8DE9-17F8289FF12B}" type="datetimeFigureOut">
              <a:rPr lang="en-US" smtClean="0"/>
              <a:t>11/16/2017</a:t>
            </a:fld>
            <a:endParaRPr lang="en-US"/>
          </a:p>
        </p:txBody>
      </p:sp>
      <p:sp>
        <p:nvSpPr>
          <p:cNvPr id="4" name="Footer Placeholder 3">
            <a:extLst>
              <a:ext uri="{FF2B5EF4-FFF2-40B4-BE49-F238E27FC236}">
                <a16:creationId xmlns:a16="http://schemas.microsoft.com/office/drawing/2014/main" xmlns="" id="{9BD4C7D8-4BE9-41B6-B66B-8AAD7AB2B8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3BE5588-5A91-467D-9F60-DF0C6EEF1259}"/>
              </a:ext>
            </a:extLst>
          </p:cNvPr>
          <p:cNvSpPr>
            <a:spLocks noGrp="1"/>
          </p:cNvSpPr>
          <p:nvPr>
            <p:ph type="sldNum" sz="quarter" idx="12"/>
          </p:nvPr>
        </p:nvSpPr>
        <p:spPr/>
        <p:txBody>
          <a:bodyPr/>
          <a:lstStyle/>
          <a:p>
            <a:fld id="{304B5020-904F-4596-A7D1-3A59EB4A6EE8}" type="slidenum">
              <a:rPr lang="en-US" smtClean="0"/>
              <a:t>‹#›</a:t>
            </a:fld>
            <a:endParaRPr lang="en-US"/>
          </a:p>
        </p:txBody>
      </p:sp>
    </p:spTree>
    <p:extLst>
      <p:ext uri="{BB962C8B-B14F-4D97-AF65-F5344CB8AC3E}">
        <p14:creationId xmlns:p14="http://schemas.microsoft.com/office/powerpoint/2010/main" val="3178295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D832D7E-38E8-4C96-8733-628E2074CA37}"/>
              </a:ext>
            </a:extLst>
          </p:cNvPr>
          <p:cNvSpPr>
            <a:spLocks noGrp="1"/>
          </p:cNvSpPr>
          <p:nvPr>
            <p:ph type="dt" sz="half" idx="10"/>
          </p:nvPr>
        </p:nvSpPr>
        <p:spPr/>
        <p:txBody>
          <a:bodyPr/>
          <a:lstStyle/>
          <a:p>
            <a:fld id="{83626B15-707A-45A4-8DE9-17F8289FF12B}" type="datetimeFigureOut">
              <a:rPr lang="en-US" smtClean="0"/>
              <a:t>11/16/2017</a:t>
            </a:fld>
            <a:endParaRPr lang="en-US"/>
          </a:p>
        </p:txBody>
      </p:sp>
      <p:sp>
        <p:nvSpPr>
          <p:cNvPr id="3" name="Footer Placeholder 2">
            <a:extLst>
              <a:ext uri="{FF2B5EF4-FFF2-40B4-BE49-F238E27FC236}">
                <a16:creationId xmlns:a16="http://schemas.microsoft.com/office/drawing/2014/main" xmlns="" id="{1813B3EE-D65F-4CC8-A147-A0988AB717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2B8F8300-5295-4B5B-8B21-DBB809D278CA}"/>
              </a:ext>
            </a:extLst>
          </p:cNvPr>
          <p:cNvSpPr>
            <a:spLocks noGrp="1"/>
          </p:cNvSpPr>
          <p:nvPr>
            <p:ph type="sldNum" sz="quarter" idx="12"/>
          </p:nvPr>
        </p:nvSpPr>
        <p:spPr/>
        <p:txBody>
          <a:bodyPr/>
          <a:lstStyle/>
          <a:p>
            <a:fld id="{304B5020-904F-4596-A7D1-3A59EB4A6EE8}" type="slidenum">
              <a:rPr lang="en-US" smtClean="0"/>
              <a:t>‹#›</a:t>
            </a:fld>
            <a:endParaRPr lang="en-US"/>
          </a:p>
        </p:txBody>
      </p:sp>
    </p:spTree>
    <p:extLst>
      <p:ext uri="{BB962C8B-B14F-4D97-AF65-F5344CB8AC3E}">
        <p14:creationId xmlns:p14="http://schemas.microsoft.com/office/powerpoint/2010/main" val="1941332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74091B-7CBB-4C51-AD7E-D77BC4F5124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xmlns="" id="{37A7B163-A736-46A7-B94D-CD38924A152F}"/>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6A6CF097-4575-4AFA-AFAB-987C2033190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Edit Master text styles</a:t>
            </a:r>
          </a:p>
        </p:txBody>
      </p:sp>
      <p:sp>
        <p:nvSpPr>
          <p:cNvPr id="5" name="Date Placeholder 4">
            <a:extLst>
              <a:ext uri="{FF2B5EF4-FFF2-40B4-BE49-F238E27FC236}">
                <a16:creationId xmlns:a16="http://schemas.microsoft.com/office/drawing/2014/main" xmlns="" id="{9869A5C7-2283-420F-BC8E-62494E3D209D}"/>
              </a:ext>
            </a:extLst>
          </p:cNvPr>
          <p:cNvSpPr>
            <a:spLocks noGrp="1"/>
          </p:cNvSpPr>
          <p:nvPr>
            <p:ph type="dt" sz="half" idx="10"/>
          </p:nvPr>
        </p:nvSpPr>
        <p:spPr/>
        <p:txBody>
          <a:bodyPr/>
          <a:lstStyle/>
          <a:p>
            <a:fld id="{83626B15-707A-45A4-8DE9-17F8289FF12B}" type="datetimeFigureOut">
              <a:rPr lang="en-US" smtClean="0"/>
              <a:t>11/16/2017</a:t>
            </a:fld>
            <a:endParaRPr lang="en-US"/>
          </a:p>
        </p:txBody>
      </p:sp>
      <p:sp>
        <p:nvSpPr>
          <p:cNvPr id="6" name="Footer Placeholder 5">
            <a:extLst>
              <a:ext uri="{FF2B5EF4-FFF2-40B4-BE49-F238E27FC236}">
                <a16:creationId xmlns:a16="http://schemas.microsoft.com/office/drawing/2014/main" xmlns="" id="{40C140C0-2A52-4DD8-B845-5AB2E4DF55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01B9CE9-3C17-4445-B38A-187F89FF6543}"/>
              </a:ext>
            </a:extLst>
          </p:cNvPr>
          <p:cNvSpPr>
            <a:spLocks noGrp="1"/>
          </p:cNvSpPr>
          <p:nvPr>
            <p:ph type="sldNum" sz="quarter" idx="12"/>
          </p:nvPr>
        </p:nvSpPr>
        <p:spPr/>
        <p:txBody>
          <a:bodyPr/>
          <a:lstStyle/>
          <a:p>
            <a:fld id="{304B5020-904F-4596-A7D1-3A59EB4A6EE8}" type="slidenum">
              <a:rPr lang="en-US" smtClean="0"/>
              <a:t>‹#›</a:t>
            </a:fld>
            <a:endParaRPr lang="en-US"/>
          </a:p>
        </p:txBody>
      </p:sp>
    </p:spTree>
    <p:extLst>
      <p:ext uri="{BB962C8B-B14F-4D97-AF65-F5344CB8AC3E}">
        <p14:creationId xmlns:p14="http://schemas.microsoft.com/office/powerpoint/2010/main" val="3520476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C91335-CCE8-4CCD-AC8C-83389B10156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xmlns="" id="{D383827F-89C7-429E-A470-CC35CCE32567}"/>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xmlns="" id="{CD0C367B-9CE1-4764-9F34-FD9182289D1D}"/>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Edit Master text styles</a:t>
            </a:r>
          </a:p>
        </p:txBody>
      </p:sp>
      <p:sp>
        <p:nvSpPr>
          <p:cNvPr id="5" name="Date Placeholder 4">
            <a:extLst>
              <a:ext uri="{FF2B5EF4-FFF2-40B4-BE49-F238E27FC236}">
                <a16:creationId xmlns:a16="http://schemas.microsoft.com/office/drawing/2014/main" xmlns="" id="{DC20DC54-7A19-4F36-8EE2-23810F77D9C9}"/>
              </a:ext>
            </a:extLst>
          </p:cNvPr>
          <p:cNvSpPr>
            <a:spLocks noGrp="1"/>
          </p:cNvSpPr>
          <p:nvPr>
            <p:ph type="dt" sz="half" idx="10"/>
          </p:nvPr>
        </p:nvSpPr>
        <p:spPr/>
        <p:txBody>
          <a:bodyPr/>
          <a:lstStyle/>
          <a:p>
            <a:fld id="{83626B15-707A-45A4-8DE9-17F8289FF12B}" type="datetimeFigureOut">
              <a:rPr lang="en-US" smtClean="0"/>
              <a:t>11/16/2017</a:t>
            </a:fld>
            <a:endParaRPr lang="en-US"/>
          </a:p>
        </p:txBody>
      </p:sp>
      <p:sp>
        <p:nvSpPr>
          <p:cNvPr id="6" name="Footer Placeholder 5">
            <a:extLst>
              <a:ext uri="{FF2B5EF4-FFF2-40B4-BE49-F238E27FC236}">
                <a16:creationId xmlns:a16="http://schemas.microsoft.com/office/drawing/2014/main" xmlns="" id="{62B24822-DDDC-4160-8A35-AD9AEC95A4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72E854F-ACA0-497B-8818-BC6335F93D08}"/>
              </a:ext>
            </a:extLst>
          </p:cNvPr>
          <p:cNvSpPr>
            <a:spLocks noGrp="1"/>
          </p:cNvSpPr>
          <p:nvPr>
            <p:ph type="sldNum" sz="quarter" idx="12"/>
          </p:nvPr>
        </p:nvSpPr>
        <p:spPr/>
        <p:txBody>
          <a:bodyPr/>
          <a:lstStyle/>
          <a:p>
            <a:fld id="{304B5020-904F-4596-A7D1-3A59EB4A6EE8}" type="slidenum">
              <a:rPr lang="en-US" smtClean="0"/>
              <a:t>‹#›</a:t>
            </a:fld>
            <a:endParaRPr lang="en-US"/>
          </a:p>
        </p:txBody>
      </p:sp>
    </p:spTree>
    <p:extLst>
      <p:ext uri="{BB962C8B-B14F-4D97-AF65-F5344CB8AC3E}">
        <p14:creationId xmlns:p14="http://schemas.microsoft.com/office/powerpoint/2010/main" val="94129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B35349-E99D-4858-8B93-9CE2808F8B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27C9E20A-E860-44BC-A698-8842B981C8C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BBA75D3-25D7-490A-8684-86899A5ECC5C}"/>
              </a:ext>
            </a:extLst>
          </p:cNvPr>
          <p:cNvSpPr>
            <a:spLocks noGrp="1"/>
          </p:cNvSpPr>
          <p:nvPr>
            <p:ph type="dt" sz="half" idx="10"/>
          </p:nvPr>
        </p:nvSpPr>
        <p:spPr/>
        <p:txBody>
          <a:bodyPr/>
          <a:lstStyle/>
          <a:p>
            <a:fld id="{83626B15-707A-45A4-8DE9-17F8289FF12B}" type="datetimeFigureOut">
              <a:rPr lang="en-US" smtClean="0"/>
              <a:t>11/16/2017</a:t>
            </a:fld>
            <a:endParaRPr lang="en-US"/>
          </a:p>
        </p:txBody>
      </p:sp>
      <p:sp>
        <p:nvSpPr>
          <p:cNvPr id="5" name="Footer Placeholder 4">
            <a:extLst>
              <a:ext uri="{FF2B5EF4-FFF2-40B4-BE49-F238E27FC236}">
                <a16:creationId xmlns:a16="http://schemas.microsoft.com/office/drawing/2014/main" xmlns="" id="{10A0AC72-C02A-4715-AA41-456FAD311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F9068EE-489F-448C-9C7B-724D2098A8A3}"/>
              </a:ext>
            </a:extLst>
          </p:cNvPr>
          <p:cNvSpPr>
            <a:spLocks noGrp="1"/>
          </p:cNvSpPr>
          <p:nvPr>
            <p:ph type="sldNum" sz="quarter" idx="12"/>
          </p:nvPr>
        </p:nvSpPr>
        <p:spPr/>
        <p:txBody>
          <a:bodyPr/>
          <a:lstStyle/>
          <a:p>
            <a:fld id="{304B5020-904F-4596-A7D1-3A59EB4A6EE8}" type="slidenum">
              <a:rPr lang="en-US" smtClean="0"/>
              <a:t>‹#›</a:t>
            </a:fld>
            <a:endParaRPr lang="en-US"/>
          </a:p>
        </p:txBody>
      </p:sp>
    </p:spTree>
    <p:extLst>
      <p:ext uri="{BB962C8B-B14F-4D97-AF65-F5344CB8AC3E}">
        <p14:creationId xmlns:p14="http://schemas.microsoft.com/office/powerpoint/2010/main" val="4093144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BC5EE4A-7767-483C-B19C-5F845FABD383}"/>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7B4EF417-6DE3-4603-8769-AEA2C348EEA1}"/>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A1C2976-6A27-4CBF-A0FD-32BFFCAF9456}"/>
              </a:ext>
            </a:extLst>
          </p:cNvPr>
          <p:cNvSpPr>
            <a:spLocks noGrp="1"/>
          </p:cNvSpPr>
          <p:nvPr>
            <p:ph type="dt" sz="half" idx="10"/>
          </p:nvPr>
        </p:nvSpPr>
        <p:spPr/>
        <p:txBody>
          <a:bodyPr/>
          <a:lstStyle/>
          <a:p>
            <a:fld id="{83626B15-707A-45A4-8DE9-17F8289FF12B}" type="datetimeFigureOut">
              <a:rPr lang="en-US" smtClean="0"/>
              <a:t>11/16/2017</a:t>
            </a:fld>
            <a:endParaRPr lang="en-US"/>
          </a:p>
        </p:txBody>
      </p:sp>
      <p:sp>
        <p:nvSpPr>
          <p:cNvPr id="5" name="Footer Placeholder 4">
            <a:extLst>
              <a:ext uri="{FF2B5EF4-FFF2-40B4-BE49-F238E27FC236}">
                <a16:creationId xmlns:a16="http://schemas.microsoft.com/office/drawing/2014/main" xmlns="" id="{D2F05D5E-84E1-4E2C-AA75-8EBC794DD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06870A1-88A1-4AC5-9B5E-3435C555E933}"/>
              </a:ext>
            </a:extLst>
          </p:cNvPr>
          <p:cNvSpPr>
            <a:spLocks noGrp="1"/>
          </p:cNvSpPr>
          <p:nvPr>
            <p:ph type="sldNum" sz="quarter" idx="12"/>
          </p:nvPr>
        </p:nvSpPr>
        <p:spPr/>
        <p:txBody>
          <a:bodyPr/>
          <a:lstStyle/>
          <a:p>
            <a:fld id="{304B5020-904F-4596-A7D1-3A59EB4A6EE8}" type="slidenum">
              <a:rPr lang="en-US" smtClean="0"/>
              <a:t>‹#›</a:t>
            </a:fld>
            <a:endParaRPr lang="en-US"/>
          </a:p>
        </p:txBody>
      </p:sp>
    </p:spTree>
    <p:extLst>
      <p:ext uri="{BB962C8B-B14F-4D97-AF65-F5344CB8AC3E}">
        <p14:creationId xmlns:p14="http://schemas.microsoft.com/office/powerpoint/2010/main" val="2983561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4F170BF-DA5F-412E-A664-B710B5645539}"/>
              </a:ext>
            </a:extLst>
          </p:cNvPr>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46F91825-57E9-4BDD-B8F6-EE0E65C0FA1A}"/>
              </a:ext>
            </a:extLst>
          </p:cNvPr>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111A999-14F2-4A93-AEB4-FC5F43A9C488}"/>
              </a:ext>
            </a:extLst>
          </p:cNvPr>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83626B15-707A-45A4-8DE9-17F8289FF12B}" type="datetimeFigureOut">
              <a:rPr lang="en-US" smtClean="0"/>
              <a:t>11/16/2017</a:t>
            </a:fld>
            <a:endParaRPr lang="en-US"/>
          </a:p>
        </p:txBody>
      </p:sp>
      <p:sp>
        <p:nvSpPr>
          <p:cNvPr id="5" name="Footer Placeholder 4">
            <a:extLst>
              <a:ext uri="{FF2B5EF4-FFF2-40B4-BE49-F238E27FC236}">
                <a16:creationId xmlns:a16="http://schemas.microsoft.com/office/drawing/2014/main" xmlns="" id="{55A20326-7CEF-4306-B2A0-ADF0B30A9D5B}"/>
              </a:ext>
            </a:extLst>
          </p:cNvPr>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9677D489-B84D-44E2-8814-15D1F19B4806}"/>
              </a:ext>
            </a:extLst>
          </p:cNvPr>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304B5020-904F-4596-A7D1-3A59EB4A6EE8}" type="slidenum">
              <a:rPr lang="en-US" smtClean="0"/>
              <a:t>‹#›</a:t>
            </a:fld>
            <a:endParaRPr lang="en-US"/>
          </a:p>
        </p:txBody>
      </p:sp>
    </p:spTree>
    <p:extLst>
      <p:ext uri="{BB962C8B-B14F-4D97-AF65-F5344CB8AC3E}">
        <p14:creationId xmlns:p14="http://schemas.microsoft.com/office/powerpoint/2010/main" val="976899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96528E-5759-44F1-A000-3CF0BD8A1DED}"/>
              </a:ext>
            </a:extLst>
          </p:cNvPr>
          <p:cNvSpPr>
            <a:spLocks noGrp="1"/>
          </p:cNvSpPr>
          <p:nvPr>
            <p:ph type="ctrTitle"/>
          </p:nvPr>
        </p:nvSpPr>
        <p:spPr>
          <a:xfrm>
            <a:off x="115410" y="71021"/>
            <a:ext cx="8922058" cy="2561451"/>
          </a:xfrm>
        </p:spPr>
        <p:txBody>
          <a:bodyPr>
            <a:noAutofit/>
          </a:bodyPr>
          <a:lstStyle/>
          <a:p>
            <a:r>
              <a:rPr lang="zh-TW" altLang="en-US" sz="8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向神感恩的心</a:t>
            </a:r>
            <a:r>
              <a:rPr lang="en-US" altLang="zh-TW" sz="7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r>
            <a:br>
              <a:rPr lang="en-US" altLang="zh-TW" sz="7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br>
            <a:r>
              <a:rPr lang="en-US" altLang="zh-TW" sz="6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a:t>
            </a:r>
            <a:r>
              <a:rPr lang="en-US" sz="6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he Heart of Thanksgiving</a:t>
            </a:r>
          </a:p>
        </p:txBody>
      </p:sp>
      <p:sp>
        <p:nvSpPr>
          <p:cNvPr id="3" name="Subtitle 2">
            <a:extLst>
              <a:ext uri="{FF2B5EF4-FFF2-40B4-BE49-F238E27FC236}">
                <a16:creationId xmlns:a16="http://schemas.microsoft.com/office/drawing/2014/main" xmlns="" id="{5E4B11B6-14D7-4F6F-A1AF-9F83B42D2B2B}"/>
              </a:ext>
            </a:extLst>
          </p:cNvPr>
          <p:cNvSpPr>
            <a:spLocks noGrp="1"/>
          </p:cNvSpPr>
          <p:nvPr>
            <p:ph type="subTitle" idx="1"/>
          </p:nvPr>
        </p:nvSpPr>
        <p:spPr>
          <a:xfrm>
            <a:off x="1143000" y="2840853"/>
            <a:ext cx="6858000" cy="1766657"/>
          </a:xfrm>
        </p:spPr>
        <p:txBody>
          <a:bodyPr>
            <a:noAutofit/>
          </a:bodyPr>
          <a:lstStyle/>
          <a:p>
            <a:pPr>
              <a:lnSpc>
                <a:spcPct val="100000"/>
              </a:lnSpc>
            </a:pPr>
            <a:r>
              <a:rPr lang="zh-TW" altLang="en-US" sz="5400" dirty="0">
                <a:solidFill>
                  <a:schemeClr val="bg1"/>
                </a:solidFill>
                <a:latin typeface="AR Maokai Bold B5" panose="03000809000000000000" pitchFamily="65" charset="-120"/>
                <a:ea typeface="AR Maokai Bold B5" panose="03000809000000000000" pitchFamily="65" charset="-120"/>
              </a:rPr>
              <a:t>黃嘉松牧師</a:t>
            </a:r>
            <a:endParaRPr lang="en-US" altLang="zh-TW" sz="5400" dirty="0">
              <a:solidFill>
                <a:schemeClr val="bg1"/>
              </a:solidFill>
              <a:latin typeface="AR Maokai Bold B5" panose="03000809000000000000" pitchFamily="65" charset="-120"/>
              <a:ea typeface="AR Maokai Bold B5" panose="03000809000000000000" pitchFamily="65" charset="-120"/>
            </a:endParaRPr>
          </a:p>
          <a:p>
            <a:r>
              <a:rPr lang="en-US" sz="5400" dirty="0">
                <a:solidFill>
                  <a:schemeClr val="bg1"/>
                </a:solidFill>
                <a:latin typeface="Times New Roman" panose="02020603050405020304" pitchFamily="18" charset="0"/>
                <a:cs typeface="Times New Roman" panose="02020603050405020304" pitchFamily="18" charset="0"/>
              </a:rPr>
              <a:t>Rev. Jay Huang</a:t>
            </a:r>
          </a:p>
        </p:txBody>
      </p:sp>
    </p:spTree>
    <p:extLst>
      <p:ext uri="{BB962C8B-B14F-4D97-AF65-F5344CB8AC3E}">
        <p14:creationId xmlns:p14="http://schemas.microsoft.com/office/powerpoint/2010/main" val="3773930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2C1F41-2D2D-49BD-805E-FC873D0420D9}"/>
              </a:ext>
            </a:extLst>
          </p:cNvPr>
          <p:cNvSpPr>
            <a:spLocks noGrp="1"/>
          </p:cNvSpPr>
          <p:nvPr>
            <p:ph type="title"/>
          </p:nvPr>
        </p:nvSpPr>
        <p:spPr>
          <a:xfrm>
            <a:off x="71021" y="62144"/>
            <a:ext cx="8444329" cy="923277"/>
          </a:xfrm>
        </p:spPr>
        <p:txBody>
          <a:bodyPr>
            <a:normAutofit/>
          </a:bodyPr>
          <a:lstStyle/>
          <a:p>
            <a:r>
              <a:rPr lang="zh-TW" altLang="en-US" sz="48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民數</a:t>
            </a:r>
            <a:r>
              <a:rPr lang="zh-TW" alt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記</a:t>
            </a:r>
            <a:r>
              <a:rPr lang="en-US" altLang="zh-TW" sz="48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11:1-6</a:t>
            </a:r>
            <a:r>
              <a:rPr lang="zh-TW" altLang="en-US" sz="48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Numbers </a:t>
            </a:r>
            <a:r>
              <a:rPr lang="en-US" sz="48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11:1-6 </a:t>
            </a: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1A9A053-672F-4EA0-B316-3A3DB1F52321}"/>
              </a:ext>
            </a:extLst>
          </p:cNvPr>
          <p:cNvSpPr>
            <a:spLocks noGrp="1"/>
          </p:cNvSpPr>
          <p:nvPr>
            <p:ph idx="1"/>
          </p:nvPr>
        </p:nvSpPr>
        <p:spPr>
          <a:xfrm>
            <a:off x="71021" y="843378"/>
            <a:ext cx="8957569" cy="4208015"/>
          </a:xfrm>
        </p:spPr>
        <p:txBody>
          <a:bodyPr>
            <a:normAutofit/>
          </a:bodyPr>
          <a:lstStyle/>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11:1</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眾百姓發怨言，他們的惡語達到耶和華的耳中。耶和華聽見了就怒氣發作，使火在他們中間焚燒，直燒到營的邊界。</a:t>
            </a:r>
          </a:p>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11:2</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百姓向摩西哀求，摩</a:t>
            </a: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西</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祈</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求耶和華，火就熄了。</a:t>
            </a: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3816754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AD44BCB-87D7-4601-9655-2EED0AC2AC92}"/>
              </a:ext>
            </a:extLst>
          </p:cNvPr>
          <p:cNvSpPr>
            <a:spLocks noGrp="1"/>
          </p:cNvSpPr>
          <p:nvPr>
            <p:ph idx="1"/>
          </p:nvPr>
        </p:nvSpPr>
        <p:spPr>
          <a:xfrm>
            <a:off x="79899" y="106532"/>
            <a:ext cx="8975324" cy="4953740"/>
          </a:xfrm>
        </p:spPr>
        <p:txBody>
          <a:bodyPr>
            <a:normAutofit/>
          </a:bodyPr>
          <a:lstStyle/>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11:3</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那地方便叫做他備拉，因</a:t>
            </a: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為</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和華的火燒在他們中間。	</a:t>
            </a:r>
          </a:p>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11:4</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他們中間的閒雜人大起貪</a:t>
            </a: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慾</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的</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心；以色列人又哭號說：「誰給我們肉吃呢？</a:t>
            </a: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1664673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7000620-B20D-4D48-B637-86E971E5E197}"/>
              </a:ext>
            </a:extLst>
          </p:cNvPr>
          <p:cNvSpPr>
            <a:spLocks noGrp="1"/>
          </p:cNvSpPr>
          <p:nvPr>
            <p:ph idx="1"/>
          </p:nvPr>
        </p:nvSpPr>
        <p:spPr>
          <a:xfrm>
            <a:off x="71021" y="88777"/>
            <a:ext cx="8975325" cy="4989250"/>
          </a:xfrm>
        </p:spPr>
        <p:txBody>
          <a:bodyPr>
            <a:normAutofit/>
          </a:bodyPr>
          <a:lstStyle/>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11:5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我們記得，在埃及的時候不花錢就吃魚，也記得有黃瓜、西瓜、韭菜、蔥、蒜。</a:t>
            </a:r>
          </a:p>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11:6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現在我們的心血枯竭了</a:t>
            </a: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，除</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這嗎哪以外，在我們眼前</a:t>
            </a: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並</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沒</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有別的東西。」</a:t>
            </a: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3103239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017F952-E00B-4199-ACF0-D9BDB00E8DD7}"/>
              </a:ext>
            </a:extLst>
          </p:cNvPr>
          <p:cNvSpPr>
            <a:spLocks noGrp="1"/>
          </p:cNvSpPr>
          <p:nvPr>
            <p:ph idx="1"/>
          </p:nvPr>
        </p:nvSpPr>
        <p:spPr>
          <a:xfrm>
            <a:off x="88777" y="0"/>
            <a:ext cx="8975324" cy="5143500"/>
          </a:xfrm>
        </p:spPr>
        <p:txBody>
          <a:bodyPr>
            <a:noAutofit/>
          </a:bodyPr>
          <a:lstStyle/>
          <a:p>
            <a:pPr marL="0" indent="0">
              <a:spcBef>
                <a:spcPts val="0"/>
              </a:spcBef>
              <a:buNone/>
            </a:pPr>
            <a:r>
              <a:rPr lang="en-US" sz="4200" dirty="0">
                <a:solidFill>
                  <a:schemeClr val="bg1"/>
                </a:solidFill>
                <a:latin typeface="Times New Roman" panose="02020603050405020304" pitchFamily="18" charset="0"/>
                <a:cs typeface="Times New Roman" panose="02020603050405020304" pitchFamily="18" charset="0"/>
              </a:rPr>
              <a:t>1 And the people complained in the hearing of the Lord about their misfortunes, and when the Lord heard it, his anger was kindled, and the fire of the Lord burned among them and consumed some outlying parts of the camp.</a:t>
            </a:r>
          </a:p>
          <a:p>
            <a:pPr marL="0" indent="0">
              <a:spcBef>
                <a:spcPts val="0"/>
              </a:spcBef>
              <a:buNone/>
            </a:pPr>
            <a:r>
              <a:rPr lang="en-US" sz="4200" dirty="0">
                <a:solidFill>
                  <a:schemeClr val="bg1"/>
                </a:solidFill>
                <a:latin typeface="Times New Roman" panose="02020603050405020304" pitchFamily="18" charset="0"/>
                <a:cs typeface="Times New Roman" panose="02020603050405020304" pitchFamily="18" charset="0"/>
              </a:rPr>
              <a:t>2 Then the people cried out to Moses, and Moses prayed to the Lord, </a:t>
            </a:r>
            <a:endParaRPr lang="en-US" sz="4200" dirty="0" smtClean="0">
              <a:solidFill>
                <a:schemeClr val="bg1"/>
              </a:solidFill>
              <a:latin typeface="Times New Roman" panose="02020603050405020304" pitchFamily="18" charset="0"/>
              <a:cs typeface="Times New Roman" panose="02020603050405020304" pitchFamily="18" charset="0"/>
            </a:endParaRPr>
          </a:p>
          <a:p>
            <a:pPr marL="0" indent="0">
              <a:spcBef>
                <a:spcPts val="0"/>
              </a:spcBef>
              <a:buNone/>
            </a:pPr>
            <a:r>
              <a:rPr lang="en-US" sz="4200" dirty="0" smtClean="0">
                <a:solidFill>
                  <a:schemeClr val="bg1"/>
                </a:solidFill>
                <a:latin typeface="Times New Roman" panose="02020603050405020304" pitchFamily="18" charset="0"/>
                <a:cs typeface="Times New Roman" panose="02020603050405020304" pitchFamily="18" charset="0"/>
              </a:rPr>
              <a:t>and </a:t>
            </a:r>
            <a:r>
              <a:rPr lang="en-US" sz="4200" dirty="0">
                <a:solidFill>
                  <a:schemeClr val="bg1"/>
                </a:solidFill>
                <a:latin typeface="Times New Roman" panose="02020603050405020304" pitchFamily="18" charset="0"/>
                <a:cs typeface="Times New Roman" panose="02020603050405020304" pitchFamily="18" charset="0"/>
              </a:rPr>
              <a:t>the fire died down. </a:t>
            </a:r>
          </a:p>
        </p:txBody>
      </p:sp>
    </p:spTree>
    <p:extLst>
      <p:ext uri="{BB962C8B-B14F-4D97-AF65-F5344CB8AC3E}">
        <p14:creationId xmlns:p14="http://schemas.microsoft.com/office/powerpoint/2010/main" val="3357603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F962135-4995-4BB0-B91D-9FC8197CB557}"/>
              </a:ext>
            </a:extLst>
          </p:cNvPr>
          <p:cNvSpPr>
            <a:spLocks noGrp="1"/>
          </p:cNvSpPr>
          <p:nvPr>
            <p:ph idx="1"/>
          </p:nvPr>
        </p:nvSpPr>
        <p:spPr>
          <a:xfrm>
            <a:off x="88777" y="71020"/>
            <a:ext cx="8966446" cy="4989251"/>
          </a:xfrm>
        </p:spPr>
        <p:txBody>
          <a:bodyPr>
            <a:normAutofit/>
          </a:bodyPr>
          <a:lstStyle/>
          <a:p>
            <a:pPr marL="0" indent="0">
              <a:lnSpc>
                <a:spcPct val="100000"/>
              </a:lnSpc>
              <a:spcBef>
                <a:spcPts val="0"/>
              </a:spcBef>
              <a:buNone/>
            </a:pPr>
            <a:r>
              <a:rPr lang="en-US" sz="4400" dirty="0">
                <a:solidFill>
                  <a:schemeClr val="bg1"/>
                </a:solidFill>
                <a:latin typeface="Times New Roman" panose="02020603050405020304" pitchFamily="18" charset="0"/>
                <a:cs typeface="Times New Roman" panose="02020603050405020304" pitchFamily="18" charset="0"/>
              </a:rPr>
              <a:t>3 So the name of that place was called </a:t>
            </a:r>
            <a:r>
              <a:rPr lang="en-US" sz="4400" dirty="0" err="1">
                <a:solidFill>
                  <a:schemeClr val="bg1"/>
                </a:solidFill>
                <a:latin typeface="Times New Roman" panose="02020603050405020304" pitchFamily="18" charset="0"/>
                <a:cs typeface="Times New Roman" panose="02020603050405020304" pitchFamily="18" charset="0"/>
              </a:rPr>
              <a:t>Taberah</a:t>
            </a:r>
            <a:r>
              <a:rPr lang="en-US" sz="4400" dirty="0">
                <a:solidFill>
                  <a:schemeClr val="bg1"/>
                </a:solidFill>
                <a:latin typeface="Times New Roman" panose="02020603050405020304" pitchFamily="18" charset="0"/>
                <a:cs typeface="Times New Roman" panose="02020603050405020304" pitchFamily="18" charset="0"/>
              </a:rPr>
              <a:t>,[a] because the fire of the Lord burned among them.</a:t>
            </a:r>
          </a:p>
          <a:p>
            <a:pPr marL="0" indent="0">
              <a:lnSpc>
                <a:spcPct val="100000"/>
              </a:lnSpc>
              <a:spcBef>
                <a:spcPts val="0"/>
              </a:spcBef>
              <a:buNone/>
            </a:pPr>
            <a:r>
              <a:rPr lang="en-US" sz="4400" dirty="0">
                <a:solidFill>
                  <a:schemeClr val="bg1"/>
                </a:solidFill>
                <a:latin typeface="Times New Roman" panose="02020603050405020304" pitchFamily="18" charset="0"/>
                <a:cs typeface="Times New Roman" panose="02020603050405020304" pitchFamily="18" charset="0"/>
              </a:rPr>
              <a:t>4 Now the rabble that was among them had a strong craving. And the </a:t>
            </a:r>
            <a:endParaRPr lang="en-US" sz="4400" dirty="0" smtClean="0">
              <a:solidFill>
                <a:schemeClr val="bg1"/>
              </a:solidFill>
              <a:latin typeface="Times New Roman" panose="02020603050405020304" pitchFamily="18" charset="0"/>
              <a:cs typeface="Times New Roman" panose="02020603050405020304" pitchFamily="18" charset="0"/>
            </a:endParaRPr>
          </a:p>
          <a:p>
            <a:pPr marL="0" indent="0">
              <a:lnSpc>
                <a:spcPct val="100000"/>
              </a:lnSpc>
              <a:spcBef>
                <a:spcPts val="0"/>
              </a:spcBef>
              <a:buNone/>
            </a:pPr>
            <a:r>
              <a:rPr lang="en-US" sz="4400" dirty="0" smtClean="0">
                <a:solidFill>
                  <a:schemeClr val="bg1"/>
                </a:solidFill>
                <a:latin typeface="Times New Roman" panose="02020603050405020304" pitchFamily="18" charset="0"/>
                <a:cs typeface="Times New Roman" panose="02020603050405020304" pitchFamily="18" charset="0"/>
              </a:rPr>
              <a:t>people </a:t>
            </a:r>
            <a:r>
              <a:rPr lang="en-US" sz="4400" dirty="0">
                <a:solidFill>
                  <a:schemeClr val="bg1"/>
                </a:solidFill>
                <a:latin typeface="Times New Roman" panose="02020603050405020304" pitchFamily="18" charset="0"/>
                <a:cs typeface="Times New Roman" panose="02020603050405020304" pitchFamily="18" charset="0"/>
              </a:rPr>
              <a:t>of Israel also wept again </a:t>
            </a:r>
            <a:endParaRPr lang="en-US" sz="4400" dirty="0" smtClean="0">
              <a:solidFill>
                <a:schemeClr val="bg1"/>
              </a:solidFill>
              <a:latin typeface="Times New Roman" panose="02020603050405020304" pitchFamily="18" charset="0"/>
              <a:cs typeface="Times New Roman" panose="02020603050405020304" pitchFamily="18" charset="0"/>
            </a:endParaRPr>
          </a:p>
          <a:p>
            <a:pPr marL="0" indent="0">
              <a:lnSpc>
                <a:spcPct val="100000"/>
              </a:lnSpc>
              <a:spcBef>
                <a:spcPts val="0"/>
              </a:spcBef>
              <a:buNone/>
            </a:pPr>
            <a:r>
              <a:rPr lang="en-US" sz="4400" dirty="0" smtClean="0">
                <a:solidFill>
                  <a:schemeClr val="bg1"/>
                </a:solidFill>
                <a:latin typeface="Times New Roman" panose="02020603050405020304" pitchFamily="18" charset="0"/>
                <a:cs typeface="Times New Roman" panose="02020603050405020304" pitchFamily="18" charset="0"/>
              </a:rPr>
              <a:t>and </a:t>
            </a:r>
            <a:r>
              <a:rPr lang="en-US" sz="4400" dirty="0">
                <a:solidFill>
                  <a:schemeClr val="bg1"/>
                </a:solidFill>
                <a:latin typeface="Times New Roman" panose="02020603050405020304" pitchFamily="18" charset="0"/>
                <a:cs typeface="Times New Roman" panose="02020603050405020304" pitchFamily="18" charset="0"/>
              </a:rPr>
              <a:t>said, “Oh that we had meat to eat!</a:t>
            </a:r>
          </a:p>
        </p:txBody>
      </p:sp>
    </p:spTree>
    <p:extLst>
      <p:ext uri="{BB962C8B-B14F-4D97-AF65-F5344CB8AC3E}">
        <p14:creationId xmlns:p14="http://schemas.microsoft.com/office/powerpoint/2010/main" val="287595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36E2517-9EA0-4C42-B7D5-AF0FD3D97FB1}"/>
              </a:ext>
            </a:extLst>
          </p:cNvPr>
          <p:cNvSpPr>
            <a:spLocks noGrp="1"/>
          </p:cNvSpPr>
          <p:nvPr>
            <p:ph idx="1"/>
          </p:nvPr>
        </p:nvSpPr>
        <p:spPr>
          <a:xfrm>
            <a:off x="62143" y="88776"/>
            <a:ext cx="9001957" cy="4980373"/>
          </a:xfrm>
        </p:spPr>
        <p:txBody>
          <a:bodyPr>
            <a:normAutofit/>
          </a:bodyPr>
          <a:lstStyle/>
          <a:p>
            <a:pPr marL="0" indent="0">
              <a:buNone/>
            </a:pPr>
            <a:r>
              <a:rPr lang="en-US" sz="4400" dirty="0">
                <a:solidFill>
                  <a:schemeClr val="bg1"/>
                </a:solidFill>
                <a:latin typeface="Times New Roman" panose="02020603050405020304" pitchFamily="18" charset="0"/>
                <a:cs typeface="Times New Roman" panose="02020603050405020304" pitchFamily="18" charset="0"/>
              </a:rPr>
              <a:t>5 We remember the fish we ate in Egypt that cost nothing, the cucumbers, the melons, the leeks, the onions, and the garlic. </a:t>
            </a:r>
          </a:p>
          <a:p>
            <a:pPr marL="0" indent="0">
              <a:buNone/>
            </a:pPr>
            <a:r>
              <a:rPr lang="en-US" sz="4400" dirty="0">
                <a:solidFill>
                  <a:schemeClr val="bg1"/>
                </a:solidFill>
                <a:latin typeface="Times New Roman" panose="02020603050405020304" pitchFamily="18" charset="0"/>
                <a:cs typeface="Times New Roman" panose="02020603050405020304" pitchFamily="18" charset="0"/>
              </a:rPr>
              <a:t>6 But now our strength is dried </a:t>
            </a:r>
            <a:endParaRPr lang="en-US" sz="4400" dirty="0" smtClean="0">
              <a:solidFill>
                <a:schemeClr val="bg1"/>
              </a:solidFill>
              <a:latin typeface="Times New Roman" panose="02020603050405020304" pitchFamily="18" charset="0"/>
              <a:cs typeface="Times New Roman" panose="02020603050405020304" pitchFamily="18" charset="0"/>
            </a:endParaRPr>
          </a:p>
          <a:p>
            <a:pPr marL="0" indent="0">
              <a:buNone/>
            </a:pPr>
            <a:r>
              <a:rPr lang="en-US" sz="4400" dirty="0" smtClean="0">
                <a:solidFill>
                  <a:schemeClr val="bg1"/>
                </a:solidFill>
                <a:latin typeface="Times New Roman" panose="02020603050405020304" pitchFamily="18" charset="0"/>
                <a:cs typeface="Times New Roman" panose="02020603050405020304" pitchFamily="18" charset="0"/>
              </a:rPr>
              <a:t>up</a:t>
            </a:r>
            <a:r>
              <a:rPr lang="en-US" sz="4400" dirty="0">
                <a:solidFill>
                  <a:schemeClr val="bg1"/>
                </a:solidFill>
                <a:latin typeface="Times New Roman" panose="02020603050405020304" pitchFamily="18" charset="0"/>
                <a:cs typeface="Times New Roman" panose="02020603050405020304" pitchFamily="18" charset="0"/>
              </a:rPr>
              <a:t>, and there is nothing at all </a:t>
            </a:r>
            <a:endParaRPr lang="en-US" sz="4400" dirty="0" smtClean="0">
              <a:solidFill>
                <a:schemeClr val="bg1"/>
              </a:solidFill>
              <a:latin typeface="Times New Roman" panose="02020603050405020304" pitchFamily="18" charset="0"/>
              <a:cs typeface="Times New Roman" panose="02020603050405020304" pitchFamily="18" charset="0"/>
            </a:endParaRPr>
          </a:p>
          <a:p>
            <a:pPr marL="0" indent="0">
              <a:buNone/>
            </a:pPr>
            <a:r>
              <a:rPr lang="en-US" sz="4400" dirty="0" smtClean="0">
                <a:solidFill>
                  <a:schemeClr val="bg1"/>
                </a:solidFill>
                <a:latin typeface="Times New Roman" panose="02020603050405020304" pitchFamily="18" charset="0"/>
                <a:cs typeface="Times New Roman" panose="02020603050405020304" pitchFamily="18" charset="0"/>
              </a:rPr>
              <a:t>but </a:t>
            </a:r>
            <a:r>
              <a:rPr lang="en-US" sz="4400" dirty="0">
                <a:solidFill>
                  <a:schemeClr val="bg1"/>
                </a:solidFill>
                <a:latin typeface="Times New Roman" panose="02020603050405020304" pitchFamily="18" charset="0"/>
                <a:cs typeface="Times New Roman" panose="02020603050405020304" pitchFamily="18" charset="0"/>
              </a:rPr>
              <a:t>this manna to look at.”</a:t>
            </a:r>
          </a:p>
        </p:txBody>
      </p:sp>
    </p:spTree>
    <p:extLst>
      <p:ext uri="{BB962C8B-B14F-4D97-AF65-F5344CB8AC3E}">
        <p14:creationId xmlns:p14="http://schemas.microsoft.com/office/powerpoint/2010/main" val="75179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55F957D-6FD1-4B17-8D3C-9B87D47D15A8}"/>
              </a:ext>
            </a:extLst>
          </p:cNvPr>
          <p:cNvSpPr>
            <a:spLocks noGrp="1"/>
          </p:cNvSpPr>
          <p:nvPr>
            <p:ph idx="1"/>
          </p:nvPr>
        </p:nvSpPr>
        <p:spPr>
          <a:xfrm>
            <a:off x="71021" y="0"/>
            <a:ext cx="8975325" cy="5143500"/>
          </a:xfrm>
        </p:spPr>
        <p:txBody>
          <a:bodyPr>
            <a:noAutofit/>
          </a:bodyPr>
          <a:lstStyle/>
          <a:p>
            <a:pPr marL="0" indent="0">
              <a:lnSpc>
                <a:spcPct val="100000"/>
              </a:lnSpc>
              <a:spcBef>
                <a:spcPts val="0"/>
              </a:spcBef>
              <a:buNone/>
            </a:pP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背景</a:t>
            </a:r>
            <a:r>
              <a:rPr lang="zh-TW" alt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sym typeface="Wingdings" panose="05000000000000000000" pitchFamily="2" charset="2"/>
              </a:rPr>
              <a:t> </a:t>
            </a:r>
            <a:r>
              <a:rPr lang="en-US" altLang="zh-TW" sz="48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sym typeface="Wingdings" panose="05000000000000000000" pitchFamily="2" charset="2"/>
              </a:rPr>
              <a:t>Background</a:t>
            </a: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sym typeface="Wingdings" panose="05000000000000000000" pitchFamily="2" charset="2"/>
              </a:rPr>
              <a:t>】 </a:t>
            </a:r>
          </a:p>
          <a:p>
            <a:pPr marL="385763" indent="-385763">
              <a:lnSpc>
                <a:spcPct val="100000"/>
              </a:lnSpc>
              <a:spcBef>
                <a:spcPts val="0"/>
              </a:spcBef>
              <a:buAutoNum type="arabicPeriod"/>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出埃及地以後，滿了三個月來到西奈山。</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出 </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19:1)</a:t>
            </a:r>
          </a:p>
          <a:p>
            <a:pPr marL="0" indent="0">
              <a:lnSpc>
                <a:spcPct val="100000"/>
              </a:lnSpc>
              <a:spcBef>
                <a:spcPts val="0"/>
              </a:spcBef>
              <a:buNone/>
              <a:tabLst>
                <a:tab pos="432197" algn="l"/>
              </a:tabLst>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They arrived at Mt. Sinai three </a:t>
            </a:r>
            <a:r>
              <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months </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after </a:t>
            </a:r>
            <a:r>
              <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leaving </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Egypt. </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tabLst>
                <a:tab pos="432197" algn="l"/>
              </a:tabLst>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Ex 19:1)</a:t>
            </a:r>
          </a:p>
          <a:p>
            <a:pPr marL="0" indent="0">
              <a:lnSpc>
                <a:spcPct val="100000"/>
              </a:lnSpc>
              <a:spcBef>
                <a:spcPts val="0"/>
              </a:spcBef>
              <a:buNone/>
            </a:pPr>
            <a:endParaRPr lang="en-US" sz="3600" dirty="0">
              <a:solidFill>
                <a:schemeClr val="bg1"/>
              </a:solidFill>
            </a:endParaRPr>
          </a:p>
        </p:txBody>
      </p:sp>
    </p:spTree>
    <p:extLst>
      <p:ext uri="{BB962C8B-B14F-4D97-AF65-F5344CB8AC3E}">
        <p14:creationId xmlns:p14="http://schemas.microsoft.com/office/powerpoint/2010/main" val="2597370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55F957D-6FD1-4B17-8D3C-9B87D47D15A8}"/>
              </a:ext>
            </a:extLst>
          </p:cNvPr>
          <p:cNvSpPr>
            <a:spLocks noGrp="1"/>
          </p:cNvSpPr>
          <p:nvPr>
            <p:ph idx="1"/>
          </p:nvPr>
        </p:nvSpPr>
        <p:spPr>
          <a:xfrm>
            <a:off x="71021" y="0"/>
            <a:ext cx="8975325" cy="5143500"/>
          </a:xfrm>
        </p:spPr>
        <p:txBody>
          <a:bodyPr>
            <a:noAutofit/>
          </a:bodyPr>
          <a:lstStyle/>
          <a:p>
            <a:pPr marL="385763" indent="-385763">
              <a:lnSpc>
                <a:spcPct val="100000"/>
              </a:lnSpc>
              <a:spcBef>
                <a:spcPts val="0"/>
              </a:spcBef>
              <a:buAutoNum type="arabicPeriod" startAt="2"/>
            </a:pP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在</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西乃山約一年後，他們起行往迦南地。</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民 </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10:11)</a:t>
            </a:r>
          </a:p>
          <a:p>
            <a:pPr marL="0" indent="0" defTabSz="432197">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They stayed at Mt Sinai about 1 year </a:t>
            </a:r>
            <a:r>
              <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before 	departing </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for Canaan. 	</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defTabSz="432197">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Num. 10:11)</a:t>
            </a:r>
          </a:p>
          <a:p>
            <a:pPr marL="385763" indent="-385763">
              <a:lnSpc>
                <a:spcPct val="100000"/>
              </a:lnSpc>
              <a:spcBef>
                <a:spcPts val="0"/>
              </a:spcBef>
              <a:buAutoNum type="arabicPeriod"/>
            </a:pPr>
            <a:endParaRPr lang="en-US" sz="3600" dirty="0">
              <a:solidFill>
                <a:schemeClr val="bg1"/>
              </a:solidFill>
            </a:endParaRPr>
          </a:p>
        </p:txBody>
      </p:sp>
    </p:spTree>
    <p:extLst>
      <p:ext uri="{BB962C8B-B14F-4D97-AF65-F5344CB8AC3E}">
        <p14:creationId xmlns:p14="http://schemas.microsoft.com/office/powerpoint/2010/main" val="3960046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883FA29-B570-4D33-A4A3-4B0FCF9336A6}"/>
              </a:ext>
            </a:extLst>
          </p:cNvPr>
          <p:cNvSpPr>
            <a:spLocks noGrp="1"/>
          </p:cNvSpPr>
          <p:nvPr>
            <p:ph idx="1"/>
          </p:nvPr>
        </p:nvSpPr>
        <p:spPr>
          <a:xfrm>
            <a:off x="62144" y="0"/>
            <a:ext cx="9019712" cy="5143500"/>
          </a:xfrm>
        </p:spPr>
        <p:txBody>
          <a:bodyPr>
            <a:noAutofit/>
          </a:bodyPr>
          <a:lstStyle/>
          <a:p>
            <a:pPr marL="0" indent="0">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3.</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他們常向神抱</a:t>
            </a: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怨</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They often complaint to God).</a:t>
            </a:r>
          </a:p>
          <a:p>
            <a:pPr marL="0" indent="0">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11:1-3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眾百姓發怨言，他們的惡語達到耶和華的耳中。耶和華聽見了就怒氣發作，使火在他們中間焚燒，直燒到營的邊界。</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buNone/>
            </a:pP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那</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地方便叫做他備拉，因</a:t>
            </a: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為</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buNone/>
            </a:pP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和華的火燒在他們中間。 </a:t>
            </a:r>
            <a:r>
              <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11:4-6….</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buNone/>
            </a:pP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buNone/>
            </a:pP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2903579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06EDE46-2463-4B5F-B58E-D9EE47052109}"/>
              </a:ext>
            </a:extLst>
          </p:cNvPr>
          <p:cNvSpPr>
            <a:spLocks noGrp="1"/>
          </p:cNvSpPr>
          <p:nvPr>
            <p:ph idx="1"/>
          </p:nvPr>
        </p:nvSpPr>
        <p:spPr>
          <a:xfrm>
            <a:off x="88777" y="0"/>
            <a:ext cx="8984202" cy="5143500"/>
          </a:xfrm>
        </p:spPr>
        <p:txBody>
          <a:bodyPr>
            <a:noAutofit/>
          </a:bodyPr>
          <a:lstStyle/>
          <a:p>
            <a:pPr marL="0" indent="0">
              <a:lnSpc>
                <a:spcPct val="100000"/>
              </a:lnSpc>
              <a:spcBef>
                <a:spcPts val="0"/>
              </a:spcBef>
              <a:buNone/>
            </a:pPr>
            <a:r>
              <a:rPr lang="en-US" altLang="zh-TW" sz="4000" dirty="0">
                <a:solidFill>
                  <a:schemeClr val="bg1"/>
                </a:solidFill>
                <a:latin typeface="Times New Roman" panose="02020603050405020304" pitchFamily="18" charset="0"/>
                <a:cs typeface="Times New Roman" panose="02020603050405020304" pitchFamily="18" charset="0"/>
              </a:rPr>
              <a:t>11:1-3</a:t>
            </a:r>
            <a:r>
              <a:rPr lang="zh-TW" altLang="en-US" sz="4000" dirty="0">
                <a:solidFill>
                  <a:schemeClr val="bg1"/>
                </a:solidFill>
                <a:latin typeface="Times New Roman" panose="02020603050405020304" pitchFamily="18" charset="0"/>
                <a:cs typeface="Times New Roman" panose="02020603050405020304" pitchFamily="18" charset="0"/>
              </a:rPr>
              <a:t> </a:t>
            </a:r>
            <a:r>
              <a:rPr lang="en-US" altLang="zh-TW" sz="4000" dirty="0">
                <a:solidFill>
                  <a:schemeClr val="bg1"/>
                </a:solidFill>
                <a:latin typeface="Times New Roman" panose="02020603050405020304" pitchFamily="18" charset="0"/>
                <a:cs typeface="Times New Roman" panose="02020603050405020304" pitchFamily="18" charset="0"/>
              </a:rPr>
              <a:t>And the people complained in the hearing of the Lord about their misfortunes, and when the Lord heard it, his anger was kindled, and the fire of the Lord burned among them and consumed some outlying parts of the camp…….</a:t>
            </a:r>
            <a:r>
              <a:rPr lang="en-US" sz="4000" dirty="0">
                <a:solidFill>
                  <a:schemeClr val="bg1"/>
                </a:solidFill>
                <a:latin typeface="Times New Roman" panose="02020603050405020304" pitchFamily="18" charset="0"/>
                <a:cs typeface="Times New Roman" panose="02020603050405020304" pitchFamily="18" charset="0"/>
              </a:rPr>
              <a:t>So the name of that place was called </a:t>
            </a:r>
            <a:r>
              <a:rPr lang="en-US" sz="4000" dirty="0" err="1">
                <a:solidFill>
                  <a:schemeClr val="bg1"/>
                </a:solidFill>
                <a:latin typeface="Times New Roman" panose="02020603050405020304" pitchFamily="18" charset="0"/>
                <a:cs typeface="Times New Roman" panose="02020603050405020304" pitchFamily="18" charset="0"/>
              </a:rPr>
              <a:t>Taberah</a:t>
            </a:r>
            <a:r>
              <a:rPr lang="en-US" sz="4000" dirty="0">
                <a:solidFill>
                  <a:schemeClr val="bg1"/>
                </a:solidFill>
                <a:latin typeface="Times New Roman" panose="02020603050405020304" pitchFamily="18" charset="0"/>
                <a:cs typeface="Times New Roman" panose="02020603050405020304" pitchFamily="18" charset="0"/>
              </a:rPr>
              <a:t>, because the fire of the Lord burned among them.</a:t>
            </a:r>
          </a:p>
          <a:p>
            <a:pPr marL="0" indent="0">
              <a:lnSpc>
                <a:spcPct val="100000"/>
              </a:lnSpc>
              <a:spcBef>
                <a:spcPts val="0"/>
              </a:spcBef>
              <a:buNone/>
            </a:pPr>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641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AA7AC23-25C1-4772-9734-9782CC838522}"/>
              </a:ext>
            </a:extLst>
          </p:cNvPr>
          <p:cNvSpPr>
            <a:spLocks noGrp="1"/>
          </p:cNvSpPr>
          <p:nvPr>
            <p:ph idx="1"/>
          </p:nvPr>
        </p:nvSpPr>
        <p:spPr>
          <a:xfrm>
            <a:off x="62143" y="0"/>
            <a:ext cx="8993079" cy="5143500"/>
          </a:xfrm>
        </p:spPr>
        <p:txBody>
          <a:bodyPr>
            <a:noAutofit/>
          </a:bodyPr>
          <a:lstStyle/>
          <a:p>
            <a:pPr marL="0" indent="0">
              <a:spcBef>
                <a:spcPts val="0"/>
              </a:spcBef>
              <a:buNone/>
            </a:pPr>
            <a:r>
              <a:rPr lang="en-US" altLang="zh-TW"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11:4 </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他們中間的閒雜人大起貪慾的心；以色列人又哭號說：「誰給我們肉吃呢？</a:t>
            </a:r>
          </a:p>
          <a:p>
            <a:pPr marL="0" indent="0">
              <a:spcBef>
                <a:spcPts val="0"/>
              </a:spcBef>
              <a:buNone/>
            </a:pPr>
            <a:r>
              <a:rPr lang="en-US" altLang="zh-TW"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11:5 </a:t>
            </a:r>
            <a:r>
              <a:rPr lang="zh-TW" altLang="en-US"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我</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們記得，在埃及的時候不花錢就吃魚，也記得有黃瓜、西瓜、韭菜、蔥、蒜。</a:t>
            </a:r>
          </a:p>
          <a:p>
            <a:pPr marL="0" indent="0">
              <a:spcBef>
                <a:spcPts val="0"/>
              </a:spcBef>
              <a:buNone/>
            </a:pPr>
            <a:r>
              <a:rPr lang="en-US" altLang="zh-TW"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11:6 </a:t>
            </a:r>
            <a:r>
              <a:rPr lang="zh-TW" altLang="en-US"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現</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在我們的心血枯竭了</a:t>
            </a:r>
            <a:r>
              <a:rPr lang="zh-TW" altLang="en-US"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en-US" altLang="zh-TW"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spcBef>
                <a:spcPts val="0"/>
              </a:spcBef>
              <a:buNone/>
            </a:pPr>
            <a:r>
              <a:rPr lang="zh-TW" altLang="en-US"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除</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這嗎哪以外，在我們眼前</a:t>
            </a:r>
            <a:r>
              <a:rPr lang="zh-TW" altLang="en-US"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並</a:t>
            </a:r>
            <a:endParaRPr lang="en-US" altLang="zh-TW"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spcBef>
                <a:spcPts val="0"/>
              </a:spcBef>
              <a:buNone/>
            </a:pPr>
            <a:r>
              <a:rPr lang="zh-TW" altLang="en-US"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沒</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有別的東西。」</a:t>
            </a:r>
          </a:p>
          <a:p>
            <a:pPr marL="0" indent="0">
              <a:buNone/>
            </a:pPr>
            <a:endParaRPr lang="en-US" sz="4200" dirty="0">
              <a:solidFill>
                <a:schemeClr val="bg1"/>
              </a:solidFill>
            </a:endParaRPr>
          </a:p>
        </p:txBody>
      </p:sp>
    </p:spTree>
    <p:extLst>
      <p:ext uri="{BB962C8B-B14F-4D97-AF65-F5344CB8AC3E}">
        <p14:creationId xmlns:p14="http://schemas.microsoft.com/office/powerpoint/2010/main" val="1026491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5B95444-CADF-46D0-8161-96DD0AEA39CA}"/>
              </a:ext>
            </a:extLst>
          </p:cNvPr>
          <p:cNvSpPr>
            <a:spLocks noGrp="1"/>
          </p:cNvSpPr>
          <p:nvPr>
            <p:ph idx="1"/>
          </p:nvPr>
        </p:nvSpPr>
        <p:spPr>
          <a:xfrm>
            <a:off x="79899" y="71020"/>
            <a:ext cx="8993080" cy="4998129"/>
          </a:xfrm>
        </p:spPr>
        <p:txBody>
          <a:bodyPr>
            <a:noAutofit/>
          </a:bodyPr>
          <a:lstStyle/>
          <a:p>
            <a:pPr marL="0" indent="0">
              <a:lnSpc>
                <a:spcPct val="95000"/>
              </a:lnSpc>
              <a:spcBef>
                <a:spcPts val="0"/>
              </a:spcBef>
              <a:buNone/>
            </a:pPr>
            <a:r>
              <a:rPr lang="en-US" sz="3850" dirty="0">
                <a:solidFill>
                  <a:schemeClr val="bg1"/>
                </a:solidFill>
                <a:latin typeface="Times New Roman" panose="02020603050405020304" pitchFamily="18" charset="0"/>
                <a:cs typeface="Times New Roman" panose="02020603050405020304" pitchFamily="18" charset="0"/>
              </a:rPr>
              <a:t>4 Now the rabble that was among them had a strong craving. And the people of Israel also wept again and said, “Oh that we had meat to eat! </a:t>
            </a:r>
            <a:endParaRPr lang="en-US" sz="3850" dirty="0" smtClean="0">
              <a:solidFill>
                <a:schemeClr val="bg1"/>
              </a:solidFill>
              <a:latin typeface="Times New Roman" panose="02020603050405020304" pitchFamily="18" charset="0"/>
              <a:cs typeface="Times New Roman" panose="02020603050405020304" pitchFamily="18" charset="0"/>
            </a:endParaRPr>
          </a:p>
          <a:p>
            <a:pPr marL="0" indent="0">
              <a:lnSpc>
                <a:spcPct val="95000"/>
              </a:lnSpc>
              <a:spcBef>
                <a:spcPts val="0"/>
              </a:spcBef>
              <a:buNone/>
            </a:pPr>
            <a:r>
              <a:rPr lang="en-US" sz="3850" dirty="0" smtClean="0">
                <a:solidFill>
                  <a:schemeClr val="bg1"/>
                </a:solidFill>
                <a:latin typeface="Times New Roman" panose="02020603050405020304" pitchFamily="18" charset="0"/>
                <a:cs typeface="Times New Roman" panose="02020603050405020304" pitchFamily="18" charset="0"/>
              </a:rPr>
              <a:t>5 </a:t>
            </a:r>
            <a:r>
              <a:rPr lang="en-US" sz="3850" dirty="0">
                <a:solidFill>
                  <a:schemeClr val="bg1"/>
                </a:solidFill>
                <a:latin typeface="Times New Roman" panose="02020603050405020304" pitchFamily="18" charset="0"/>
                <a:cs typeface="Times New Roman" panose="02020603050405020304" pitchFamily="18" charset="0"/>
              </a:rPr>
              <a:t>We remember the fish we ate in Egypt that cost nothing, the cucumbers, the melons, the leeks, the onions, and the garlic. </a:t>
            </a:r>
          </a:p>
          <a:p>
            <a:pPr marL="0" indent="0">
              <a:lnSpc>
                <a:spcPct val="95000"/>
              </a:lnSpc>
              <a:spcBef>
                <a:spcPts val="0"/>
              </a:spcBef>
              <a:buNone/>
            </a:pPr>
            <a:r>
              <a:rPr lang="en-US" sz="3850" dirty="0">
                <a:solidFill>
                  <a:schemeClr val="bg1"/>
                </a:solidFill>
                <a:latin typeface="Times New Roman" panose="02020603050405020304" pitchFamily="18" charset="0"/>
                <a:cs typeface="Times New Roman" panose="02020603050405020304" pitchFamily="18" charset="0"/>
              </a:rPr>
              <a:t>6 But now our strength is dried up, and there is nothing at all but this manna to </a:t>
            </a:r>
            <a:r>
              <a:rPr lang="en-US" sz="4000" dirty="0">
                <a:solidFill>
                  <a:schemeClr val="bg1"/>
                </a:solidFill>
                <a:latin typeface="Times New Roman" panose="02020603050405020304" pitchFamily="18" charset="0"/>
                <a:cs typeface="Times New Roman" panose="02020603050405020304" pitchFamily="18" charset="0"/>
              </a:rPr>
              <a:t>look at.”</a:t>
            </a:r>
          </a:p>
        </p:txBody>
      </p:sp>
    </p:spTree>
    <p:extLst>
      <p:ext uri="{BB962C8B-B14F-4D97-AF65-F5344CB8AC3E}">
        <p14:creationId xmlns:p14="http://schemas.microsoft.com/office/powerpoint/2010/main" val="2043994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2A75125-73F4-425D-BAED-CE5755BD438A}"/>
              </a:ext>
            </a:extLst>
          </p:cNvPr>
          <p:cNvSpPr>
            <a:spLocks noGrp="1"/>
          </p:cNvSpPr>
          <p:nvPr>
            <p:ph idx="1"/>
          </p:nvPr>
        </p:nvSpPr>
        <p:spPr>
          <a:xfrm>
            <a:off x="79899" y="79899"/>
            <a:ext cx="8993080" cy="4998128"/>
          </a:xfrm>
        </p:spPr>
        <p:txBody>
          <a:bodyPr>
            <a:normAutofit/>
          </a:bodyPr>
          <a:lstStyle/>
          <a:p>
            <a:pPr marL="0" indent="0">
              <a:buNone/>
            </a:pP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沒有向神感恩的心使我們成</a:t>
            </a:r>
            <a:r>
              <a:rPr lang="zh-TW" altLang="en-US" sz="48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為會</a:t>
            </a:r>
            <a:r>
              <a:rPr lang="zh-TW" alt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報怨的人。</a:t>
            </a: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p>
          <a:p>
            <a:pPr marL="0" indent="0">
              <a:buNone/>
            </a:pPr>
            <a:r>
              <a:rPr lang="en-US" altLang="zh-CN"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Lack of gratitude to God makes us complain easily.</a:t>
            </a:r>
          </a:p>
          <a:p>
            <a:pPr marL="0" indent="0">
              <a:buNone/>
            </a:pPr>
            <a:r>
              <a:rPr lang="en-US" altLang="zh-CN"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endParaRPr 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2822091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3075071-725D-464B-A5D7-9AB53E2CBD7E}"/>
              </a:ext>
            </a:extLst>
          </p:cNvPr>
          <p:cNvSpPr>
            <a:spLocks noGrp="1"/>
          </p:cNvSpPr>
          <p:nvPr>
            <p:ph idx="1"/>
          </p:nvPr>
        </p:nvSpPr>
        <p:spPr>
          <a:xfrm>
            <a:off x="71021" y="0"/>
            <a:ext cx="9010835" cy="5143500"/>
          </a:xfrm>
        </p:spPr>
        <p:txBody>
          <a:bodyPr>
            <a:noAutofit/>
          </a:bodyPr>
          <a:lstStyle/>
          <a:p>
            <a:pPr marL="0" indent="0">
              <a:spcBef>
                <a:spcPts val="0"/>
              </a:spcBef>
              <a:buNone/>
            </a:pP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一。因為忘記主的好處</a:t>
            </a:r>
            <a:r>
              <a:rPr lang="en-US" altLang="zh-TW"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endParaRPr lang="en-US" altLang="zh-TW"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spcBef>
                <a:spcPts val="0"/>
              </a:spcBef>
              <a:buNone/>
            </a:pPr>
            <a:r>
              <a:rPr lang="en-US" altLang="zh-TW" sz="38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en-US" altLang="zh-TW" sz="3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They forgot about the goodness of the Lord.)</a:t>
            </a:r>
          </a:p>
          <a:p>
            <a:pPr marL="0" indent="0">
              <a:spcBef>
                <a:spcPts val="0"/>
              </a:spcBef>
              <a:buNone/>
            </a:pPr>
            <a:r>
              <a:rPr lang="en-US" altLang="zh-TW"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11:4</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他們中間的閒雜人大起貪慾的心；以色列人又哭號說：「誰給我們肉吃呢？</a:t>
            </a:r>
            <a:endParaRPr lang="en-US" altLang="zh-TW"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spcBef>
                <a:spcPts val="0"/>
              </a:spcBef>
              <a:buNone/>
            </a:pPr>
            <a:r>
              <a:rPr lang="en-US" altLang="zh-TW" sz="41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en-US" sz="41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Now the rabble that was among them had a strong craving.  And the people of Israel also wept again and said, “Oh that we had meat to eat!</a:t>
            </a:r>
            <a:r>
              <a:rPr lang="en-US" altLang="zh-TW" sz="41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en-US" sz="41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p>
        </p:txBody>
      </p:sp>
    </p:spTree>
    <p:extLst>
      <p:ext uri="{BB962C8B-B14F-4D97-AF65-F5344CB8AC3E}">
        <p14:creationId xmlns:p14="http://schemas.microsoft.com/office/powerpoint/2010/main" val="3452628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CCA1E30-21CE-4285-88E7-EDD3B2F83D3C}"/>
              </a:ext>
            </a:extLst>
          </p:cNvPr>
          <p:cNvSpPr>
            <a:spLocks noGrp="1"/>
          </p:cNvSpPr>
          <p:nvPr>
            <p:ph idx="1"/>
          </p:nvPr>
        </p:nvSpPr>
        <p:spPr>
          <a:xfrm>
            <a:off x="62143" y="0"/>
            <a:ext cx="9001957" cy="5143500"/>
          </a:xfrm>
        </p:spPr>
        <p:txBody>
          <a:bodyPr>
            <a:noAutofit/>
          </a:bodyPr>
          <a:lstStyle/>
          <a:p>
            <a:pPr marL="0" indent="0">
              <a:spcBef>
                <a:spcPts val="0"/>
              </a:spcBef>
              <a:buNone/>
            </a:pP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詩</a:t>
            </a:r>
            <a:r>
              <a:rPr lang="en-US" altLang="zh-TW" sz="40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100:4 </a:t>
            </a:r>
            <a:r>
              <a:rPr lang="zh-TW" altLang="en-US" sz="40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當</a:t>
            </a: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稱謝進入他的門；當讚美進入他的院。當感謝他，稱頌他的名！</a:t>
            </a:r>
            <a:endPar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spcBef>
                <a:spcPts val="0"/>
              </a:spcBef>
              <a:buNone/>
            </a:pP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詩</a:t>
            </a: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100:5</a:t>
            </a: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因為耶和華本為善。他的慈愛存到永遠；他的信實直到萬代。</a:t>
            </a:r>
            <a:endPar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spcBef>
                <a:spcPts val="0"/>
              </a:spcBef>
              <a:buNone/>
            </a:pPr>
            <a:r>
              <a:rPr lang="en-US" altLang="zh-TW" sz="365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Enter his gates with thanksgiving, and his courts with praise! Give thanks to him; bless his name!</a:t>
            </a:r>
          </a:p>
          <a:p>
            <a:pPr marL="0" indent="0">
              <a:spcBef>
                <a:spcPts val="0"/>
              </a:spcBef>
              <a:buNone/>
            </a:pPr>
            <a:r>
              <a:rPr lang="en-US" sz="365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For the Lord is good;  his steadfast </a:t>
            </a:r>
            <a:r>
              <a:rPr lang="en-US" sz="365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p>
          <a:p>
            <a:pPr marL="0" indent="0">
              <a:spcBef>
                <a:spcPts val="0"/>
              </a:spcBef>
              <a:buNone/>
            </a:pPr>
            <a:r>
              <a:rPr lang="en-US" sz="365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love </a:t>
            </a:r>
            <a:r>
              <a:rPr lang="en-US" sz="365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endures forever,  and his faithfulness to all generations.</a:t>
            </a:r>
          </a:p>
        </p:txBody>
      </p:sp>
    </p:spTree>
    <p:extLst>
      <p:ext uri="{BB962C8B-B14F-4D97-AF65-F5344CB8AC3E}">
        <p14:creationId xmlns:p14="http://schemas.microsoft.com/office/powerpoint/2010/main" val="545835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B4B2A1A-3C4C-4CB5-803C-0B9380FC4585}"/>
              </a:ext>
            </a:extLst>
          </p:cNvPr>
          <p:cNvSpPr>
            <a:spLocks noGrp="1"/>
          </p:cNvSpPr>
          <p:nvPr>
            <p:ph idx="1"/>
          </p:nvPr>
        </p:nvSpPr>
        <p:spPr>
          <a:xfrm>
            <a:off x="62143" y="0"/>
            <a:ext cx="9001957" cy="5143499"/>
          </a:xfrm>
        </p:spPr>
        <p:txBody>
          <a:bodyPr>
            <a:noAutofit/>
          </a:bodyPr>
          <a:lstStyle/>
          <a:p>
            <a:pPr marL="0" indent="0">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二。因為他們彼此影</a:t>
            </a: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響</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(They influenced each other.)</a:t>
            </a:r>
          </a:p>
          <a:p>
            <a:pPr marL="0" indent="0">
              <a:lnSpc>
                <a:spcPct val="85000"/>
              </a:lnSpc>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11:4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他們中間的閒雜人大起貪慾的心；以色列人又哭號說：「誰給我們肉吃呢？</a:t>
            </a:r>
          </a:p>
          <a:p>
            <a:pPr marL="0" indent="0">
              <a:spcBef>
                <a:spcPts val="0"/>
              </a:spcBef>
              <a:buNone/>
            </a:pPr>
            <a:r>
              <a:rPr lang="en-US" altLang="zh-TW" sz="39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(Now the rabble that was among them had a strong craving.  And the people of Israel also wept again and said, “Oh that we had meat to eat!…) </a:t>
            </a:r>
          </a:p>
          <a:p>
            <a:pPr marL="0" indent="0">
              <a:buNone/>
            </a:pP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buNone/>
            </a:pP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buNone/>
            </a:pP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2739696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5595846-692B-4F4A-BC51-A0E4F70B0F5B}"/>
              </a:ext>
            </a:extLst>
          </p:cNvPr>
          <p:cNvSpPr>
            <a:spLocks noGrp="1"/>
          </p:cNvSpPr>
          <p:nvPr>
            <p:ph idx="1"/>
          </p:nvPr>
        </p:nvSpPr>
        <p:spPr>
          <a:xfrm>
            <a:off x="62143" y="62144"/>
            <a:ext cx="8993079" cy="5015883"/>
          </a:xfrm>
        </p:spPr>
        <p:txBody>
          <a:bodyPr>
            <a:noAutofit/>
          </a:bodyPr>
          <a:lstStyle/>
          <a:p>
            <a:pPr marL="0" indent="0">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三。因為他們選擇性的回憶 </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They had partial recollection.)</a:t>
            </a:r>
          </a:p>
          <a:p>
            <a:pPr marL="0" indent="0">
              <a:lnSpc>
                <a:spcPct val="100000"/>
              </a:lnSpc>
              <a:spcBef>
                <a:spcPts val="0"/>
              </a:spcBef>
              <a:buNone/>
            </a:pP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11:5</a:t>
            </a: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我們記得，在埃及的時候不花錢就吃魚，也記得有黃瓜、西瓜、韭菜、蔥、蒜。</a:t>
            </a:r>
            <a:endPar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We remember the fish we ate in Egypt that cost nothing, the cucumbers, the melons, the leeks, the onions, and the garlic</a:t>
            </a: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endPar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1389304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A59BCE1-C94B-4719-9681-96A19DBB2F2F}"/>
              </a:ext>
            </a:extLst>
          </p:cNvPr>
          <p:cNvSpPr>
            <a:spLocks noGrp="1"/>
          </p:cNvSpPr>
          <p:nvPr>
            <p:ph idx="1"/>
          </p:nvPr>
        </p:nvSpPr>
        <p:spPr>
          <a:xfrm>
            <a:off x="88777" y="79899"/>
            <a:ext cx="8975324" cy="5063601"/>
          </a:xfrm>
        </p:spPr>
        <p:txBody>
          <a:bodyPr>
            <a:noAutofit/>
          </a:bodyPr>
          <a:lstStyle/>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四。因為他們過度跨張問</a:t>
            </a:r>
            <a:r>
              <a:rPr lang="zh-TW" altLang="en-US"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題</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spcAft>
                <a:spcPts val="400"/>
              </a:spcAft>
              <a:buNone/>
            </a:pPr>
            <a:r>
              <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sz="43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(They over-exaggerated the problem.)</a:t>
            </a:r>
          </a:p>
          <a:p>
            <a:pPr marL="0" indent="0">
              <a:spcBef>
                <a:spcPts val="40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11:6</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現在我們的心血枯竭了，除這嗎哪以外，在我們眼前並沒有別的東西。</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spcBef>
                <a:spcPts val="0"/>
              </a:spcBef>
              <a:buNone/>
            </a:pPr>
            <a:r>
              <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But now our strength is dried up, and there is nothing at all but this manna to look at.”</a:t>
            </a:r>
          </a:p>
        </p:txBody>
      </p:sp>
    </p:spTree>
    <p:extLst>
      <p:ext uri="{BB962C8B-B14F-4D97-AF65-F5344CB8AC3E}">
        <p14:creationId xmlns:p14="http://schemas.microsoft.com/office/powerpoint/2010/main" val="304198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78DDBBD-6C80-4E67-8192-F6B192190C68}"/>
              </a:ext>
            </a:extLst>
          </p:cNvPr>
          <p:cNvSpPr>
            <a:spLocks noGrp="1"/>
          </p:cNvSpPr>
          <p:nvPr>
            <p:ph idx="1"/>
          </p:nvPr>
        </p:nvSpPr>
        <p:spPr>
          <a:xfrm>
            <a:off x="71021" y="62144"/>
            <a:ext cx="9072979" cy="5081356"/>
          </a:xfrm>
        </p:spPr>
        <p:txBody>
          <a:bodyPr>
            <a:noAutofit/>
          </a:bodyPr>
          <a:lstStyle/>
          <a:p>
            <a:pPr marL="0" indent="0">
              <a:spcBef>
                <a:spcPts val="0"/>
              </a:spcBef>
              <a:buNone/>
            </a:pP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嗎哪不是無味的食物</a:t>
            </a: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endPar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spcBef>
                <a:spcPts val="0"/>
              </a:spcBef>
              <a:buNone/>
            </a:pPr>
            <a:r>
              <a:rPr lang="en-US" altLang="zh-TW" sz="44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M</a:t>
            </a:r>
            <a:r>
              <a:rPr lang="en-US" altLang="zh-CN"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anna is not without taste.)</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en-US" altLang="zh-TW"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11:7</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（這嗎哪彷彿</a:t>
            </a:r>
            <a:r>
              <a:rPr lang="zh-TW" altLang="en-US" sz="4200" dirty="0">
                <a:solidFill>
                  <a:schemeClr val="bg1"/>
                </a:solidFill>
                <a:latin typeface="AR Kaiti Bold B5" panose="03000809000000000000" pitchFamily="65" charset="-120"/>
                <a:ea typeface="AR Kaiti Bold B5" panose="03000809000000000000" pitchFamily="65" charset="-120"/>
                <a:cs typeface="Times New Roman" panose="02020603050405020304" pitchFamily="18" charset="0"/>
              </a:rPr>
              <a:t>芫荽</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子，又好</a:t>
            </a:r>
            <a:r>
              <a:rPr lang="zh-TW" altLang="en-US" sz="4200" u="sng"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像珍珠</a:t>
            </a:r>
            <a:r>
              <a:rPr lang="zh-TW" altLang="en-US"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en-US" altLang="zh-TW"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11:8 </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百姓周圍行走，把嗎哪收起來，或用磨推，或用臼搗，煮在</a:t>
            </a:r>
            <a:r>
              <a:rPr lang="zh-TW" altLang="en-US"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鍋</a:t>
            </a:r>
            <a:endParaRPr lang="en-US" altLang="zh-TW"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中</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，又做成餅，滋味好像</a:t>
            </a:r>
            <a:r>
              <a:rPr lang="zh-TW" altLang="en-US" sz="4200" u="sng"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新油</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en-US" altLang="zh-TW"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en-US" altLang="zh-TW"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11:9</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zh-TW" altLang="en-US" sz="4200" u="sng"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夜間</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露水降在營中，嗎</a:t>
            </a:r>
            <a:r>
              <a:rPr lang="zh-TW" altLang="en-US"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哪</a:t>
            </a:r>
            <a:endParaRPr lang="en-US" altLang="zh-TW"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2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也</a:t>
            </a:r>
            <a:r>
              <a:rPr lang="zh-TW" alt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隨著降下。）</a:t>
            </a:r>
            <a:endParaRPr lang="en-US" sz="4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3988160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0C545D-A800-4E69-8B4A-431624C727F1}"/>
              </a:ext>
            </a:extLst>
          </p:cNvPr>
          <p:cNvSpPr>
            <a:spLocks noGrp="1"/>
          </p:cNvSpPr>
          <p:nvPr>
            <p:ph type="title"/>
          </p:nvPr>
        </p:nvSpPr>
        <p:spPr>
          <a:xfrm>
            <a:off x="69357" y="1"/>
            <a:ext cx="8994744" cy="861134"/>
          </a:xfrm>
        </p:spPr>
        <p:txBody>
          <a:bodyPr>
            <a:noAutofit/>
          </a:bodyPr>
          <a:lstStyle/>
          <a:p>
            <a:r>
              <a:rPr lang="zh-TW" alt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結論 </a:t>
            </a: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(Conclusion</a:t>
            </a:r>
            <a:r>
              <a:rPr lang="en-US" altLang="zh-TW" sz="3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en-US" sz="3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3DA0E7A-4611-48BD-8E3C-B1035BE094E8}"/>
              </a:ext>
            </a:extLst>
          </p:cNvPr>
          <p:cNvSpPr>
            <a:spLocks noGrp="1"/>
          </p:cNvSpPr>
          <p:nvPr>
            <p:ph idx="1"/>
          </p:nvPr>
        </p:nvSpPr>
        <p:spPr>
          <a:xfrm>
            <a:off x="71021" y="745725"/>
            <a:ext cx="8984202" cy="4397776"/>
          </a:xfrm>
        </p:spPr>
        <p:txBody>
          <a:bodyPr>
            <a:noAutofit/>
          </a:bodyPr>
          <a:lstStyle/>
          <a:p>
            <a:pPr marL="0" indent="0">
              <a:buNone/>
            </a:pPr>
            <a:r>
              <a:rPr lang="en-US" altLang="zh-TW" sz="4400" dirty="0">
                <a:solidFill>
                  <a:schemeClr val="bg1"/>
                </a:solidFill>
              </a:rPr>
              <a:t>• </a:t>
            </a: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耶穌必需是我們至終的嗎哪 </a:t>
            </a:r>
            <a:r>
              <a:rPr lang="en-US" altLang="zh-TW" sz="40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en-US" sz="40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Jesus </a:t>
            </a: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has to be our ultimate Manna</a:t>
            </a:r>
            <a:r>
              <a:rPr lang="en-US" altLang="zh-TW" sz="40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spcBef>
                <a:spcPts val="0"/>
              </a:spcBef>
              <a:buNone/>
            </a:pPr>
            <a:r>
              <a:rPr lang="zh-TW" altLang="en-US" sz="3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約</a:t>
            </a:r>
            <a:r>
              <a:rPr lang="en-US" altLang="zh-TW" sz="3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6:35</a:t>
            </a:r>
            <a:r>
              <a:rPr lang="zh-TW" altLang="en-US" sz="3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耶穌說：「我就是生命的糧。到我這裡來的，必定不餓；信我的，永遠不渴。」</a:t>
            </a:r>
            <a:endParaRPr lang="en-US" altLang="zh-TW" sz="3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buNone/>
            </a:pPr>
            <a:r>
              <a:rPr lang="en-US" altLang="zh-TW" sz="36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Jesus said to them, “I am the bread of </a:t>
            </a:r>
            <a:r>
              <a:rPr lang="en-US" altLang="zh-TW" sz="36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life</a:t>
            </a:r>
            <a:r>
              <a:rPr lang="en-US" altLang="zh-TW" sz="36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whoever comes to me shall not hunger, </a:t>
            </a:r>
            <a:r>
              <a:rPr lang="en-US" altLang="zh-TW" sz="3600" dirty="0" smtClean="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and </a:t>
            </a:r>
            <a:r>
              <a:rPr lang="en-US" altLang="zh-TW" sz="36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whoever believes in me shall never thirst.</a:t>
            </a:r>
          </a:p>
          <a:p>
            <a:pPr marL="0" indent="0">
              <a:buNone/>
            </a:pPr>
            <a:endParaRPr lang="en-US" sz="4400" dirty="0">
              <a:solidFill>
                <a:schemeClr val="bg1"/>
              </a:solidFill>
            </a:endParaRPr>
          </a:p>
          <a:p>
            <a:pPr marL="0" indent="0">
              <a:buNone/>
            </a:pPr>
            <a:endParaRPr lang="en-US" sz="4400" dirty="0">
              <a:solidFill>
                <a:schemeClr val="bg1"/>
              </a:solidFill>
            </a:endParaRPr>
          </a:p>
        </p:txBody>
      </p:sp>
    </p:spTree>
    <p:extLst>
      <p:ext uri="{BB962C8B-B14F-4D97-AF65-F5344CB8AC3E}">
        <p14:creationId xmlns:p14="http://schemas.microsoft.com/office/powerpoint/2010/main" val="2465837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TotalTime>
  <Words>1158</Words>
  <Application>Microsoft Office PowerPoint</Application>
  <PresentationFormat>On-screen Show (16:9)</PresentationFormat>
  <Paragraphs>83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向神感恩的心 The Heart of Thanksgiving</vt:lpstr>
      <vt:lpstr>民數記11:1-6 (Numbers 11:1-6 )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結論 (Conclusion)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感恩的心 The Heart of Thanksgiving</dc:title>
  <dc:creator>Jay Huang</dc:creator>
  <cp:lastModifiedBy>TVCBC</cp:lastModifiedBy>
  <cp:revision>11</cp:revision>
  <dcterms:created xsi:type="dcterms:W3CDTF">2017-11-15T16:56:35Z</dcterms:created>
  <dcterms:modified xsi:type="dcterms:W3CDTF">2017-11-16T21:24:54Z</dcterms:modified>
</cp:coreProperties>
</file>